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4" r:id="rId3"/>
    <p:sldId id="273" r:id="rId4"/>
    <p:sldId id="279" r:id="rId5"/>
    <p:sldId id="257" r:id="rId6"/>
    <p:sldId id="258" r:id="rId7"/>
    <p:sldId id="277" r:id="rId8"/>
    <p:sldId id="281" r:id="rId9"/>
    <p:sldId id="282" r:id="rId10"/>
    <p:sldId id="278" r:id="rId11"/>
    <p:sldId id="259" r:id="rId12"/>
    <p:sldId id="260" r:id="rId13"/>
    <p:sldId id="284" r:id="rId14"/>
    <p:sldId id="262" r:id="rId15"/>
    <p:sldId id="286" r:id="rId16"/>
    <p:sldId id="287" r:id="rId17"/>
    <p:sldId id="285" r:id="rId18"/>
    <p:sldId id="289" r:id="rId19"/>
    <p:sldId id="290" r:id="rId20"/>
    <p:sldId id="288" r:id="rId21"/>
    <p:sldId id="291" r:id="rId22"/>
    <p:sldId id="292" r:id="rId23"/>
    <p:sldId id="264" r:id="rId24"/>
    <p:sldId id="269" r:id="rId25"/>
    <p:sldId id="275" r:id="rId26"/>
    <p:sldId id="265" r:id="rId27"/>
    <p:sldId id="280" r:id="rId28"/>
    <p:sldId id="266" r:id="rId29"/>
    <p:sldId id="267" r:id="rId30"/>
    <p:sldId id="276" r:id="rId31"/>
    <p:sldId id="268" r:id="rId32"/>
    <p:sldId id="271" r:id="rId33"/>
    <p:sldId id="270" r:id="rId34"/>
    <p:sldId id="283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1A5323-A639-4DCB-869D-A8A5C69BB4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6945D8-C247-4388-9105-81A308A95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937640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Світ навколо </a:t>
            </a:r>
            <a:r>
              <a:rPr lang="uk-UA" sz="9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тебе</a:t>
            </a:r>
            <a:endParaRPr lang="ru-RU" sz="9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Презентація для 4 класу </a:t>
            </a:r>
          </a:p>
          <a:p>
            <a:pPr algn="ctr">
              <a:buNone/>
            </a:pPr>
            <a:r>
              <a:rPr lang="uk-UA" dirty="0" smtClean="0"/>
              <a:t>Підготувала </a:t>
            </a:r>
            <a:r>
              <a:rPr lang="uk-UA" dirty="0" err="1" smtClean="0"/>
              <a:t>Олов</a:t>
            </a:r>
            <a:r>
              <a:rPr lang="en-US" dirty="0" smtClean="0"/>
              <a:t>’</a:t>
            </a:r>
            <a:r>
              <a:rPr lang="uk-UA" dirty="0" err="1" smtClean="0"/>
              <a:t>ян</a:t>
            </a:r>
            <a:r>
              <a:rPr lang="uk-UA" dirty="0" smtClean="0"/>
              <a:t> Наталія </a:t>
            </a:r>
            <a:r>
              <a:rPr lang="uk-UA" dirty="0" err="1" smtClean="0"/>
              <a:t>Серафимівна</a:t>
            </a:r>
            <a:r>
              <a:rPr lang="uk-UA" dirty="0" smtClean="0"/>
              <a:t>, вчитель початкових класів школи №1 </a:t>
            </a:r>
            <a:r>
              <a:rPr lang="uk-UA" dirty="0" err="1" smtClean="0"/>
              <a:t>м.Димитрова</a:t>
            </a:r>
            <a:r>
              <a:rPr lang="uk-UA" dirty="0" smtClean="0"/>
              <a:t> Донецької області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8656"/>
            <a:ext cx="5949444" cy="662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86248" cy="179704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Планета - Земля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Мамина\Матеріали до уроків\Я і Україна\Всесвіт\stuff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096307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203445"/>
            <a:ext cx="7702334" cy="64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err="1" smtClean="0">
                <a:solidFill>
                  <a:srgbClr val="FFFF00"/>
                </a:solidFill>
              </a:rPr>
              <a:t>Планети</a:t>
            </a:r>
            <a:r>
              <a:rPr lang="ru-RU" sz="4900" dirty="0" smtClean="0">
                <a:solidFill>
                  <a:srgbClr val="FFFF00"/>
                </a:solidFill>
              </a:rPr>
              <a:t> </a:t>
            </a:r>
            <a:r>
              <a:rPr lang="ru-RU" sz="4900" dirty="0" err="1" smtClean="0">
                <a:solidFill>
                  <a:srgbClr val="FFFF00"/>
                </a:solidFill>
              </a:rPr>
              <a:t>Сонячної</a:t>
            </a:r>
            <a:r>
              <a:rPr lang="ru-RU" sz="4900" dirty="0" smtClean="0">
                <a:solidFill>
                  <a:srgbClr val="FFFF00"/>
                </a:solidFill>
              </a:rPr>
              <a:t> </a:t>
            </a:r>
            <a:r>
              <a:rPr lang="ru-RU" sz="4900" dirty="0" err="1" smtClean="0">
                <a:solidFill>
                  <a:srgbClr val="FFFF00"/>
                </a:solidFill>
              </a:rPr>
              <a:t>системи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3" t="2273" r="1786" b="3409"/>
          <a:stretch>
            <a:fillRect/>
          </a:stretch>
        </p:blipFill>
        <p:spPr bwMode="auto">
          <a:xfrm>
            <a:off x="357159" y="1214422"/>
            <a:ext cx="8662416" cy="548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00174"/>
            <a:ext cx="3000396" cy="3929090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Порівняй розміри Сонця і планет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124"/>
          <a:stretch>
            <a:fillRect/>
          </a:stretch>
        </p:blipFill>
        <p:spPr bwMode="auto">
          <a:xfrm>
            <a:off x="3357554" y="142852"/>
            <a:ext cx="535785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001055" cy="63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Юпітер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715436" cy="64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Сатурн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285860"/>
            <a:ext cx="4071966" cy="3857652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Уран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82" y="456305"/>
            <a:ext cx="5238744" cy="583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650085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071934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Нептун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44" y="58787"/>
            <a:ext cx="5960792" cy="66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4500570"/>
            <a:ext cx="5000660" cy="1928826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Венера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7"/>
            <a:ext cx="8501122" cy="634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4714884"/>
            <a:ext cx="4857784" cy="1785950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Створення світів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97298"/>
            <a:ext cx="5731981" cy="63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2857520" cy="2357454"/>
          </a:xfrm>
        </p:spPr>
        <p:txBody>
          <a:bodyPr>
            <a:normAutofit fontScale="90000"/>
          </a:bodyPr>
          <a:lstStyle/>
          <a:p>
            <a:r>
              <a:rPr lang="uk-UA" sz="8800" dirty="0" smtClean="0">
                <a:solidFill>
                  <a:srgbClr val="FFFF00"/>
                </a:solidFill>
              </a:rPr>
              <a:t>Марс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0806"/>
            <a:ext cx="5786478" cy="654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500438"/>
            <a:ext cx="4857784" cy="2786082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Меркурій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8291"/>
            <a:ext cx="5857916" cy="651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392909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Плутон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6429420" cy="637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5900750" cy="2428892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FF00"/>
                </a:solidFill>
              </a:rPr>
              <a:t>Формування погоди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97407"/>
            <a:ext cx="7215238" cy="540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071966" cy="1143008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Ураган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428868"/>
            <a:ext cx="577660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357694"/>
            <a:ext cx="5000660" cy="2357454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Утворення вітру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480440" cy="400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42853"/>
            <a:ext cx="5143536" cy="648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2066" cy="5143512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Використання сили </a:t>
            </a:r>
            <a:br>
              <a:rPr lang="uk-UA" sz="5400" dirty="0" smtClean="0">
                <a:solidFill>
                  <a:srgbClr val="FFFF00"/>
                </a:solidFill>
              </a:rPr>
            </a:br>
            <a:r>
              <a:rPr lang="uk-UA" sz="5400" dirty="0" smtClean="0">
                <a:solidFill>
                  <a:srgbClr val="FFFF00"/>
                </a:solidFill>
              </a:rPr>
              <a:t>вітру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7882"/>
            <a:ext cx="8143932" cy="528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500726" cy="1928826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Сполохи Сонця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5457826" cy="607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286280" cy="2643206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</a:rPr>
              <a:t>Природні явища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643470" cy="796908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Блискавка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006" y="1357298"/>
            <a:ext cx="7576841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3571900" cy="5511816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Зірка нашої галактики - Сонце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50720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14290"/>
            <a:ext cx="3929090" cy="928694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Землетрус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218" y="1214422"/>
            <a:ext cx="43097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672570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357586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Цунамі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756"/>
          <a:stretch>
            <a:fillRect/>
          </a:stretch>
        </p:blipFill>
        <p:spPr bwMode="auto">
          <a:xfrm>
            <a:off x="3071803" y="144318"/>
            <a:ext cx="5857916" cy="65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00570"/>
            <a:ext cx="5072098" cy="2000264"/>
          </a:xfrm>
        </p:spPr>
        <p:txBody>
          <a:bodyPr>
            <a:normAutofit/>
          </a:bodyPr>
          <a:lstStyle/>
          <a:p>
            <a:pPr algn="l"/>
            <a:r>
              <a:rPr lang="uk-UA" sz="5400" dirty="0" smtClean="0">
                <a:solidFill>
                  <a:srgbClr val="FFFF00"/>
                </a:solidFill>
              </a:rPr>
              <a:t>Виверження вулкану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75" y="348760"/>
            <a:ext cx="4092673" cy="42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214842" cy="1214422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Лавина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73" y="1142984"/>
            <a:ext cx="68416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8291"/>
            <a:ext cx="6715172" cy="66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57364"/>
            <a:ext cx="3714776" cy="2786082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FFFF00"/>
                </a:solidFill>
              </a:rPr>
              <a:t>Повінь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28"/>
            <a:ext cx="59046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572032" cy="1868478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Забруднення Землі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95849"/>
            <a:ext cx="4572032" cy="33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9" y="571480"/>
            <a:ext cx="864638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Alexandra Scrip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Мамина\Матеріали до уроків\Я і Україна\Всесвіт\Wallpaper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947478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Alexandra Scrip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Мамина\Матеріали до уроків\Я і Україна\Всесвіт\stuff_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786" y="571480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14818"/>
            <a:ext cx="3786214" cy="2286016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Поверхня Місяця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28"/>
            <a:ext cx="49292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98117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3" y="147187"/>
            <a:ext cx="4874467" cy="363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928934"/>
            <a:ext cx="5210198" cy="37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642918"/>
            <a:ext cx="4000528" cy="214314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Метеорити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4286280" cy="47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925080" cy="512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Вивчення космічного простору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DBEDFD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72</Words>
  <Application>Microsoft Office PowerPoint</Application>
  <PresentationFormat>Экран (4:3)</PresentationFormat>
  <Paragraphs>32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Світ навколо тебе</vt:lpstr>
      <vt:lpstr>Створення світів</vt:lpstr>
      <vt:lpstr>Зірка нашої галактики - Сонце</vt:lpstr>
      <vt:lpstr>Слайд 4</vt:lpstr>
      <vt:lpstr>Слайд 5</vt:lpstr>
      <vt:lpstr>Слайд 6</vt:lpstr>
      <vt:lpstr>Поверхня Місяця</vt:lpstr>
      <vt:lpstr>Метеорити</vt:lpstr>
      <vt:lpstr>Вивчення космічного простору</vt:lpstr>
      <vt:lpstr>Планета - Земля</vt:lpstr>
      <vt:lpstr>Слайд 11</vt:lpstr>
      <vt:lpstr>Слайд 12</vt:lpstr>
      <vt:lpstr>     Планети Сонячної системи     </vt:lpstr>
      <vt:lpstr>Порівняй розміри Сонця і планет</vt:lpstr>
      <vt:lpstr>Юпітер</vt:lpstr>
      <vt:lpstr>Сатурн</vt:lpstr>
      <vt:lpstr>Уран</vt:lpstr>
      <vt:lpstr>Нептун</vt:lpstr>
      <vt:lpstr>Венера</vt:lpstr>
      <vt:lpstr>Марс</vt:lpstr>
      <vt:lpstr>Меркурій</vt:lpstr>
      <vt:lpstr>Плутон</vt:lpstr>
      <vt:lpstr>Формування погоди</vt:lpstr>
      <vt:lpstr>Ураган</vt:lpstr>
      <vt:lpstr>Утворення вітру</vt:lpstr>
      <vt:lpstr>Використання сили  вітру</vt:lpstr>
      <vt:lpstr>Сполохи Сонця</vt:lpstr>
      <vt:lpstr>Природні явища</vt:lpstr>
      <vt:lpstr>Блискавка</vt:lpstr>
      <vt:lpstr>Землетрус</vt:lpstr>
      <vt:lpstr>Цунамі</vt:lpstr>
      <vt:lpstr>Виверження вулкану</vt:lpstr>
      <vt:lpstr>Лавина</vt:lpstr>
      <vt:lpstr>Повінь</vt:lpstr>
      <vt:lpstr>Забруднення Землі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32</cp:revision>
  <dcterms:created xsi:type="dcterms:W3CDTF">2010-01-04T06:56:56Z</dcterms:created>
  <dcterms:modified xsi:type="dcterms:W3CDTF">2013-04-18T18:36:07Z</dcterms:modified>
</cp:coreProperties>
</file>