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58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B99EC-1CF6-4441-A249-18F07EF45D87}" type="datetimeFigureOut">
              <a:rPr lang="ru-RU" smtClean="0"/>
              <a:t>19.11.2013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9061309-D7EF-4C3A-95EE-A7A3AB57C59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B99EC-1CF6-4441-A249-18F07EF45D87}" type="datetimeFigureOut">
              <a:rPr lang="ru-RU" smtClean="0"/>
              <a:t>19.11.2013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61309-D7EF-4C3A-95EE-A7A3AB57C59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69061309-D7EF-4C3A-95EE-A7A3AB57C59E}" type="slidenum">
              <a:rPr lang="ru-RU" smtClean="0"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B99EC-1CF6-4441-A249-18F07EF45D87}" type="datetimeFigureOut">
              <a:rPr lang="ru-RU" smtClean="0"/>
              <a:t>19.11.2013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B99EC-1CF6-4441-A249-18F07EF45D87}" type="datetimeFigureOut">
              <a:rPr lang="ru-RU" smtClean="0"/>
              <a:t>19.11.2013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69061309-D7EF-4C3A-95EE-A7A3AB57C59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B99EC-1CF6-4441-A249-18F07EF45D87}" type="datetimeFigureOut">
              <a:rPr lang="ru-RU" smtClean="0"/>
              <a:t>19.11.2013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9061309-D7EF-4C3A-95EE-A7A3AB57C59E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A29B99EC-1CF6-4441-A249-18F07EF45D87}" type="datetimeFigureOut">
              <a:rPr lang="ru-RU" smtClean="0"/>
              <a:t>19.11.2013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61309-D7EF-4C3A-95EE-A7A3AB57C59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B99EC-1CF6-4441-A249-18F07EF45D87}" type="datetimeFigureOut">
              <a:rPr lang="ru-RU" smtClean="0"/>
              <a:t>19.11.2013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69061309-D7EF-4C3A-95EE-A7A3AB57C59E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B99EC-1CF6-4441-A249-18F07EF45D87}" type="datetimeFigureOut">
              <a:rPr lang="ru-RU" smtClean="0"/>
              <a:t>19.11.2013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69061309-D7EF-4C3A-95EE-A7A3AB57C5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B99EC-1CF6-4441-A249-18F07EF45D87}" type="datetimeFigureOut">
              <a:rPr lang="ru-RU" smtClean="0"/>
              <a:t>19.11.2013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9061309-D7EF-4C3A-95EE-A7A3AB57C5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9061309-D7EF-4C3A-95EE-A7A3AB57C59E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B99EC-1CF6-4441-A249-18F07EF45D87}" type="datetimeFigureOut">
              <a:rPr lang="ru-RU" smtClean="0"/>
              <a:t>19.11.2013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69061309-D7EF-4C3A-95EE-A7A3AB57C59E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29B99EC-1CF6-4441-A249-18F07EF45D87}" type="datetimeFigureOut">
              <a:rPr lang="ru-RU" smtClean="0"/>
              <a:t>19.11.2013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slow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29B99EC-1CF6-4441-A249-18F07EF45D87}" type="datetimeFigureOut">
              <a:rPr lang="ru-RU" smtClean="0"/>
              <a:t>19.11.2013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9061309-D7EF-4C3A-95EE-A7A3AB57C59E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dissolve/>
  </p:transition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 descr="http://top-sovet.ru/sites/default/files/field/field_img/stroenie_solnc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708920"/>
            <a:ext cx="7772400" cy="1752600"/>
          </a:xfrm>
        </p:spPr>
        <p:txBody>
          <a:bodyPr>
            <a:no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ru-RU" sz="8000" b="1" cap="all" dirty="0" smtClean="0">
                <a:ln/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Будова </a:t>
            </a:r>
            <a:r>
              <a:rPr lang="ru-RU" sz="8000" b="1" cap="all" dirty="0" err="1" smtClean="0">
                <a:ln/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Сонця</a:t>
            </a:r>
            <a:endParaRPr lang="ru-RU" sz="8000" b="1" cap="all" dirty="0">
              <a:ln/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90432" y="228600"/>
            <a:ext cx="45719" cy="10405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vi-VN" b="1" dirty="0" smtClean="0"/>
              <a:t>Со́нце</a:t>
            </a:r>
            <a:r>
              <a:rPr lang="vi-VN" dirty="0" smtClean="0"/>
              <a:t> (лат. </a:t>
            </a:r>
            <a:r>
              <a:rPr lang="en-US" i="1" dirty="0" smtClean="0"/>
              <a:t>Sol</a:t>
            </a:r>
            <a:r>
              <a:rPr lang="en-US" dirty="0" smtClean="0"/>
              <a:t>) — </a:t>
            </a:r>
            <a:r>
              <a:rPr lang="vi-VN" dirty="0" smtClean="0"/>
              <a:t>єдина зоря в Сонячній системі. Земля та сім інших планет обертаються навколо Сонця. Крім них навколо Сонця обертаються </a:t>
            </a:r>
            <a:r>
              <a:rPr lang="vi-VN" dirty="0" smtClean="0"/>
              <a:t>коме</a:t>
            </a:r>
            <a:r>
              <a:rPr lang="ru-RU" dirty="0" smtClean="0"/>
              <a:t>т</a:t>
            </a:r>
            <a:r>
              <a:rPr lang="vi-VN" dirty="0" smtClean="0"/>
              <a:t>и</a:t>
            </a:r>
            <a:r>
              <a:rPr lang="vi-VN" dirty="0" smtClean="0"/>
              <a:t>, астероїди та інші дрібні об'єкти</a:t>
            </a:r>
            <a:r>
              <a:rPr lang="vi-VN" dirty="0" smtClean="0"/>
              <a:t>.</a:t>
            </a:r>
            <a:r>
              <a:rPr lang="ru-RU" dirty="0" smtClean="0"/>
              <a:t> </a:t>
            </a:r>
          </a:p>
          <a:p>
            <a:r>
              <a:rPr lang="ru-RU" dirty="0" err="1" smtClean="0"/>
              <a:t>Водночас</a:t>
            </a:r>
            <a:r>
              <a:rPr lang="ru-RU" dirty="0" smtClean="0"/>
              <a:t> </a:t>
            </a:r>
            <a:r>
              <a:rPr lang="ru-RU" dirty="0" err="1" smtClean="0"/>
              <a:t>Сонце</a:t>
            </a:r>
            <a:r>
              <a:rPr lang="ru-RU" dirty="0" smtClean="0"/>
              <a:t> — </a:t>
            </a:r>
            <a:r>
              <a:rPr lang="ru-RU" dirty="0" err="1" smtClean="0"/>
              <a:t>найближча</a:t>
            </a:r>
            <a:r>
              <a:rPr lang="ru-RU" dirty="0" smtClean="0"/>
              <a:t> до нас зоря, в </a:t>
            </a:r>
            <a:r>
              <a:rPr lang="ru-RU" dirty="0" err="1" smtClean="0"/>
              <a:t>якої</a:t>
            </a:r>
            <a:r>
              <a:rPr lang="ru-RU" dirty="0" smtClean="0"/>
              <a:t>, на </a:t>
            </a:r>
            <a:r>
              <a:rPr lang="ru-RU" dirty="0" err="1" smtClean="0"/>
              <a:t>відміну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усіх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зірок</a:t>
            </a:r>
            <a:r>
              <a:rPr lang="ru-RU" dirty="0" smtClean="0"/>
              <a:t>,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спостерігати</a:t>
            </a:r>
            <a:r>
              <a:rPr lang="ru-RU" dirty="0" smtClean="0"/>
              <a:t> диск,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smtClean="0"/>
              <a:t>за </a:t>
            </a:r>
            <a:r>
              <a:rPr lang="ru-RU" dirty="0" err="1" smtClean="0"/>
              <a:t>допомогою</a:t>
            </a:r>
            <a:r>
              <a:rPr lang="ru-RU" dirty="0" smtClean="0"/>
              <a:t> телескопа </a:t>
            </a:r>
            <a:r>
              <a:rPr lang="ru-RU" dirty="0" err="1" smtClean="0"/>
              <a:t>вивчати</a:t>
            </a:r>
            <a:r>
              <a:rPr lang="ru-RU" dirty="0" smtClean="0"/>
              <a:t> на </a:t>
            </a:r>
            <a:r>
              <a:rPr lang="ru-RU" dirty="0" err="1" smtClean="0"/>
              <a:t>ньому</a:t>
            </a:r>
            <a:r>
              <a:rPr lang="ru-RU" dirty="0" smtClean="0"/>
              <a:t> </a:t>
            </a:r>
            <a:r>
              <a:rPr lang="ru-RU" dirty="0" err="1" smtClean="0"/>
              <a:t>дрібні</a:t>
            </a:r>
            <a:r>
              <a:rPr lang="ru-RU" dirty="0" smtClean="0"/>
              <a:t> </a:t>
            </a:r>
            <a:r>
              <a:rPr lang="ru-RU" dirty="0" err="1" smtClean="0"/>
              <a:t>деталі</a:t>
            </a:r>
            <a:r>
              <a:rPr lang="ru-RU" dirty="0" smtClean="0"/>
              <a:t>, </a:t>
            </a:r>
            <a:r>
              <a:rPr lang="ru-RU" dirty="0" err="1" smtClean="0"/>
              <a:t>розміром</a:t>
            </a:r>
            <a:r>
              <a:rPr lang="ru-RU" dirty="0" smtClean="0"/>
              <a:t> до </a:t>
            </a:r>
            <a:r>
              <a:rPr lang="ru-RU" dirty="0" err="1" smtClean="0"/>
              <a:t>кількох</a:t>
            </a:r>
            <a:r>
              <a:rPr lang="ru-RU" dirty="0" smtClean="0"/>
              <a:t> </a:t>
            </a:r>
            <a:r>
              <a:rPr lang="ru-RU" dirty="0" err="1" smtClean="0"/>
              <a:t>сотень</a:t>
            </a:r>
            <a:r>
              <a:rPr lang="ru-RU" dirty="0" smtClean="0"/>
              <a:t> </a:t>
            </a:r>
            <a:r>
              <a:rPr lang="ru-RU" dirty="0" err="1" smtClean="0"/>
              <a:t>кілометрів</a:t>
            </a:r>
            <a:endParaRPr lang="ru-RU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 descr="http://wallforyou.ru/b/13/pustynya_solnce_zakat_stroenie_2560x16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40080" y="1052736"/>
            <a:ext cx="8503920" cy="4572000"/>
          </a:xfrm>
        </p:spPr>
        <p:txBody>
          <a:bodyPr>
            <a:normAutofit lnSpcReduction="10000"/>
          </a:bodyPr>
          <a:lstStyle/>
          <a:p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За 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сучасними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уявленнями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, 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Сонце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складається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з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ряду 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концентричних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сфер, 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або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областей, 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кожна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з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яких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має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специфічні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особливості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. 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Внутрішня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будова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Сонця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шарувата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, 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або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оболонкова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, вона 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складається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з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ряду сфер, 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або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областей. У 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центрі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знаходиться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ядро, 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потім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область 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променевого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переносу 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енергії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, 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далі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конвективна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зона 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і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, 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нарешті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, атмосфера. До 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неї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ряд 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дослідників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відносять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три 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зовнішні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області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: фотосферу, хромосферу </a:t>
            </a:r>
            <a:r>
              <a:rPr lang="ru-RU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і</a:t>
            </a:r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корону.</a:t>
            </a:r>
            <a:endParaRPr lang="ru-RU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899592" y="2743200"/>
            <a:ext cx="7056784" cy="2341984"/>
          </a:xfrm>
        </p:spPr>
        <p:txBody>
          <a:bodyPr/>
          <a:lstStyle/>
          <a:p>
            <a:r>
              <a:rPr lang="ru-RU" sz="3200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Ядро </a:t>
            </a:r>
            <a:r>
              <a:rPr lang="ru-RU" b="0" dirty="0" smtClean="0"/>
              <a:t>– центральна </a:t>
            </a:r>
            <a:r>
              <a:rPr lang="ru-RU" b="0" dirty="0" err="1" smtClean="0"/>
              <a:t>частина</a:t>
            </a:r>
            <a:r>
              <a:rPr lang="ru-RU" b="0" dirty="0" smtClean="0"/>
              <a:t> </a:t>
            </a:r>
            <a:r>
              <a:rPr lang="ru-RU" b="0" dirty="0" err="1" smtClean="0"/>
              <a:t>Сонця</a:t>
            </a:r>
            <a:r>
              <a:rPr lang="ru-RU" b="0" dirty="0" smtClean="0"/>
              <a:t> </a:t>
            </a:r>
            <a:r>
              <a:rPr lang="ru-RU" b="0" dirty="0" err="1" smtClean="0"/>
              <a:t>з</a:t>
            </a:r>
            <a:r>
              <a:rPr lang="ru-RU" b="0" dirty="0" smtClean="0"/>
              <a:t> </a:t>
            </a:r>
            <a:r>
              <a:rPr lang="ru-RU" b="0" dirty="0" err="1" smtClean="0"/>
              <a:t>надвисоким</a:t>
            </a:r>
            <a:r>
              <a:rPr lang="ru-RU" b="0" dirty="0" smtClean="0"/>
              <a:t> </a:t>
            </a:r>
            <a:r>
              <a:rPr lang="ru-RU" b="0" dirty="0" err="1" smtClean="0"/>
              <a:t>тиском</a:t>
            </a:r>
            <a:r>
              <a:rPr lang="ru-RU" b="0" dirty="0" smtClean="0"/>
              <a:t> </a:t>
            </a:r>
            <a:r>
              <a:rPr lang="ru-RU" b="0" dirty="0" err="1" smtClean="0"/>
              <a:t>і</a:t>
            </a:r>
            <a:r>
              <a:rPr lang="ru-RU" b="0" dirty="0" smtClean="0"/>
              <a:t> температурою, </a:t>
            </a:r>
            <a:r>
              <a:rPr lang="ru-RU" b="0" dirty="0" err="1" smtClean="0"/>
              <a:t>що</a:t>
            </a:r>
            <a:r>
              <a:rPr lang="ru-RU" b="0" dirty="0" smtClean="0"/>
              <a:t> </a:t>
            </a:r>
            <a:r>
              <a:rPr lang="ru-RU" b="0" dirty="0" err="1" smtClean="0"/>
              <a:t>забезпечують</a:t>
            </a:r>
            <a:r>
              <a:rPr lang="ru-RU" b="0" dirty="0" smtClean="0"/>
              <a:t> </a:t>
            </a:r>
            <a:r>
              <a:rPr lang="ru-RU" b="0" dirty="0" err="1" smtClean="0"/>
              <a:t>течію</a:t>
            </a:r>
            <a:r>
              <a:rPr lang="ru-RU" b="0" dirty="0" smtClean="0"/>
              <a:t> </a:t>
            </a:r>
            <a:r>
              <a:rPr lang="ru-RU" b="0" dirty="0" err="1" smtClean="0"/>
              <a:t>ядерних</a:t>
            </a:r>
            <a:r>
              <a:rPr lang="ru-RU" b="0" dirty="0" smtClean="0"/>
              <a:t> </a:t>
            </a:r>
            <a:r>
              <a:rPr lang="ru-RU" b="0" dirty="0" err="1" smtClean="0"/>
              <a:t>реакцій</a:t>
            </a:r>
            <a:r>
              <a:rPr lang="ru-RU" b="0" dirty="0" smtClean="0"/>
              <a:t>. Вони </a:t>
            </a:r>
            <a:r>
              <a:rPr lang="ru-RU" b="0" dirty="0" err="1" smtClean="0"/>
              <a:t>виділяють</a:t>
            </a:r>
            <a:r>
              <a:rPr lang="ru-RU" b="0" dirty="0" smtClean="0"/>
              <a:t> </a:t>
            </a:r>
            <a:r>
              <a:rPr lang="ru-RU" b="0" dirty="0" err="1" smtClean="0"/>
              <a:t>величезну</a:t>
            </a:r>
            <a:r>
              <a:rPr lang="ru-RU" b="0" dirty="0" smtClean="0"/>
              <a:t> </a:t>
            </a:r>
            <a:r>
              <a:rPr lang="ru-RU" b="0" dirty="0" err="1" smtClean="0"/>
              <a:t>кількість</a:t>
            </a:r>
            <a:r>
              <a:rPr lang="ru-RU" b="0" dirty="0" smtClean="0"/>
              <a:t> </a:t>
            </a:r>
            <a:r>
              <a:rPr lang="ru-RU" b="0" dirty="0" err="1" smtClean="0"/>
              <a:t>електромагнітної</a:t>
            </a:r>
            <a:r>
              <a:rPr lang="ru-RU" b="0" dirty="0" smtClean="0"/>
              <a:t> </a:t>
            </a:r>
            <a:r>
              <a:rPr lang="ru-RU" b="0" dirty="0" err="1" smtClean="0"/>
              <a:t>енергії</a:t>
            </a:r>
            <a:r>
              <a:rPr lang="ru-RU" b="0" dirty="0" smtClean="0"/>
              <a:t> в </a:t>
            </a:r>
            <a:r>
              <a:rPr lang="ru-RU" b="0" dirty="0" err="1" smtClean="0"/>
              <a:t>гранично</a:t>
            </a:r>
            <a:r>
              <a:rPr lang="ru-RU" b="0" dirty="0" smtClean="0"/>
              <a:t> коротких </a:t>
            </a:r>
            <a:r>
              <a:rPr lang="ru-RU" b="0" dirty="0" err="1" smtClean="0"/>
              <a:t>діапазонах</a:t>
            </a:r>
            <a:r>
              <a:rPr lang="ru-RU" b="0" dirty="0" smtClean="0"/>
              <a:t> </a:t>
            </a:r>
            <a:r>
              <a:rPr lang="ru-RU" b="0" dirty="0" err="1" smtClean="0"/>
              <a:t>хвиль</a:t>
            </a:r>
            <a:r>
              <a:rPr lang="ru-RU" b="0" dirty="0" smtClean="0"/>
              <a:t>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Будова </a:t>
            </a:r>
            <a:r>
              <a:rPr lang="ru-RU" b="1" dirty="0" err="1" smtClean="0"/>
              <a:t>Сонця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1403648" y="2743200"/>
            <a:ext cx="6768752" cy="2269976"/>
          </a:xfrm>
        </p:spPr>
        <p:txBody>
          <a:bodyPr/>
          <a:lstStyle/>
          <a:p>
            <a:r>
              <a:rPr lang="ru-RU" sz="2400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Область </a:t>
            </a:r>
            <a:r>
              <a:rPr lang="ru-RU" sz="2400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променевого</a:t>
            </a:r>
            <a:r>
              <a:rPr lang="ru-RU" sz="2400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переносу </a:t>
            </a:r>
            <a:r>
              <a:rPr lang="ru-RU" sz="2400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енергії</a:t>
            </a:r>
            <a:r>
              <a:rPr lang="ru-RU" b="0" dirty="0" smtClean="0"/>
              <a:t> – </a:t>
            </a:r>
            <a:r>
              <a:rPr lang="ru-RU" b="0" dirty="0" err="1" smtClean="0"/>
              <a:t>знаходиться</a:t>
            </a:r>
            <a:r>
              <a:rPr lang="ru-RU" b="0" dirty="0" smtClean="0"/>
              <a:t> над ядром. Вона </a:t>
            </a:r>
            <a:r>
              <a:rPr lang="ru-RU" b="0" dirty="0" err="1" smtClean="0"/>
              <a:t>утворена</a:t>
            </a:r>
            <a:r>
              <a:rPr lang="ru-RU" b="0" dirty="0" smtClean="0"/>
              <a:t> практично </a:t>
            </a:r>
            <a:r>
              <a:rPr lang="ru-RU" b="0" dirty="0" err="1" smtClean="0"/>
              <a:t>нерухомим</a:t>
            </a:r>
            <a:r>
              <a:rPr lang="ru-RU" b="0" dirty="0" smtClean="0"/>
              <a:t> </a:t>
            </a:r>
            <a:r>
              <a:rPr lang="ru-RU" b="0" dirty="0" err="1" smtClean="0"/>
              <a:t>і</a:t>
            </a:r>
            <a:r>
              <a:rPr lang="ru-RU" b="0" dirty="0" smtClean="0"/>
              <a:t> </a:t>
            </a:r>
            <a:r>
              <a:rPr lang="ru-RU" b="0" dirty="0" err="1" smtClean="0"/>
              <a:t>невидимим</a:t>
            </a:r>
            <a:r>
              <a:rPr lang="ru-RU" b="0" dirty="0" smtClean="0"/>
              <a:t> </a:t>
            </a:r>
            <a:r>
              <a:rPr lang="ru-RU" b="0" dirty="0" err="1" smtClean="0"/>
              <a:t>надвисокотемпературним</a:t>
            </a:r>
            <a:r>
              <a:rPr lang="ru-RU" b="0" dirty="0" smtClean="0"/>
              <a:t> газом.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Область </a:t>
            </a:r>
            <a:r>
              <a:rPr lang="ru-RU" dirty="0" err="1" smtClean="0"/>
              <a:t>променевого</a:t>
            </a:r>
            <a:r>
              <a:rPr lang="ru-RU" dirty="0" smtClean="0"/>
              <a:t> переносу </a:t>
            </a:r>
            <a:r>
              <a:rPr lang="ru-RU" dirty="0" err="1" smtClean="0"/>
              <a:t>енергії</a:t>
            </a:r>
            <a:endParaRPr lang="ru-RU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2" descr="http://immagini.4ever.eu/data/674xX/natura/universo/%5bimmagini.4ever.eu%5d%20terra,%20sole%201580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1217"/>
          </a:xfrm>
          <a:prstGeom prst="rect">
            <a:avLst/>
          </a:prstGeom>
          <a:noFill/>
        </p:spPr>
      </p:pic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323528" y="260648"/>
            <a:ext cx="8208912" cy="5904656"/>
          </a:xfrm>
        </p:spPr>
        <p:txBody>
          <a:bodyPr>
            <a:normAutofit lnSpcReduction="10000"/>
          </a:bodyPr>
          <a:lstStyle/>
          <a:p>
            <a:r>
              <a:rPr lang="ru-RU" sz="2600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Конвективна</a:t>
            </a:r>
            <a:r>
              <a:rPr lang="ru-RU" sz="2600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область</a:t>
            </a:r>
            <a:r>
              <a:rPr lang="ru-RU" b="0" dirty="0" smtClean="0"/>
              <a:t> – </a:t>
            </a:r>
            <a:r>
              <a:rPr lang="ru-RU" sz="24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розташовується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над </a:t>
            </a:r>
            <a:r>
              <a:rPr lang="ru-RU" sz="24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попередньою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 Вона </a:t>
            </a:r>
            <a:r>
              <a:rPr lang="ru-RU" sz="24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утворена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також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невидимим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розпеченим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газом, </a:t>
            </a:r>
            <a:r>
              <a:rPr lang="ru-RU" sz="24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що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знаходиться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в </a:t>
            </a:r>
            <a:r>
              <a:rPr lang="ru-RU" sz="24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стані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конвективного </a:t>
            </a:r>
            <a:r>
              <a:rPr lang="ru-RU" sz="24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перемішування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</a:p>
          <a:p>
            <a:r>
              <a:rPr lang="ru-RU" sz="2400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</a:p>
          <a:p>
            <a:r>
              <a:rPr lang="ru-RU" sz="2400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Фотосфера</a:t>
            </a:r>
            <a:r>
              <a:rPr lang="ru-RU" sz="2400" b="0" dirty="0" smtClean="0"/>
              <a:t> 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– </a:t>
            </a:r>
            <a:r>
              <a:rPr lang="ru-RU" sz="24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це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нижній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трьох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шарів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атмосфери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Сонця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</a:t>
            </a:r>
            <a:r>
              <a:rPr lang="ru-RU" sz="24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розташований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безпосередньо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на </a:t>
            </a:r>
            <a:r>
              <a:rPr lang="ru-RU" sz="24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щільній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масі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невидимого газу </a:t>
            </a:r>
            <a:r>
              <a:rPr lang="ru-RU" sz="24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конвективної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області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 </a:t>
            </a:r>
            <a:endParaRPr lang="ru-RU" sz="2400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lang="ru-RU" sz="2400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ru-RU" sz="2400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Сонячна</a:t>
            </a:r>
            <a:r>
              <a:rPr lang="ru-RU" sz="2400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корона</a:t>
            </a:r>
            <a:r>
              <a:rPr lang="ru-RU" sz="2400" b="0" dirty="0" smtClean="0"/>
              <a:t> 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– </a:t>
            </a:r>
            <a:r>
              <a:rPr lang="ru-RU" sz="24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зовнішня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атмосфера </a:t>
            </a:r>
            <a:r>
              <a:rPr lang="ru-RU" sz="24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Сонця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 </a:t>
            </a:r>
            <a:r>
              <a:rPr lang="ru-RU" sz="24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Деякі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астрономи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називають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її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атмосферою </a:t>
            </a:r>
            <a:r>
              <a:rPr lang="ru-RU" sz="24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Сонця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 Вона </a:t>
            </a:r>
            <a:r>
              <a:rPr lang="ru-RU" sz="24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утворена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найбільш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іонізованим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зрідженим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газом. </a:t>
            </a:r>
            <a:r>
              <a:rPr lang="ru-RU" sz="24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Простягається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приблизно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на </a:t>
            </a:r>
            <a:r>
              <a:rPr lang="ru-RU" sz="24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відстань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5-ти </a:t>
            </a:r>
            <a:r>
              <a:rPr lang="ru-RU" sz="24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діаметрів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Сонця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</a:t>
            </a:r>
            <a:r>
              <a:rPr lang="ru-RU" sz="24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має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променисту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будова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слабо </a:t>
            </a:r>
            <a:r>
              <a:rPr lang="ru-RU" sz="24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світиться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 </a:t>
            </a:r>
            <a:r>
              <a:rPr lang="ru-RU" sz="24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Її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можна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спостерігати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тільки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під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час </a:t>
            </a:r>
            <a:r>
              <a:rPr lang="ru-RU" sz="24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повного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сонячного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затемнення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  <a:endParaRPr lang="ru-RU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172399" y="533400"/>
            <a:ext cx="322313" cy="66335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8914" name="Picture 2" descr="http://kosmos-gid.ru/wp-content/uploads/Sun/Stroenie_solnc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776562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41</TotalTime>
  <Words>37</Words>
  <Application>Microsoft Office PowerPoint</Application>
  <PresentationFormat>Экран (4:3)</PresentationFormat>
  <Paragraphs>13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Официальная</vt:lpstr>
      <vt:lpstr>Будова Сонця</vt:lpstr>
      <vt:lpstr>Слайд 2</vt:lpstr>
      <vt:lpstr>Слайд 3</vt:lpstr>
      <vt:lpstr>Будова Сонця </vt:lpstr>
      <vt:lpstr>Область променевого переносу енергії</vt:lpstr>
      <vt:lpstr>Слайд 6</vt:lpstr>
      <vt:lpstr>Слайд 7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Будова Сонця</dc:title>
  <dc:creator>Master</dc:creator>
  <cp:lastModifiedBy>Master</cp:lastModifiedBy>
  <cp:revision>5</cp:revision>
  <dcterms:created xsi:type="dcterms:W3CDTF">2013-11-19T20:12:42Z</dcterms:created>
  <dcterms:modified xsi:type="dcterms:W3CDTF">2013-11-19T20:54:07Z</dcterms:modified>
</cp:coreProperties>
</file>