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9B99EC-1CF6-4441-A249-18F07EF45D87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061309-D7EF-4C3A-95EE-A7A3AB57C59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top-sovet.ru/sites/default/files/field/field_img/stroenie_sol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7526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Будова </a:t>
            </a:r>
            <a:r>
              <a:rPr lang="ru-RU" sz="8000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Сонця</a:t>
            </a:r>
            <a:endParaRPr lang="ru-RU" sz="80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0432" y="228600"/>
            <a:ext cx="45719" cy="1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b="1" dirty="0" smtClean="0"/>
              <a:t>Со́нце</a:t>
            </a:r>
            <a:r>
              <a:rPr lang="vi-VN" dirty="0" smtClean="0"/>
              <a:t> (лат. </a:t>
            </a:r>
            <a:r>
              <a:rPr lang="en-US" i="1" dirty="0" smtClean="0"/>
              <a:t>Sol</a:t>
            </a:r>
            <a:r>
              <a:rPr lang="en-US" dirty="0" smtClean="0"/>
              <a:t>) — </a:t>
            </a:r>
            <a:r>
              <a:rPr lang="vi-VN" dirty="0" smtClean="0"/>
              <a:t>єдина зоря в Сонячній системі. Земля та сім інших планет обертаються навколо Сонця. Крім них навколо Сонця обертаються </a:t>
            </a:r>
            <a:r>
              <a:rPr lang="vi-VN" dirty="0" smtClean="0"/>
              <a:t>коме</a:t>
            </a:r>
            <a:r>
              <a:rPr lang="ru-RU" dirty="0" smtClean="0"/>
              <a:t>т</a:t>
            </a:r>
            <a:r>
              <a:rPr lang="vi-VN" dirty="0" smtClean="0"/>
              <a:t>и</a:t>
            </a:r>
            <a:r>
              <a:rPr lang="vi-VN" dirty="0" smtClean="0"/>
              <a:t>, астероїди та інші дрібні об'єкти</a:t>
            </a:r>
            <a:r>
              <a:rPr lang="vi-VN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 — </a:t>
            </a:r>
            <a:r>
              <a:rPr lang="ru-RU" dirty="0" err="1" smtClean="0"/>
              <a:t>найближча</a:t>
            </a:r>
            <a:r>
              <a:rPr lang="ru-RU" dirty="0" smtClean="0"/>
              <a:t> до нас зоря, в </a:t>
            </a:r>
            <a:r>
              <a:rPr lang="ru-RU" dirty="0" err="1" smtClean="0"/>
              <a:t>якої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диск,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 телескопа </a:t>
            </a:r>
            <a:r>
              <a:rPr lang="ru-RU" dirty="0" err="1" smtClean="0"/>
              <a:t>вивчати</a:t>
            </a:r>
            <a:r>
              <a:rPr lang="ru-RU" dirty="0" smtClean="0"/>
              <a:t>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, </a:t>
            </a:r>
            <a:r>
              <a:rPr lang="ru-RU" dirty="0" err="1" smtClean="0"/>
              <a:t>розміром</a:t>
            </a:r>
            <a:r>
              <a:rPr lang="ru-RU" dirty="0" smtClean="0"/>
              <a:t> до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allforyou.ru/b/13/pustynya_solnce_zakat_stroenie_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0080" y="1052736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сучасними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уявленнями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Сонце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складається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ряду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концентричних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сфер,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або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областей,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кожна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яких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має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специфічні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особливості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 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Внутрішня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будова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Сонця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шарувата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або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оболонкова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вона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складається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ряду сфер,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або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областей. У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центрі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знаходиться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ядро,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потім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область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променевого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переносу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енергії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далі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конвективна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зона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нарешті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атмосфера. До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неї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ряд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дослідників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відносять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три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зовнішні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області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фотосферу, хромосферу </a:t>
            </a:r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корону.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2743200"/>
            <a:ext cx="7056784" cy="2341984"/>
          </a:xfrm>
        </p:spPr>
        <p:txBody>
          <a:bodyPr/>
          <a:lstStyle/>
          <a:p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Ядро </a:t>
            </a:r>
            <a:r>
              <a:rPr lang="ru-RU" b="0" dirty="0" smtClean="0"/>
              <a:t>– центральна </a:t>
            </a:r>
            <a:r>
              <a:rPr lang="ru-RU" b="0" dirty="0" err="1" smtClean="0"/>
              <a:t>частина</a:t>
            </a:r>
            <a:r>
              <a:rPr lang="ru-RU" b="0" dirty="0" smtClean="0"/>
              <a:t> </a:t>
            </a:r>
            <a:r>
              <a:rPr lang="ru-RU" b="0" dirty="0" err="1" smtClean="0"/>
              <a:t>Сонця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 </a:t>
            </a:r>
            <a:r>
              <a:rPr lang="ru-RU" b="0" dirty="0" err="1" smtClean="0"/>
              <a:t>надвисоким</a:t>
            </a:r>
            <a:r>
              <a:rPr lang="ru-RU" b="0" dirty="0" smtClean="0"/>
              <a:t> </a:t>
            </a:r>
            <a:r>
              <a:rPr lang="ru-RU" b="0" dirty="0" err="1" smtClean="0"/>
              <a:t>тиском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температурою, </a:t>
            </a:r>
            <a:r>
              <a:rPr lang="ru-RU" b="0" dirty="0" err="1" smtClean="0"/>
              <a:t>що</a:t>
            </a:r>
            <a:r>
              <a:rPr lang="ru-RU" b="0" dirty="0" smtClean="0"/>
              <a:t> </a:t>
            </a:r>
            <a:r>
              <a:rPr lang="ru-RU" b="0" dirty="0" err="1" smtClean="0"/>
              <a:t>забезпечують</a:t>
            </a:r>
            <a:r>
              <a:rPr lang="ru-RU" b="0" dirty="0" smtClean="0"/>
              <a:t> </a:t>
            </a:r>
            <a:r>
              <a:rPr lang="ru-RU" b="0" dirty="0" err="1" smtClean="0"/>
              <a:t>течію</a:t>
            </a:r>
            <a:r>
              <a:rPr lang="ru-RU" b="0" dirty="0" smtClean="0"/>
              <a:t> </a:t>
            </a:r>
            <a:r>
              <a:rPr lang="ru-RU" b="0" dirty="0" err="1" smtClean="0"/>
              <a:t>ядерних</a:t>
            </a:r>
            <a:r>
              <a:rPr lang="ru-RU" b="0" dirty="0" smtClean="0"/>
              <a:t> </a:t>
            </a:r>
            <a:r>
              <a:rPr lang="ru-RU" b="0" dirty="0" err="1" smtClean="0"/>
              <a:t>реакцій</a:t>
            </a:r>
            <a:r>
              <a:rPr lang="ru-RU" b="0" dirty="0" smtClean="0"/>
              <a:t>. Вони </a:t>
            </a:r>
            <a:r>
              <a:rPr lang="ru-RU" b="0" dirty="0" err="1" smtClean="0"/>
              <a:t>виділяють</a:t>
            </a:r>
            <a:r>
              <a:rPr lang="ru-RU" b="0" dirty="0" smtClean="0"/>
              <a:t> </a:t>
            </a:r>
            <a:r>
              <a:rPr lang="ru-RU" b="0" dirty="0" err="1" smtClean="0"/>
              <a:t>величезну</a:t>
            </a:r>
            <a:r>
              <a:rPr lang="ru-RU" b="0" dirty="0" smtClean="0"/>
              <a:t> </a:t>
            </a:r>
            <a:r>
              <a:rPr lang="ru-RU" b="0" dirty="0" err="1" smtClean="0"/>
              <a:t>кількість</a:t>
            </a:r>
            <a:r>
              <a:rPr lang="ru-RU" b="0" dirty="0" smtClean="0"/>
              <a:t> </a:t>
            </a:r>
            <a:r>
              <a:rPr lang="ru-RU" b="0" dirty="0" err="1" smtClean="0"/>
              <a:t>електромагнітної</a:t>
            </a:r>
            <a:r>
              <a:rPr lang="ru-RU" b="0" dirty="0" smtClean="0"/>
              <a:t> </a:t>
            </a:r>
            <a:r>
              <a:rPr lang="ru-RU" b="0" dirty="0" err="1" smtClean="0"/>
              <a:t>енергії</a:t>
            </a:r>
            <a:r>
              <a:rPr lang="ru-RU" b="0" dirty="0" smtClean="0"/>
              <a:t> в </a:t>
            </a:r>
            <a:r>
              <a:rPr lang="ru-RU" b="0" dirty="0" err="1" smtClean="0"/>
              <a:t>гранично</a:t>
            </a:r>
            <a:r>
              <a:rPr lang="ru-RU" b="0" dirty="0" smtClean="0"/>
              <a:t> коротких </a:t>
            </a:r>
            <a:r>
              <a:rPr lang="ru-RU" b="0" dirty="0" err="1" smtClean="0"/>
              <a:t>діапазонах</a:t>
            </a:r>
            <a:r>
              <a:rPr lang="ru-RU" b="0" dirty="0" smtClean="0"/>
              <a:t> </a:t>
            </a:r>
            <a:r>
              <a:rPr lang="ru-RU" b="0" dirty="0" err="1" smtClean="0"/>
              <a:t>хвиль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Будова </a:t>
            </a:r>
            <a:r>
              <a:rPr lang="ru-RU" b="1" dirty="0" err="1" smtClean="0"/>
              <a:t>Сонця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2743200"/>
            <a:ext cx="6768752" cy="2269976"/>
          </a:xfrm>
        </p:spPr>
        <p:txBody>
          <a:bodyPr/>
          <a:lstStyle/>
          <a:p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Область </a:t>
            </a:r>
            <a:r>
              <a:rPr lang="ru-RU" sz="24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променевого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переносу </a:t>
            </a:r>
            <a:r>
              <a:rPr lang="ru-RU" sz="24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енергії</a:t>
            </a:r>
            <a:r>
              <a:rPr lang="ru-RU" b="0" dirty="0" smtClean="0"/>
              <a:t> – </a:t>
            </a:r>
            <a:r>
              <a:rPr lang="ru-RU" b="0" dirty="0" err="1" smtClean="0"/>
              <a:t>знаходиться</a:t>
            </a:r>
            <a:r>
              <a:rPr lang="ru-RU" b="0" dirty="0" smtClean="0"/>
              <a:t> над ядром. Вона </a:t>
            </a:r>
            <a:r>
              <a:rPr lang="ru-RU" b="0" dirty="0" err="1" smtClean="0"/>
              <a:t>утворена</a:t>
            </a:r>
            <a:r>
              <a:rPr lang="ru-RU" b="0" dirty="0" smtClean="0"/>
              <a:t> практично </a:t>
            </a:r>
            <a:r>
              <a:rPr lang="ru-RU" b="0" dirty="0" err="1" smtClean="0"/>
              <a:t>нерухомим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невидимим</a:t>
            </a:r>
            <a:r>
              <a:rPr lang="ru-RU" b="0" dirty="0" smtClean="0"/>
              <a:t> </a:t>
            </a:r>
            <a:r>
              <a:rPr lang="ru-RU" b="0" dirty="0" err="1" smtClean="0"/>
              <a:t>надвисокотемпературним</a:t>
            </a:r>
            <a:r>
              <a:rPr lang="ru-RU" b="0" dirty="0" smtClean="0"/>
              <a:t> газом.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</a:t>
            </a:r>
            <a:r>
              <a:rPr lang="ru-RU" dirty="0" err="1" smtClean="0"/>
              <a:t>променевого</a:t>
            </a:r>
            <a:r>
              <a:rPr lang="ru-RU" dirty="0" smtClean="0"/>
              <a:t> переносу </a:t>
            </a:r>
            <a:r>
              <a:rPr lang="ru-RU" dirty="0" err="1" smtClean="0"/>
              <a:t>енергії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immagini.4ever.eu/data/674xX/natura/universo/%5bimmagini.4ever.eu%5d%20terra,%20sole%20158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217"/>
          </a:xfrm>
          <a:prstGeom prst="rect">
            <a:avLst/>
          </a:prstGeom>
          <a:noFill/>
        </p:spPr>
      </p:pic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60648"/>
            <a:ext cx="8208912" cy="5904656"/>
          </a:xfrm>
        </p:spPr>
        <p:txBody>
          <a:bodyPr>
            <a:normAutofit lnSpcReduction="10000"/>
          </a:bodyPr>
          <a:lstStyle/>
          <a:p>
            <a:r>
              <a:rPr lang="ru-RU" sz="26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Конвективна</a:t>
            </a:r>
            <a:r>
              <a:rPr lang="ru-RU" sz="2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область</a:t>
            </a:r>
            <a:r>
              <a:rPr lang="ru-RU" b="0" dirty="0" smtClean="0"/>
              <a:t> –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розташовується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над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попередньою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Вона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утворена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також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невидимим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розпеченим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газом,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знаходиться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стані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конвективного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перемішування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Фотосфера</a:t>
            </a:r>
            <a:r>
              <a:rPr lang="ru-RU" sz="2400" b="0" dirty="0" smtClean="0"/>
              <a:t> 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нижній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трьох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шарів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атмосфери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Сонця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розташований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безпосередньо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щільній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масі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невидимого газу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конвективної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області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</a:t>
            </a:r>
            <a:endPara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Сонячна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корона</a:t>
            </a:r>
            <a:r>
              <a:rPr lang="ru-RU" sz="2400" b="0" dirty="0" smtClean="0"/>
              <a:t> 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зовнішня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атмосфера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Сонця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Деякі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астрономи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називають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її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атмосферою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Сонця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Вона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утворена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найбільш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іонізованим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зрідженим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газом.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Простягається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приблизно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відстань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5-ти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діаметрів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Сонця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має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променисту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будова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слабо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світиться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Її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можна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спостерігати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тільки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час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повного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сонячного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затемнення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72399" y="533400"/>
            <a:ext cx="322313" cy="663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kosmos-gid.ru/wp-content/uploads/Sun/Stroenie_sol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65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37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Будова Сонця</vt:lpstr>
      <vt:lpstr>Слайд 2</vt:lpstr>
      <vt:lpstr>Слайд 3</vt:lpstr>
      <vt:lpstr>Будова Сонця </vt:lpstr>
      <vt:lpstr>Область променевого переносу енергії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Сонця</dc:title>
  <dc:creator>Master</dc:creator>
  <cp:lastModifiedBy>Master</cp:lastModifiedBy>
  <cp:revision>5</cp:revision>
  <dcterms:created xsi:type="dcterms:W3CDTF">2013-11-19T20:12:42Z</dcterms:created>
  <dcterms:modified xsi:type="dcterms:W3CDTF">2013-11-19T20:54:07Z</dcterms:modified>
</cp:coreProperties>
</file>