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4578" autoAdjust="0"/>
    <p:restoredTop sz="86467" autoAdjust="0"/>
  </p:normalViewPr>
  <p:slideViewPr>
    <p:cSldViewPr>
      <p:cViewPr varScale="1">
        <p:scale>
          <a:sx n="75" d="100"/>
          <a:sy n="75" d="100"/>
        </p:scale>
        <p:origin x="-7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DCAE-135A-4CA2-AD47-F4C1A10D1EA8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7127-6FC9-4906-84B6-C587FDB20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5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DCAE-135A-4CA2-AD47-F4C1A10D1EA8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7127-6FC9-4906-84B6-C587FDB20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68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DCAE-135A-4CA2-AD47-F4C1A10D1EA8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7127-6FC9-4906-84B6-C587FDB20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52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DCAE-135A-4CA2-AD47-F4C1A10D1EA8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7127-6FC9-4906-84B6-C587FDB20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33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DCAE-135A-4CA2-AD47-F4C1A10D1EA8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7127-6FC9-4906-84B6-C587FDB20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7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DCAE-135A-4CA2-AD47-F4C1A10D1EA8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7127-6FC9-4906-84B6-C587FDB20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9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DCAE-135A-4CA2-AD47-F4C1A10D1EA8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7127-6FC9-4906-84B6-C587FDB20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1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DCAE-135A-4CA2-AD47-F4C1A10D1EA8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7127-6FC9-4906-84B6-C587FDB20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58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DCAE-135A-4CA2-AD47-F4C1A10D1EA8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7127-6FC9-4906-84B6-C587FDB20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DCAE-135A-4CA2-AD47-F4C1A10D1EA8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7127-6FC9-4906-84B6-C587FDB20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98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DCAE-135A-4CA2-AD47-F4C1A10D1EA8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7127-6FC9-4906-84B6-C587FDB20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74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8DCAE-135A-4CA2-AD47-F4C1A10D1EA8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B7127-6FC9-4906-84B6-C587FDB20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3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980728"/>
            <a:ext cx="6167073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                             </a:t>
            </a:r>
            <a:r>
              <a:rPr lang="uk-UA" sz="3600" dirty="0" smtClean="0">
                <a:solidFill>
                  <a:schemeClr val="bg1"/>
                </a:solidFill>
                <a:latin typeface="Impact" pitchFamily="34" charset="0"/>
              </a:rPr>
              <a:t>Презентація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                                  </a:t>
            </a:r>
            <a:r>
              <a:rPr lang="uk-UA" sz="2000" dirty="0" smtClean="0">
                <a:solidFill>
                  <a:schemeClr val="bg1"/>
                </a:solidFill>
                <a:latin typeface="Century" pitchFamily="18" charset="0"/>
              </a:rPr>
              <a:t>учениць 11 класу</a:t>
            </a:r>
            <a:br>
              <a:rPr lang="uk-UA" sz="2000" dirty="0" smtClean="0">
                <a:solidFill>
                  <a:schemeClr val="bg1"/>
                </a:solidFill>
                <a:latin typeface="Century" pitchFamily="18" charset="0"/>
              </a:rPr>
            </a:br>
            <a:r>
              <a:rPr lang="uk-UA" sz="2000" dirty="0" smtClean="0">
                <a:solidFill>
                  <a:schemeClr val="bg1"/>
                </a:solidFill>
                <a:latin typeface="Century" pitchFamily="18" charset="0"/>
              </a:rPr>
              <a:t>                  Власової  Валерії та </a:t>
            </a:r>
            <a:r>
              <a:rPr lang="uk-UA" sz="2000" dirty="0" err="1" smtClean="0">
                <a:solidFill>
                  <a:schemeClr val="bg1"/>
                </a:solidFill>
                <a:latin typeface="Century" pitchFamily="18" charset="0"/>
              </a:rPr>
              <a:t>Логвін</a:t>
            </a:r>
            <a:r>
              <a:rPr lang="uk-UA" sz="2000" dirty="0" smtClean="0">
                <a:solidFill>
                  <a:schemeClr val="bg1"/>
                </a:solidFill>
                <a:latin typeface="Century" pitchFamily="18" charset="0"/>
              </a:rPr>
              <a:t> Олени </a:t>
            </a:r>
            <a:r>
              <a:rPr lang="uk-UA" sz="3600" dirty="0" smtClean="0">
                <a:solidFill>
                  <a:schemeClr val="bg1"/>
                </a:solidFill>
              </a:rPr>
              <a:t/>
            </a:r>
            <a:br>
              <a:rPr lang="uk-UA" sz="3600" dirty="0" smtClean="0">
                <a:solidFill>
                  <a:schemeClr val="bg1"/>
                </a:solidFill>
              </a:rPr>
            </a:br>
            <a:r>
              <a:rPr lang="uk-UA" sz="3200" dirty="0" smtClean="0">
                <a:solidFill>
                  <a:schemeClr val="bg1"/>
                </a:solidFill>
                <a:latin typeface="Impact" pitchFamily="34" charset="0"/>
              </a:rPr>
              <a:t>на тему ; Розвиток космонавтики.</a:t>
            </a:r>
            <a:br>
              <a:rPr lang="uk-UA" sz="32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uk-UA" sz="3200" dirty="0" smtClean="0">
                <a:solidFill>
                  <a:schemeClr val="bg1"/>
                </a:solidFill>
                <a:latin typeface="Impact" pitchFamily="34" charset="0"/>
              </a:rPr>
              <a:t>       Внесок  українських вчених.</a:t>
            </a:r>
            <a:br>
              <a:rPr lang="uk-UA" sz="32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uk-UA" sz="3200" dirty="0" smtClean="0">
                <a:solidFill>
                  <a:schemeClr val="bg1"/>
                </a:solidFill>
                <a:latin typeface="Impact" pitchFamily="34" charset="0"/>
              </a:rPr>
              <a:t>         Практичне застосування</a:t>
            </a:r>
            <a:r>
              <a:rPr lang="uk-UA" sz="3600" dirty="0" smtClean="0">
                <a:solidFill>
                  <a:schemeClr val="bg1"/>
                </a:solidFill>
                <a:latin typeface="Impact" pitchFamily="34" charset="0"/>
              </a:rPr>
              <a:t>.</a:t>
            </a:r>
            <a:endParaRPr lang="ru-RU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05" y="3933056"/>
            <a:ext cx="4044005" cy="269982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0590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436" y="12700"/>
            <a:ext cx="38663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Своїми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відкриттями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наблизили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день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польоту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космос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першого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землянина: герой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Вітчизняної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війни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1812 року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Олександр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Засядько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нащадок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славних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запорожців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династії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козацьких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гармашів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народоволець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Микола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Кибальчич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запропонувавши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перший проект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ракети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пороховим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двигуном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Костянтин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Ціолковський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у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сім'ї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якого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рід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вели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Северина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Наливайка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Волинь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зокрема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Рівненщина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батьківщина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предків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К.Ціолковського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88640"/>
            <a:ext cx="3960887" cy="26670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11" y="3260080"/>
            <a:ext cx="3976243" cy="263740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0031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6" y="836712"/>
            <a:ext cx="2755156" cy="411207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62660" y="620688"/>
            <a:ext cx="57123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Ціолковський</a:t>
            </a:r>
            <a:r>
              <a:rPr lang="ru-RU" dirty="0" smtClean="0"/>
              <a:t> </a:t>
            </a:r>
            <a:r>
              <a:rPr lang="ru-RU" dirty="0" err="1" smtClean="0"/>
              <a:t>розробив</a:t>
            </a:r>
            <a:r>
              <a:rPr lang="ru-RU" dirty="0" smtClean="0"/>
              <a:t> перший проект </a:t>
            </a:r>
            <a:r>
              <a:rPr lang="ru-RU" dirty="0" err="1" smtClean="0"/>
              <a:t>ракети</a:t>
            </a:r>
            <a:r>
              <a:rPr lang="ru-RU" dirty="0" smtClean="0"/>
              <a:t> для </a:t>
            </a:r>
            <a:r>
              <a:rPr lang="ru-RU" dirty="0" err="1" smtClean="0"/>
              <a:t>космічних</a:t>
            </a:r>
            <a:r>
              <a:rPr lang="ru-RU" dirty="0" smtClean="0"/>
              <a:t> </a:t>
            </a:r>
            <a:r>
              <a:rPr lang="ru-RU" dirty="0" err="1" smtClean="0"/>
              <a:t>подорожей</a:t>
            </a:r>
            <a:r>
              <a:rPr lang="ru-RU" dirty="0" smtClean="0"/>
              <a:t> з </a:t>
            </a:r>
            <a:r>
              <a:rPr lang="ru-RU" dirty="0" err="1" smtClean="0"/>
              <a:t>рідинним</a:t>
            </a:r>
            <a:r>
              <a:rPr lang="ru-RU" dirty="0" smtClean="0"/>
              <a:t> </a:t>
            </a:r>
            <a:r>
              <a:rPr lang="ru-RU" dirty="0" err="1" smtClean="0"/>
              <a:t>реактивним</a:t>
            </a:r>
            <a:r>
              <a:rPr lang="ru-RU" dirty="0" smtClean="0"/>
              <a:t> </a:t>
            </a:r>
            <a:r>
              <a:rPr lang="ru-RU" dirty="0" err="1" smtClean="0"/>
              <a:t>двигуном</a:t>
            </a:r>
            <a:r>
              <a:rPr lang="ru-RU" dirty="0" smtClean="0"/>
              <a:t> і продумав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конструкцію</a:t>
            </a:r>
            <a:r>
              <a:rPr lang="ru-RU" dirty="0" smtClean="0"/>
              <a:t>.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ним описана </a:t>
            </a:r>
            <a:r>
              <a:rPr lang="ru-RU" dirty="0" err="1" smtClean="0"/>
              <a:t>міжпланетна</a:t>
            </a:r>
            <a:r>
              <a:rPr lang="ru-RU" dirty="0" smtClean="0"/>
              <a:t> ракета. </a:t>
            </a:r>
            <a:r>
              <a:rPr lang="ru-RU" dirty="0" err="1" smtClean="0"/>
              <a:t>Її</a:t>
            </a:r>
            <a:r>
              <a:rPr lang="ru-RU" dirty="0" smtClean="0"/>
              <a:t> корпус повинен бути </a:t>
            </a:r>
            <a:r>
              <a:rPr lang="ru-RU" dirty="0" err="1" smtClean="0"/>
              <a:t>обтічним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десятки </a:t>
            </a:r>
            <a:r>
              <a:rPr lang="ru-RU" dirty="0" err="1" smtClean="0"/>
              <a:t>кілометрів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доведеться</a:t>
            </a:r>
            <a:r>
              <a:rPr lang="ru-RU" dirty="0" smtClean="0"/>
              <a:t> </a:t>
            </a:r>
            <a:r>
              <a:rPr lang="ru-RU" dirty="0" err="1" smtClean="0"/>
              <a:t>летіти</a:t>
            </a:r>
            <a:r>
              <a:rPr lang="ru-RU" dirty="0" smtClean="0"/>
              <a:t> в </a:t>
            </a:r>
            <a:r>
              <a:rPr lang="ru-RU" dirty="0" err="1" smtClean="0"/>
              <a:t>атмосфері</a:t>
            </a:r>
            <a:r>
              <a:rPr lang="ru-RU" dirty="0" smtClean="0"/>
              <a:t>, </a:t>
            </a:r>
            <a:r>
              <a:rPr lang="ru-RU" dirty="0" err="1" smtClean="0"/>
              <a:t>опір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великий. Обшивка </a:t>
            </a:r>
            <a:r>
              <a:rPr lang="ru-RU" dirty="0" err="1" smtClean="0"/>
              <a:t>ракети</a:t>
            </a:r>
            <a:r>
              <a:rPr lang="ru-RU" dirty="0" smtClean="0"/>
              <a:t> — </a:t>
            </a:r>
            <a:r>
              <a:rPr lang="ru-RU" dirty="0" err="1" smtClean="0"/>
              <a:t>подвійна</a:t>
            </a:r>
            <a:r>
              <a:rPr lang="ru-RU" dirty="0" smtClean="0"/>
              <a:t>, а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стінками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рідкий</a:t>
            </a:r>
            <a:r>
              <a:rPr lang="ru-RU" dirty="0" smtClean="0"/>
              <a:t> </a:t>
            </a:r>
            <a:r>
              <a:rPr lang="ru-RU" dirty="0" err="1" smtClean="0"/>
              <a:t>кисень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інша</a:t>
            </a:r>
            <a:r>
              <a:rPr lang="ru-RU" dirty="0" smtClean="0"/>
              <a:t> </a:t>
            </a:r>
            <a:r>
              <a:rPr lang="ru-RU" dirty="0" err="1" smtClean="0"/>
              <a:t>охолоджуюча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захищає</a:t>
            </a:r>
            <a:r>
              <a:rPr lang="ru-RU" dirty="0" smtClean="0"/>
              <a:t> ракету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надмірного</a:t>
            </a:r>
            <a:r>
              <a:rPr lang="ru-RU" dirty="0" smtClean="0"/>
              <a:t> </a:t>
            </a:r>
            <a:r>
              <a:rPr lang="ru-RU" dirty="0" err="1" smtClean="0"/>
              <a:t>нагрівання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польоту</a:t>
            </a:r>
            <a:r>
              <a:rPr lang="ru-RU" dirty="0" smtClean="0"/>
              <a:t> </a:t>
            </a:r>
            <a:r>
              <a:rPr lang="ru-RU" dirty="0" err="1" smtClean="0"/>
              <a:t>крізь</a:t>
            </a:r>
            <a:r>
              <a:rPr lang="ru-RU" dirty="0" smtClean="0"/>
              <a:t> атмосферу.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ракети</a:t>
            </a:r>
            <a:r>
              <a:rPr lang="ru-RU" dirty="0" smtClean="0"/>
              <a:t> герметична </a:t>
            </a:r>
            <a:r>
              <a:rPr lang="ru-RU" dirty="0" err="1" smtClean="0"/>
              <a:t>пасажирська</a:t>
            </a:r>
            <a:r>
              <a:rPr lang="ru-RU" dirty="0" smtClean="0"/>
              <a:t> каюта для людей і </a:t>
            </a:r>
            <a:r>
              <a:rPr lang="ru-RU" dirty="0" err="1" smtClean="0"/>
              <a:t>точних</a:t>
            </a:r>
            <a:r>
              <a:rPr lang="ru-RU" dirty="0" smtClean="0"/>
              <a:t> </a:t>
            </a:r>
            <a:r>
              <a:rPr lang="ru-RU" dirty="0" err="1" smtClean="0"/>
              <a:t>приладів</a:t>
            </a:r>
            <a:r>
              <a:rPr lang="ru-RU" dirty="0" smtClean="0"/>
              <a:t>. </a:t>
            </a:r>
            <a:r>
              <a:rPr lang="ru-RU" dirty="0" err="1" smtClean="0"/>
              <a:t>Рухом</a:t>
            </a:r>
            <a:r>
              <a:rPr lang="ru-RU" dirty="0" smtClean="0"/>
              <a:t> </a:t>
            </a:r>
            <a:r>
              <a:rPr lang="ru-RU" dirty="0" err="1" smtClean="0"/>
              <a:t>ракети</a:t>
            </a:r>
            <a:r>
              <a:rPr lang="ru-RU" dirty="0" smtClean="0"/>
              <a:t> </a:t>
            </a:r>
            <a:r>
              <a:rPr lang="ru-RU" dirty="0" err="1" smtClean="0"/>
              <a:t>керують</a:t>
            </a:r>
            <a:r>
              <a:rPr lang="ru-RU" dirty="0" smtClean="0"/>
              <a:t> керма з твердого тугоплавкого </a:t>
            </a:r>
            <a:r>
              <a:rPr lang="ru-RU" dirty="0" err="1" smtClean="0"/>
              <a:t>металу</a:t>
            </a:r>
            <a:r>
              <a:rPr lang="ru-RU" dirty="0" smtClean="0"/>
              <a:t>, в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ударяють</a:t>
            </a:r>
            <a:r>
              <a:rPr lang="ru-RU" dirty="0" smtClean="0"/>
              <a:t> </a:t>
            </a:r>
            <a:r>
              <a:rPr lang="ru-RU" dirty="0" err="1" smtClean="0"/>
              <a:t>струмені</a:t>
            </a:r>
            <a:r>
              <a:rPr lang="ru-RU" dirty="0" smtClean="0"/>
              <a:t> газу,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витікає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сопла. </a:t>
            </a:r>
            <a:r>
              <a:rPr lang="ru-RU" dirty="0" err="1" smtClean="0"/>
              <a:t>Діючи</a:t>
            </a:r>
            <a:r>
              <a:rPr lang="ru-RU" dirty="0" smtClean="0"/>
              <a:t> ними,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спрямувати</a:t>
            </a:r>
            <a:r>
              <a:rPr lang="ru-RU" dirty="0" smtClean="0"/>
              <a:t> </a:t>
            </a:r>
            <a:r>
              <a:rPr lang="ru-RU" dirty="0" err="1" smtClean="0"/>
              <a:t>політ</a:t>
            </a:r>
            <a:r>
              <a:rPr lang="ru-RU" dirty="0" smtClean="0"/>
              <a:t> </a:t>
            </a:r>
            <a:r>
              <a:rPr lang="ru-RU" dirty="0" err="1" smtClean="0"/>
              <a:t>ракети</a:t>
            </a:r>
            <a:r>
              <a:rPr lang="ru-RU" dirty="0" smtClean="0"/>
              <a:t> до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Все </a:t>
            </a:r>
            <a:r>
              <a:rPr lang="ru-RU" dirty="0" err="1" smtClean="0"/>
              <a:t>було</a:t>
            </a:r>
            <a:r>
              <a:rPr lang="ru-RU" dirty="0" smtClean="0"/>
              <a:t> продумано, але не </a:t>
            </a:r>
            <a:r>
              <a:rPr lang="ru-RU" dirty="0" err="1" smtClean="0"/>
              <a:t>знайшли</a:t>
            </a:r>
            <a:r>
              <a:rPr lang="ru-RU" dirty="0" smtClean="0"/>
              <a:t> </a:t>
            </a:r>
            <a:r>
              <a:rPr lang="ru-RU" dirty="0" err="1" smtClean="0"/>
              <a:t>пального</a:t>
            </a:r>
            <a:r>
              <a:rPr lang="ru-RU" dirty="0" smtClean="0"/>
              <a:t>, яке </a:t>
            </a:r>
            <a:r>
              <a:rPr lang="ru-RU" dirty="0" err="1" smtClean="0"/>
              <a:t>забезпечувало</a:t>
            </a:r>
            <a:r>
              <a:rPr lang="ru-RU" dirty="0" smtClean="0"/>
              <a:t> б </a:t>
            </a:r>
            <a:r>
              <a:rPr lang="ru-RU" dirty="0" err="1" smtClean="0"/>
              <a:t>ракеті</a:t>
            </a:r>
            <a:r>
              <a:rPr lang="ru-RU" dirty="0" smtClean="0"/>
              <a:t> </a:t>
            </a:r>
            <a:r>
              <a:rPr lang="ru-RU" dirty="0" err="1" smtClean="0"/>
              <a:t>достатню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подолати</a:t>
            </a:r>
            <a:r>
              <a:rPr lang="ru-RU" dirty="0" smtClean="0"/>
              <a:t> </a:t>
            </a:r>
            <a:r>
              <a:rPr lang="ru-RU" dirty="0" err="1" smtClean="0"/>
              <a:t>земне</a:t>
            </a:r>
            <a:r>
              <a:rPr lang="ru-RU" dirty="0" smtClean="0"/>
              <a:t> </a:t>
            </a:r>
            <a:r>
              <a:rPr lang="ru-RU" dirty="0" err="1" smtClean="0"/>
              <a:t>тяжіння</a:t>
            </a:r>
            <a:r>
              <a:rPr lang="ru-RU" dirty="0" smtClean="0"/>
              <a:t>. І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винахідник</a:t>
            </a:r>
            <a:r>
              <a:rPr lang="ru-RU" dirty="0" smtClean="0"/>
              <a:t> створив проект </a:t>
            </a:r>
            <a:r>
              <a:rPr lang="ru-RU" dirty="0" err="1" smtClean="0"/>
              <a:t>складної</a:t>
            </a:r>
            <a:r>
              <a:rPr lang="ru-RU" dirty="0" smtClean="0"/>
              <a:t> </a:t>
            </a:r>
            <a:r>
              <a:rPr lang="ru-RU" dirty="0" err="1" smtClean="0"/>
              <a:t>багатоступінчатої</a:t>
            </a:r>
            <a:r>
              <a:rPr lang="ru-RU" dirty="0" smtClean="0"/>
              <a:t> </a:t>
            </a:r>
            <a:r>
              <a:rPr lang="ru-RU" dirty="0" err="1" smtClean="0"/>
              <a:t>ракети</a:t>
            </a:r>
            <a:r>
              <a:rPr lang="ru-RU" dirty="0" smtClean="0"/>
              <a:t>, яка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відірватися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 </a:t>
            </a:r>
            <a:r>
              <a:rPr lang="ru-RU" dirty="0" err="1" smtClean="0"/>
              <a:t>Цей</a:t>
            </a:r>
            <a:r>
              <a:rPr lang="ru-RU" dirty="0" smtClean="0"/>
              <a:t> проект </a:t>
            </a:r>
            <a:r>
              <a:rPr lang="ru-RU" dirty="0" err="1" smtClean="0"/>
              <a:t>Ціолковський</a:t>
            </a:r>
            <a:r>
              <a:rPr lang="ru-RU" dirty="0" smtClean="0"/>
              <a:t> </a:t>
            </a:r>
            <a:r>
              <a:rPr lang="ru-RU" dirty="0" err="1" smtClean="0"/>
              <a:t>покращував</a:t>
            </a:r>
            <a:r>
              <a:rPr lang="ru-RU" dirty="0" smtClean="0"/>
              <a:t> і </a:t>
            </a:r>
            <a:r>
              <a:rPr lang="ru-RU" dirty="0" err="1" smtClean="0"/>
              <a:t>удосконалював</a:t>
            </a:r>
            <a:r>
              <a:rPr lang="ru-RU" dirty="0" smtClean="0"/>
              <a:t>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днів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14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000870" cy="275982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08374" y="147678"/>
            <a:ext cx="67841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Людина </a:t>
            </a:r>
            <a:r>
              <a:rPr lang="ru-RU" dirty="0" err="1"/>
              <a:t>драматичної</a:t>
            </a:r>
            <a:r>
              <a:rPr lang="ru-RU" dirty="0"/>
              <a:t> </a:t>
            </a:r>
            <a:r>
              <a:rPr lang="ru-RU" dirty="0" err="1"/>
              <a:t>долі</a:t>
            </a:r>
            <a:r>
              <a:rPr lang="ru-RU" dirty="0"/>
              <a:t> </a:t>
            </a:r>
            <a:r>
              <a:rPr lang="ru-RU" sz="2000" b="1" dirty="0" err="1"/>
              <a:t>Юрій</a:t>
            </a:r>
            <a:r>
              <a:rPr lang="ru-RU" sz="2000" b="1" dirty="0"/>
              <a:t> Кондратюк </a:t>
            </a:r>
            <a:r>
              <a:rPr lang="ru-RU" dirty="0"/>
              <a:t>(</a:t>
            </a:r>
            <a:r>
              <a:rPr lang="ru-RU" dirty="0" err="1"/>
              <a:t>Олександр</a:t>
            </a:r>
            <a:r>
              <a:rPr lang="ru-RU" dirty="0"/>
              <a:t> </a:t>
            </a:r>
            <a:r>
              <a:rPr lang="ru-RU" dirty="0" err="1"/>
              <a:t>Шагрей</a:t>
            </a:r>
            <a:r>
              <a:rPr lang="ru-RU" dirty="0"/>
              <a:t>),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якому</a:t>
            </a:r>
            <a:r>
              <a:rPr lang="ru-RU" dirty="0"/>
              <a:t> стала </a:t>
            </a:r>
            <a:r>
              <a:rPr lang="ru-RU" dirty="0" err="1"/>
              <a:t>можливою</a:t>
            </a:r>
            <a:r>
              <a:rPr lang="ru-RU" dirty="0"/>
              <a:t> </a:t>
            </a:r>
            <a:r>
              <a:rPr lang="ru-RU" dirty="0" err="1"/>
              <a:t>висадка</a:t>
            </a:r>
            <a:r>
              <a:rPr lang="ru-RU" dirty="0"/>
              <a:t> </a:t>
            </a:r>
            <a:r>
              <a:rPr lang="ru-RU" dirty="0" err="1"/>
              <a:t>американських</a:t>
            </a:r>
            <a:r>
              <a:rPr lang="ru-RU" dirty="0"/>
              <a:t> </a:t>
            </a:r>
            <a:r>
              <a:rPr lang="ru-RU" dirty="0" err="1"/>
              <a:t>астронавтів</a:t>
            </a:r>
            <a:r>
              <a:rPr lang="ru-RU" dirty="0"/>
              <a:t> на </a:t>
            </a:r>
            <a:r>
              <a:rPr lang="ru-RU" dirty="0" err="1"/>
              <a:t>Місяці</a:t>
            </a:r>
            <a:r>
              <a:rPr lang="ru-RU" dirty="0"/>
              <a:t> (Кондратюк перший </a:t>
            </a:r>
            <a:r>
              <a:rPr lang="ru-RU" dirty="0" err="1"/>
              <a:t>запропонував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стартів</a:t>
            </a:r>
            <a:r>
              <a:rPr lang="ru-RU" dirty="0"/>
              <a:t> на </a:t>
            </a:r>
            <a:r>
              <a:rPr lang="ru-RU" dirty="0" err="1"/>
              <a:t>Місяць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базу не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а </a:t>
            </a:r>
            <a:r>
              <a:rPr lang="ru-RU" dirty="0" err="1"/>
              <a:t>зручніше</a:t>
            </a:r>
            <a:r>
              <a:rPr lang="ru-RU" dirty="0"/>
              <a:t> —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... </a:t>
            </a:r>
            <a:r>
              <a:rPr lang="ru-RU" dirty="0" err="1"/>
              <a:t>Він</a:t>
            </a:r>
            <a:r>
              <a:rPr lang="ru-RU" dirty="0"/>
              <a:t> сказав,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уявленням</a:t>
            </a:r>
            <a:r>
              <a:rPr lang="ru-RU" dirty="0"/>
              <a:t>, перша </a:t>
            </a:r>
            <a:r>
              <a:rPr lang="ru-RU" dirty="0" err="1"/>
              <a:t>експедиція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здійснюватися</a:t>
            </a:r>
            <a:r>
              <a:rPr lang="ru-RU" dirty="0"/>
              <a:t> так. </a:t>
            </a:r>
            <a:r>
              <a:rPr lang="ru-RU" dirty="0" err="1"/>
              <a:t>Політ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одної</a:t>
            </a:r>
            <a:r>
              <a:rPr lang="ru-RU" dirty="0"/>
              <a:t> </a:t>
            </a:r>
            <a:r>
              <a:rPr lang="ru-RU" dirty="0" err="1"/>
              <a:t>ракети</a:t>
            </a:r>
            <a:r>
              <a:rPr lang="ru-RU" dirty="0"/>
              <a:t>,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рухатися</a:t>
            </a:r>
            <a:r>
              <a:rPr lang="ru-RU" dirty="0"/>
              <a:t> </a:t>
            </a:r>
            <a:r>
              <a:rPr lang="ru-RU" dirty="0" err="1"/>
              <a:t>станція</a:t>
            </a:r>
            <a:r>
              <a:rPr lang="ru-RU" dirty="0"/>
              <a:t>,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космонавтів</a:t>
            </a:r>
            <a:r>
              <a:rPr lang="ru-RU" dirty="0"/>
              <a:t>. </a:t>
            </a:r>
            <a:r>
              <a:rPr lang="ru-RU" dirty="0" err="1"/>
              <a:t>Двоє</a:t>
            </a:r>
            <a:r>
              <a:rPr lang="ru-RU" dirty="0"/>
              <a:t> ж </a:t>
            </a:r>
            <a:r>
              <a:rPr lang="ru-RU" dirty="0" err="1"/>
              <a:t>спускаються</a:t>
            </a:r>
            <a:r>
              <a:rPr lang="ru-RU" dirty="0"/>
              <a:t> на </a:t>
            </a:r>
            <a:r>
              <a:rPr lang="ru-RU" dirty="0" err="1"/>
              <a:t>спеціальному</a:t>
            </a:r>
            <a:r>
              <a:rPr lang="ru-RU" dirty="0"/>
              <a:t> </a:t>
            </a:r>
            <a:r>
              <a:rPr lang="ru-RU" dirty="0" err="1"/>
              <a:t>модулі</a:t>
            </a:r>
            <a:r>
              <a:rPr lang="ru-RU" dirty="0"/>
              <a:t> на </a:t>
            </a:r>
            <a:r>
              <a:rPr lang="ru-RU" dirty="0" err="1"/>
              <a:t>Місяць</a:t>
            </a:r>
            <a:r>
              <a:rPr lang="ru-RU" dirty="0"/>
              <a:t>. Як </a:t>
            </a:r>
            <a:r>
              <a:rPr lang="ru-RU" dirty="0" err="1"/>
              <a:t>поглянути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здійснено</a:t>
            </a:r>
            <a:r>
              <a:rPr lang="ru-RU" dirty="0"/>
              <a:t> за </a:t>
            </a:r>
            <a:r>
              <a:rPr lang="ru-RU" dirty="0" err="1"/>
              <a:t>програмою</a:t>
            </a:r>
            <a:r>
              <a:rPr lang="ru-RU" dirty="0"/>
              <a:t> «Аполлон», то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дивовижний</a:t>
            </a:r>
            <a:r>
              <a:rPr lang="ru-RU" dirty="0"/>
              <a:t> </a:t>
            </a:r>
            <a:r>
              <a:rPr lang="ru-RU" dirty="0" err="1"/>
              <a:t>збіг</a:t>
            </a:r>
            <a:r>
              <a:rPr lang="ru-RU" dirty="0"/>
              <a:t>).</a:t>
            </a:r>
          </a:p>
          <a:p>
            <a:endParaRPr lang="ru-RU" dirty="0"/>
          </a:p>
          <a:p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дослідників</a:t>
            </a:r>
            <a:r>
              <a:rPr lang="ru-RU" dirty="0"/>
              <a:t> </a:t>
            </a:r>
            <a:r>
              <a:rPr lang="ru-RU" dirty="0" err="1"/>
              <a:t>здійснили</a:t>
            </a:r>
            <a:r>
              <a:rPr lang="ru-RU" dirty="0"/>
              <a:t>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конструктора </a:t>
            </a:r>
            <a:r>
              <a:rPr lang="ru-RU" dirty="0" err="1"/>
              <a:t>космічних</a:t>
            </a:r>
            <a:r>
              <a:rPr lang="ru-RU" dirty="0"/>
              <a:t> систем </a:t>
            </a:r>
            <a:r>
              <a:rPr lang="ru-RU" dirty="0" err="1"/>
              <a:t>Сергія</a:t>
            </a:r>
            <a:r>
              <a:rPr lang="ru-RU" dirty="0"/>
              <a:t> </a:t>
            </a:r>
            <a:r>
              <a:rPr lang="ru-RU" dirty="0" err="1"/>
              <a:t>Корольова</a:t>
            </a:r>
            <a:r>
              <a:rPr lang="ru-RU" dirty="0"/>
              <a:t> (</a:t>
            </a:r>
            <a:r>
              <a:rPr lang="ru-RU" dirty="0" err="1"/>
              <a:t>уродженця</a:t>
            </a:r>
            <a:r>
              <a:rPr lang="ru-RU" dirty="0"/>
              <a:t> Житомира).</a:t>
            </a:r>
          </a:p>
          <a:p>
            <a:endParaRPr lang="ru-RU" dirty="0"/>
          </a:p>
          <a:p>
            <a:r>
              <a:rPr lang="ru-RU" dirty="0" err="1"/>
              <a:t>Була</a:t>
            </a:r>
            <a:r>
              <a:rPr lang="ru-RU" dirty="0"/>
              <a:t> запущена перша ракета «ГУРД-9».</a:t>
            </a:r>
          </a:p>
        </p:txBody>
      </p:sp>
    </p:spTree>
    <p:extLst>
      <p:ext uri="{BB962C8B-B14F-4D97-AF65-F5344CB8AC3E}">
        <p14:creationId xmlns:p14="http://schemas.microsoft.com/office/powerpoint/2010/main" val="1181891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857500" cy="3810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3419872" y="548680"/>
            <a:ext cx="50943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Академік</a:t>
            </a:r>
            <a:r>
              <a:rPr lang="ru-RU" sz="3200" dirty="0"/>
              <a:t> </a:t>
            </a:r>
            <a:r>
              <a:rPr lang="ru-RU" sz="3200" b="1" dirty="0"/>
              <a:t>С. </a:t>
            </a:r>
            <a:r>
              <a:rPr lang="ru-RU" sz="3200" b="1" dirty="0" err="1"/>
              <a:t>Корольов</a:t>
            </a:r>
            <a:r>
              <a:rPr lang="ru-RU" sz="3200" b="1" dirty="0"/>
              <a:t> </a:t>
            </a:r>
            <a:r>
              <a:rPr lang="ru-RU" sz="3200" dirty="0" err="1"/>
              <a:t>стає</a:t>
            </a:r>
            <a:r>
              <a:rPr lang="ru-RU" sz="3200" dirty="0"/>
              <a:t> </a:t>
            </a:r>
            <a:r>
              <a:rPr lang="ru-RU" sz="3200" dirty="0" err="1"/>
              <a:t>Головним</a:t>
            </a:r>
            <a:r>
              <a:rPr lang="ru-RU" sz="3200" dirty="0"/>
              <a:t> конструктором ракетно-</a:t>
            </a:r>
            <a:r>
              <a:rPr lang="ru-RU" sz="3200" dirty="0" err="1"/>
              <a:t>космічних</a:t>
            </a:r>
            <a:r>
              <a:rPr lang="ru-RU" sz="3200" dirty="0"/>
              <a:t> </a:t>
            </a:r>
            <a:r>
              <a:rPr lang="ru-RU" sz="3200" dirty="0" err="1"/>
              <a:t>комплексів</a:t>
            </a:r>
            <a:r>
              <a:rPr lang="ru-RU" sz="3200" dirty="0"/>
              <a:t>. 4 </a:t>
            </a:r>
            <a:r>
              <a:rPr lang="ru-RU" sz="3200" dirty="0" err="1"/>
              <a:t>жовтня</a:t>
            </a:r>
            <a:r>
              <a:rPr lang="ru-RU" sz="3200" dirty="0"/>
              <a:t> 1957 р. </a:t>
            </a:r>
            <a:r>
              <a:rPr lang="ru-RU" sz="3200" dirty="0" err="1"/>
              <a:t>вперше</a:t>
            </a:r>
            <a:r>
              <a:rPr lang="ru-RU" sz="3200" dirty="0"/>
              <a:t> </a:t>
            </a:r>
            <a:r>
              <a:rPr lang="ru-RU" sz="3200" dirty="0" err="1"/>
              <a:t>виведено</a:t>
            </a:r>
            <a:r>
              <a:rPr lang="ru-RU" sz="3200" dirty="0"/>
              <a:t> на </a:t>
            </a:r>
            <a:r>
              <a:rPr lang="ru-RU" sz="3200" dirty="0" err="1"/>
              <a:t>орбіту</a:t>
            </a:r>
            <a:r>
              <a:rPr lang="ru-RU" sz="3200" dirty="0"/>
              <a:t> перший </a:t>
            </a:r>
            <a:r>
              <a:rPr lang="ru-RU" sz="3200" dirty="0" err="1"/>
              <a:t>штучний</a:t>
            </a:r>
            <a:r>
              <a:rPr lang="ru-RU" sz="3200" dirty="0"/>
              <a:t> </a:t>
            </a:r>
            <a:r>
              <a:rPr lang="ru-RU" sz="3200" dirty="0" err="1"/>
              <a:t>супутник</a:t>
            </a:r>
            <a:r>
              <a:rPr lang="ru-RU" sz="3200" dirty="0"/>
              <a:t> </a:t>
            </a:r>
            <a:r>
              <a:rPr lang="ru-RU" sz="3200" dirty="0" err="1"/>
              <a:t>Землі</a:t>
            </a:r>
            <a:r>
              <a:rPr lang="ru-RU" sz="3200" dirty="0"/>
              <a:t>. 12 </a:t>
            </a:r>
            <a:r>
              <a:rPr lang="ru-RU" sz="3200" dirty="0" err="1"/>
              <a:t>квітня</a:t>
            </a:r>
            <a:r>
              <a:rPr lang="ru-RU" sz="3200" dirty="0"/>
              <a:t> 1961 р. перший землянин </a:t>
            </a:r>
            <a:r>
              <a:rPr lang="ru-RU" sz="3200" dirty="0" err="1"/>
              <a:t>Ю.Гагарін</a:t>
            </a:r>
            <a:r>
              <a:rPr lang="ru-RU" sz="3200" dirty="0"/>
              <a:t> </a:t>
            </a:r>
            <a:r>
              <a:rPr lang="ru-RU" sz="3200" dirty="0" err="1"/>
              <a:t>здійснив</a:t>
            </a:r>
            <a:r>
              <a:rPr lang="ru-RU" sz="3200" dirty="0"/>
              <a:t> </a:t>
            </a:r>
            <a:r>
              <a:rPr lang="ru-RU" sz="3200" dirty="0" err="1"/>
              <a:t>пілотований</a:t>
            </a:r>
            <a:r>
              <a:rPr lang="ru-RU" sz="3200" dirty="0"/>
              <a:t> </a:t>
            </a:r>
            <a:r>
              <a:rPr lang="ru-RU" sz="3200" dirty="0" err="1"/>
              <a:t>політ</a:t>
            </a:r>
            <a:r>
              <a:rPr lang="ru-RU" sz="3200" dirty="0"/>
              <a:t> на </a:t>
            </a:r>
            <a:r>
              <a:rPr lang="ru-RU" sz="3200" dirty="0" err="1"/>
              <a:t>космічному</a:t>
            </a:r>
            <a:r>
              <a:rPr lang="ru-RU" sz="3200" dirty="0"/>
              <a:t> </a:t>
            </a:r>
            <a:r>
              <a:rPr lang="ru-RU" sz="3200" dirty="0" err="1"/>
              <a:t>кораблі</a:t>
            </a:r>
            <a:r>
              <a:rPr lang="ru-RU" sz="3200" dirty="0"/>
              <a:t> «Восток».</a:t>
            </a:r>
          </a:p>
        </p:txBody>
      </p:sp>
    </p:spTree>
    <p:extLst>
      <p:ext uri="{BB962C8B-B14F-4D97-AF65-F5344CB8AC3E}">
        <p14:creationId xmlns:p14="http://schemas.microsoft.com/office/powerpoint/2010/main" val="2181443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456384" cy="230425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11960" y="26064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Продовжуючи</a:t>
            </a:r>
            <a:r>
              <a:rPr lang="ru-RU" dirty="0"/>
              <a:t> </a:t>
            </a:r>
            <a:r>
              <a:rPr lang="ru-RU" dirty="0" err="1"/>
              <a:t>космічні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err="1"/>
              <a:t>ракети</a:t>
            </a:r>
            <a:r>
              <a:rPr lang="ru-RU" dirty="0"/>
              <a:t> </a:t>
            </a:r>
            <a:r>
              <a:rPr lang="ru-RU" dirty="0" err="1"/>
              <a:t>досягли</a:t>
            </a:r>
            <a:r>
              <a:rPr lang="ru-RU" dirty="0"/>
              <a:t> </a:t>
            </a:r>
            <a:r>
              <a:rPr lang="ru-RU" dirty="0" err="1"/>
              <a:t>Місяця</a:t>
            </a:r>
            <a:r>
              <a:rPr lang="ru-RU" dirty="0"/>
              <a:t>, </a:t>
            </a:r>
            <a:r>
              <a:rPr lang="ru-RU" dirty="0" err="1"/>
              <a:t>облетіли</a:t>
            </a:r>
            <a:r>
              <a:rPr lang="ru-RU" dirty="0"/>
              <a:t> </a:t>
            </a:r>
            <a:r>
              <a:rPr lang="ru-RU" dirty="0" err="1"/>
              <a:t>Місяць</a:t>
            </a:r>
            <a:r>
              <a:rPr lang="ru-RU" dirty="0"/>
              <a:t> і </a:t>
            </a:r>
            <a:r>
              <a:rPr lang="ru-RU" dirty="0" err="1"/>
              <a:t>сфотографували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невидимий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бік</a:t>
            </a:r>
            <a:r>
              <a:rPr lang="ru-RU" dirty="0"/>
              <a:t>, </a:t>
            </a:r>
            <a:r>
              <a:rPr lang="ru-RU" dirty="0" err="1"/>
              <a:t>досягли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Венера. У 1986 р. два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кораблі</a:t>
            </a:r>
            <a:r>
              <a:rPr lang="ru-RU" dirty="0"/>
              <a:t> «Вега-1» і «Вега-2» з </a:t>
            </a:r>
            <a:r>
              <a:rPr lang="ru-RU" dirty="0" err="1"/>
              <a:t>близької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 </a:t>
            </a:r>
            <a:r>
              <a:rPr lang="ru-RU" dirty="0" err="1"/>
              <a:t>дослідили</a:t>
            </a:r>
            <a:r>
              <a:rPr lang="ru-RU" dirty="0"/>
              <a:t> </a:t>
            </a:r>
            <a:r>
              <a:rPr lang="ru-RU" b="1" dirty="0"/>
              <a:t>комету Галлея</a:t>
            </a:r>
            <a:r>
              <a:rPr lang="ru-RU" dirty="0"/>
              <a:t>. У 1969-1972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американські</a:t>
            </a:r>
            <a:r>
              <a:rPr lang="ru-RU" dirty="0"/>
              <a:t> </a:t>
            </a:r>
            <a:r>
              <a:rPr lang="ru-RU" dirty="0" err="1"/>
              <a:t>астронавти</a:t>
            </a:r>
            <a:r>
              <a:rPr lang="ru-RU" dirty="0"/>
              <a:t> </a:t>
            </a:r>
            <a:r>
              <a:rPr lang="ru-RU" dirty="0" err="1"/>
              <a:t>здійснили</a:t>
            </a:r>
            <a:r>
              <a:rPr lang="ru-RU" dirty="0"/>
              <a:t> </a:t>
            </a:r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польотів</a:t>
            </a:r>
            <a:r>
              <a:rPr lang="ru-RU" dirty="0"/>
              <a:t> на </a:t>
            </a:r>
            <a:r>
              <a:rPr lang="ru-RU" dirty="0" err="1"/>
              <a:t>Місяць</a:t>
            </a:r>
            <a:r>
              <a:rPr lang="ru-RU" dirty="0"/>
              <a:t> з </a:t>
            </a:r>
            <a:r>
              <a:rPr lang="ru-RU" dirty="0" err="1"/>
              <a:t>виходом</a:t>
            </a:r>
            <a:r>
              <a:rPr lang="ru-RU" dirty="0"/>
              <a:t> на </a:t>
            </a:r>
            <a:r>
              <a:rPr lang="ru-RU" dirty="0" err="1"/>
              <a:t>поверхню</a:t>
            </a:r>
            <a:r>
              <a:rPr lang="ru-RU" dirty="0"/>
              <a:t>, </a:t>
            </a:r>
            <a:r>
              <a:rPr lang="ru-RU" dirty="0" err="1"/>
              <a:t>збором</a:t>
            </a:r>
            <a:r>
              <a:rPr lang="ru-RU" dirty="0"/>
              <a:t> </a:t>
            </a:r>
            <a:r>
              <a:rPr lang="ru-RU" dirty="0" err="1"/>
              <a:t>місячного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 і </a:t>
            </a:r>
            <a:r>
              <a:rPr lang="ru-RU" dirty="0" err="1"/>
              <a:t>тривалим</a:t>
            </a:r>
            <a:r>
              <a:rPr lang="ru-RU" dirty="0"/>
              <a:t> </a:t>
            </a:r>
            <a:r>
              <a:rPr lang="ru-RU" dirty="0" err="1"/>
              <a:t>перебуванням</a:t>
            </a:r>
            <a:r>
              <a:rPr lang="ru-RU" dirty="0"/>
              <a:t> на </a:t>
            </a:r>
            <a:r>
              <a:rPr lang="ru-RU" dirty="0" err="1"/>
              <a:t>ньому</a:t>
            </a:r>
            <a:r>
              <a:rPr lang="ru-RU" dirty="0"/>
              <a:t>. Першим астронавтом, нога </a:t>
            </a:r>
            <a:r>
              <a:rPr lang="ru-RU" dirty="0" err="1"/>
              <a:t>якого</a:t>
            </a:r>
            <a:r>
              <a:rPr lang="ru-RU" dirty="0"/>
              <a:t> ступила на </a:t>
            </a:r>
            <a:r>
              <a:rPr lang="ru-RU" dirty="0" err="1"/>
              <a:t>Місяць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американець</a:t>
            </a:r>
            <a:r>
              <a:rPr lang="ru-RU" dirty="0"/>
              <a:t> </a:t>
            </a:r>
            <a:r>
              <a:rPr lang="ru-RU" dirty="0" err="1"/>
              <a:t>Армстронг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9" y="3497684"/>
            <a:ext cx="2208546" cy="27089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60" y="3861047"/>
            <a:ext cx="4762500" cy="267652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28320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6632"/>
            <a:ext cx="3024336" cy="253365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405209" cy="251194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6632"/>
            <a:ext cx="3102248" cy="253364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3284984"/>
            <a:ext cx="4398392" cy="321754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01344" y="3124039"/>
            <a:ext cx="45182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19 листопада 1997 р. </a:t>
            </a:r>
            <a:r>
              <a:rPr lang="ru-RU" sz="3200" dirty="0" err="1"/>
              <a:t>український</a:t>
            </a:r>
            <a:r>
              <a:rPr lang="ru-RU" sz="3200" dirty="0"/>
              <a:t> космонавт </a:t>
            </a:r>
            <a:r>
              <a:rPr lang="ru-RU" sz="3200" b="1" dirty="0" err="1"/>
              <a:t>Леонід</a:t>
            </a:r>
            <a:r>
              <a:rPr lang="ru-RU" sz="3200" b="1" dirty="0"/>
              <a:t> </a:t>
            </a:r>
            <a:r>
              <a:rPr lang="ru-RU" sz="3200" b="1" dirty="0" err="1"/>
              <a:t>Каденюк</a:t>
            </a:r>
            <a:r>
              <a:rPr lang="ru-RU" sz="3200" dirty="0"/>
              <a:t> на </a:t>
            </a:r>
            <a:r>
              <a:rPr lang="ru-RU" sz="3200" dirty="0" err="1"/>
              <a:t>кораблі</a:t>
            </a:r>
            <a:r>
              <a:rPr lang="ru-RU" sz="3200" dirty="0"/>
              <a:t> «</a:t>
            </a:r>
            <a:r>
              <a:rPr lang="ru-RU" sz="3200" b="1" dirty="0" err="1"/>
              <a:t>Шатл</a:t>
            </a:r>
            <a:r>
              <a:rPr lang="ru-RU" sz="3200" dirty="0"/>
              <a:t>» </a:t>
            </a:r>
            <a:r>
              <a:rPr lang="ru-RU" sz="3200" dirty="0" err="1"/>
              <a:t>здійснив</a:t>
            </a:r>
            <a:r>
              <a:rPr lang="ru-RU" sz="3200" dirty="0"/>
              <a:t> </a:t>
            </a:r>
            <a:r>
              <a:rPr lang="ru-RU" sz="3200" dirty="0" err="1"/>
              <a:t>політ</a:t>
            </a:r>
            <a:r>
              <a:rPr lang="ru-RU" sz="3200" dirty="0"/>
              <a:t> в космос з </a:t>
            </a:r>
            <a:r>
              <a:rPr lang="ru-RU" sz="3200" dirty="0" err="1"/>
              <a:t>групою</a:t>
            </a:r>
            <a:r>
              <a:rPr lang="ru-RU" sz="3200" dirty="0"/>
              <a:t> </a:t>
            </a:r>
            <a:r>
              <a:rPr lang="ru-RU" sz="3200" dirty="0" err="1"/>
              <a:t>американських</a:t>
            </a:r>
            <a:r>
              <a:rPr lang="ru-RU" sz="3200" dirty="0"/>
              <a:t> </a:t>
            </a:r>
            <a:r>
              <a:rPr lang="ru-RU" sz="3200" dirty="0" err="1"/>
              <a:t>астронавтів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291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495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2013-11-12T15:07:08Z</dcterms:created>
  <dcterms:modified xsi:type="dcterms:W3CDTF">2013-11-13T13:24:05Z</dcterms:modified>
</cp:coreProperties>
</file>