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AstronomiaMast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404813"/>
            <a:ext cx="2017713" cy="59769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04813"/>
            <a:ext cx="5905500" cy="59769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60813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0413" y="1600200"/>
            <a:ext cx="3962400" cy="4781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AstronomiaSlaid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04813"/>
            <a:ext cx="8075613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075613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i="1" dirty="0" smtClean="0"/>
              <a:t>Основи космонавтики</a:t>
            </a:r>
            <a:endParaRPr lang="ru-RU" b="1" i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356992"/>
            <a:ext cx="3920480" cy="2952328"/>
          </a:xfrm>
        </p:spPr>
        <p:txBody>
          <a:bodyPr/>
          <a:lstStyle/>
          <a:p>
            <a:r>
              <a:rPr lang="uk-UA" b="1" i="1" dirty="0" smtClean="0"/>
              <a:t>Виконала:</a:t>
            </a:r>
          </a:p>
          <a:p>
            <a:r>
              <a:rPr lang="uk-UA" b="1" i="1" dirty="0" smtClean="0"/>
              <a:t>Учениця 11-А класу</a:t>
            </a:r>
          </a:p>
          <a:p>
            <a:r>
              <a:rPr lang="uk-UA" b="1" i="1" dirty="0" err="1" smtClean="0"/>
              <a:t>Твердохліб</a:t>
            </a:r>
            <a:r>
              <a:rPr lang="uk-UA" b="1" i="1" dirty="0" smtClean="0"/>
              <a:t> </a:t>
            </a:r>
          </a:p>
          <a:p>
            <a:r>
              <a:rPr lang="uk-UA" b="1" i="1" dirty="0" smtClean="0"/>
              <a:t>Анжеліка</a:t>
            </a:r>
            <a:endParaRPr lang="ru-RU" b="1" i="1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Космонавтика</a:t>
            </a:r>
            <a:endParaRPr lang="ru-RU" b="1" i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075613" cy="2332856"/>
          </a:xfrm>
        </p:spPr>
        <p:txBody>
          <a:bodyPr/>
          <a:lstStyle/>
          <a:p>
            <a:pPr>
              <a:buNone/>
            </a:pP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Космонавтика </a:t>
            </a:r>
            <a:r>
              <a:rPr lang="ru-RU" i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,Астронавтика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i="1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або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зореплавання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—наука про 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політ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i="1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літальних</a:t>
            </a:r>
            <a:r>
              <a:rPr lang="ru-RU" i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апаратів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у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світовий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простір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вид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людської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діяльності</a:t>
            </a:r>
            <a:r>
              <a:rPr lang="ru-RU" i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  <a:endParaRPr lang="ru-RU" i="1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AstronomiaPrint"/>
          <p:cNvPicPr>
            <a:picLocks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Історія </a:t>
            </a:r>
            <a:endParaRPr lang="ru-RU" b="1" i="1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1881 року 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Микола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Іванович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Кибальчич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—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винахідник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/>
              <a:t>,</a:t>
            </a:r>
            <a:r>
              <a:rPr lang="ru-RU" i="1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запропонував</a:t>
            </a:r>
            <a:r>
              <a:rPr lang="ru-RU" i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схему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першого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у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світі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реактивного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літального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апарату</a:t>
            </a:r>
            <a:r>
              <a:rPr lang="ru-RU" i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1903 року </a:t>
            </a:r>
            <a:r>
              <a:rPr lang="ru-RU" i="1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Ціолковський</a:t>
            </a:r>
            <a:r>
              <a:rPr lang="ru-RU" i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Костянтин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Едуардович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висунув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ідею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про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використання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ракет для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космічних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польотів</a:t>
            </a:r>
            <a:endParaRPr lang="ru-RU" i="1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 smtClean="0"/>
              <a:t>Практика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Практичне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освоєння</a:t>
            </a:r>
            <a:r>
              <a:rPr lang="ru-RU" i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космічного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простору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почалось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4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жовтня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1957 року запуском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першого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штучного 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супутника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Землі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в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Радянському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i="1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Союзі</a:t>
            </a:r>
            <a:r>
              <a:rPr lang="ru-RU" i="1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</a:t>
            </a:r>
            <a:endParaRPr lang="ru-RU" i="1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b="1" i="1" dirty="0" smtClean="0"/>
              <a:t>Практичне використання космонавтики</a:t>
            </a:r>
            <a:endParaRPr lang="ru-RU" sz="4000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i="1" dirty="0" smtClean="0"/>
              <a:t>У наш час космонавтика приносить велику </a:t>
            </a:r>
            <a:r>
              <a:rPr lang="uk-UA" i="1" dirty="0" err="1" smtClean="0"/>
              <a:t>користь.Штучні</a:t>
            </a:r>
            <a:r>
              <a:rPr lang="uk-UA" i="1" dirty="0" smtClean="0"/>
              <a:t> апарати вивчають погоду, досліджують  космос, допомагають вирішувати екологічні проблеми, ведуть пошуки корисних копалин. Проте, найбільший успіх випав на засоби зв‘язку.</a:t>
            </a:r>
            <a:endParaRPr lang="ru-RU" i="1" dirty="0"/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sz="9600" b="1" i="1" dirty="0" smtClean="0"/>
              <a:t>Дякую за увагу!</a:t>
            </a:r>
            <a:endParaRPr lang="ru-RU" sz="9600" b="1" i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stronomia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Astronomia</Template>
  <TotalTime>130</TotalTime>
  <Words>59</Words>
  <Application>Microsoft Office PowerPoint</Application>
  <PresentationFormat>Экран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Arial</vt:lpstr>
      <vt:lpstr>Astronomia</vt:lpstr>
      <vt:lpstr>Основи космонавтики</vt:lpstr>
      <vt:lpstr>Космонавтика</vt:lpstr>
      <vt:lpstr>Історія </vt:lpstr>
      <vt:lpstr>Практика</vt:lpstr>
      <vt:lpstr>Практичне використання космонавтики</vt:lpstr>
      <vt:lpstr>Слайд 6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космонавтики</dc:title>
  <dc:creator>Anzhela</dc:creator>
  <cp:lastModifiedBy>Anzhela</cp:lastModifiedBy>
  <cp:revision>13</cp:revision>
  <dcterms:created xsi:type="dcterms:W3CDTF">2013-11-04T16:28:51Z</dcterms:created>
  <dcterms:modified xsi:type="dcterms:W3CDTF">2013-11-04T18:39:01Z</dcterms:modified>
</cp:coreProperties>
</file>