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EFF37-FADB-40E6-93AC-2BED52816277}" type="datetimeFigureOut">
              <a:rPr lang="ru-RU" smtClean="0"/>
              <a:t>15.09.2014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0BD20-0BB2-4D40-AF9B-BBE6E8E304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school-essays.info/dokazhite-chto-xelmer-v-samom-dele-otnositsya-k-zhene-budto-k-igrushk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836712"/>
            <a:ext cx="4536504" cy="1470025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Ніна</a:t>
            </a:r>
            <a:r>
              <a:rPr lang="ru-RU" b="1" dirty="0"/>
              <a:t> </a:t>
            </a:r>
            <a:r>
              <a:rPr lang="ru-RU" b="1" dirty="0" err="1"/>
              <a:t>Зарічна</a:t>
            </a:r>
            <a:r>
              <a:rPr lang="ru-RU" b="1" dirty="0"/>
              <a:t> – </a:t>
            </a:r>
            <a:r>
              <a:rPr lang="ru-RU" b="1" dirty="0" err="1"/>
              <a:t>героїня</a:t>
            </a:r>
            <a:r>
              <a:rPr lang="ru-RU" b="1" dirty="0"/>
              <a:t> </a:t>
            </a:r>
            <a:r>
              <a:rPr lang="ru-RU" b="1" dirty="0" err="1"/>
              <a:t>комедії</a:t>
            </a:r>
            <a:r>
              <a:rPr lang="ru-RU" b="1" dirty="0"/>
              <a:t> А. П. Чехова «</a:t>
            </a:r>
            <a:r>
              <a:rPr lang="ru-RU" b="1" dirty="0" smtClean="0"/>
              <a:t>Чайка»</a:t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1026" name="Picture 2" descr="http://setadra.ru/wp-content/uploads/2012/07/ChehovChai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466392"/>
            <a:ext cx="4056211" cy="509224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5013176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/>
              <a:t>Виконала</a:t>
            </a:r>
            <a:r>
              <a:rPr lang="ru-RU" b="1" dirty="0" smtClean="0"/>
              <a:t>: </a:t>
            </a:r>
            <a:r>
              <a:rPr lang="ru-RU" b="1" dirty="0" err="1" smtClean="0"/>
              <a:t>учеиця</a:t>
            </a:r>
            <a:r>
              <a:rPr lang="ru-RU" b="1" dirty="0" smtClean="0"/>
              <a:t> 11-Б </a:t>
            </a:r>
            <a:r>
              <a:rPr lang="ru-RU" b="1" dirty="0" err="1" smtClean="0"/>
              <a:t>класу</a:t>
            </a:r>
            <a:r>
              <a:rPr lang="ru-RU" b="1" dirty="0" smtClean="0"/>
              <a:t> </a:t>
            </a:r>
            <a:r>
              <a:rPr lang="ru-RU" b="1" dirty="0" err="1" smtClean="0"/>
              <a:t>Алєксєйчук</a:t>
            </a:r>
            <a:r>
              <a:rPr lang="ru-RU" b="1" dirty="0" smtClean="0"/>
              <a:t> Ольга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dirty="0"/>
              <a:t>НІНА ЗАРІЧНА - </a:t>
            </a:r>
            <a:r>
              <a:rPr lang="ru-RU" sz="2000" dirty="0" err="1"/>
              <a:t>героїня</a:t>
            </a:r>
            <a:r>
              <a:rPr lang="ru-RU" sz="2000" dirty="0"/>
              <a:t> </a:t>
            </a:r>
            <a:r>
              <a:rPr lang="ru-RU" sz="2000" dirty="0" err="1"/>
              <a:t>комедії</a:t>
            </a:r>
            <a:r>
              <a:rPr lang="ru-RU" sz="2000" dirty="0"/>
              <a:t> А. П.Чехова "Чайку» (1896). </a:t>
            </a:r>
            <a:r>
              <a:rPr lang="ru-RU" sz="2000" dirty="0" err="1"/>
              <a:t>Життєвий</a:t>
            </a:r>
            <a:r>
              <a:rPr lang="ru-RU" sz="2000" dirty="0"/>
              <a:t> прототип - Л. </a:t>
            </a:r>
            <a:r>
              <a:rPr lang="ru-RU" sz="2000" dirty="0" err="1"/>
              <a:t>С.Мизинова</a:t>
            </a:r>
            <a:r>
              <a:rPr lang="ru-RU" sz="2000" dirty="0"/>
              <a:t> (по </a:t>
            </a:r>
            <a:r>
              <a:rPr lang="ru-RU" sz="2000" dirty="0" err="1"/>
              <a:t>чоловіку</a:t>
            </a:r>
            <a:r>
              <a:rPr lang="ru-RU" sz="2000" dirty="0"/>
              <a:t> </a:t>
            </a:r>
            <a:r>
              <a:rPr lang="ru-RU" sz="2000" dirty="0" err="1"/>
              <a:t>Шенберг-Санина</a:t>
            </a:r>
            <a:r>
              <a:rPr lang="ru-RU" sz="2000" dirty="0"/>
              <a:t>; </a:t>
            </a:r>
            <a:r>
              <a:rPr lang="ru-RU" sz="2000" dirty="0" err="1"/>
              <a:t>учителька</a:t>
            </a:r>
            <a:r>
              <a:rPr lang="ru-RU" sz="2000" dirty="0"/>
              <a:t>, </a:t>
            </a:r>
            <a:r>
              <a:rPr lang="ru-RU" sz="2000" dirty="0" err="1"/>
              <a:t>співачка</a:t>
            </a:r>
            <a:r>
              <a:rPr lang="ru-RU" sz="2000" dirty="0"/>
              <a:t>, в 1901-1902 гг. </a:t>
            </a:r>
            <a:r>
              <a:rPr lang="ru-RU" sz="2000" dirty="0" err="1"/>
              <a:t>акторки</a:t>
            </a:r>
            <a:r>
              <a:rPr lang="ru-RU" sz="2000" dirty="0"/>
              <a:t> МХТ).</a:t>
            </a:r>
          </a:p>
          <a:p>
            <a:pPr fontAlgn="base"/>
            <a:r>
              <a:rPr lang="ru-RU" sz="2000" dirty="0" err="1"/>
              <a:t>Літературний</a:t>
            </a:r>
            <a:r>
              <a:rPr lang="ru-RU" sz="2000" dirty="0"/>
              <a:t> прообраз - Катя, </a:t>
            </a:r>
            <a:r>
              <a:rPr lang="ru-RU" sz="2000" dirty="0" err="1"/>
              <a:t>героїня</a:t>
            </a:r>
            <a:r>
              <a:rPr lang="ru-RU" sz="2000" dirty="0"/>
              <a:t> повести А. П.Чехова "Нудна </a:t>
            </a:r>
            <a:r>
              <a:rPr lang="ru-RU" sz="2000" dirty="0" err="1"/>
              <a:t>історія</a:t>
            </a:r>
            <a:r>
              <a:rPr lang="ru-RU" sz="2000" dirty="0"/>
              <a:t>».  Краса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складність</a:t>
            </a:r>
            <a:r>
              <a:rPr lang="ru-RU" sz="2000" dirty="0"/>
              <a:t> образа Н. е. - в "</a:t>
            </a:r>
            <a:r>
              <a:rPr lang="ru-RU" sz="2000" dirty="0" err="1"/>
              <a:t>реалізмі</a:t>
            </a:r>
            <a:r>
              <a:rPr lang="ru-RU" sz="2000" dirty="0"/>
              <a:t>, </a:t>
            </a:r>
            <a:r>
              <a:rPr lang="ru-RU" sz="2000" dirty="0" err="1"/>
              <a:t>відточеному</a:t>
            </a:r>
            <a:r>
              <a:rPr lang="ru-RU" sz="2000" dirty="0"/>
              <a:t> до </a:t>
            </a:r>
            <a:r>
              <a:rPr lang="ru-RU" sz="2000" dirty="0" err="1"/>
              <a:t>символів</a:t>
            </a:r>
            <a:r>
              <a:rPr lang="ru-RU" sz="2000" dirty="0"/>
              <a:t>» (Вл. И. </a:t>
            </a:r>
            <a:r>
              <a:rPr lang="ru-RU" sz="2000" dirty="0" err="1"/>
              <a:t>Немі-Рович-Данченко</a:t>
            </a:r>
            <a:r>
              <a:rPr lang="ru-RU" sz="2000" dirty="0"/>
              <a:t>). </a:t>
            </a:r>
          </a:p>
        </p:txBody>
      </p:sp>
      <p:pic>
        <p:nvPicPr>
          <p:cNvPr id="13314" name="Picture 2" descr="http://feb-web.ru/feb/chekhov/pictures/ml1-6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348880"/>
            <a:ext cx="4752528" cy="4289158"/>
          </a:xfrm>
          <a:prstGeom prst="rect">
            <a:avLst/>
          </a:prstGeom>
          <a:noFill/>
        </p:spPr>
      </p:pic>
      <p:pic>
        <p:nvPicPr>
          <p:cNvPr id="13316" name="Picture 4" descr="http://javabooks.moy.su/_ld/1/7204528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348880"/>
            <a:ext cx="2690943" cy="4221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303455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Ключові</a:t>
            </a:r>
            <a:r>
              <a:rPr lang="ru-RU" sz="2000" dirty="0"/>
              <a:t> </a:t>
            </a:r>
            <a:r>
              <a:rPr lang="ru-RU" sz="2000" dirty="0" err="1"/>
              <a:t>образи</a:t>
            </a:r>
            <a:r>
              <a:rPr lang="ru-RU" sz="2000" dirty="0"/>
              <a:t> </a:t>
            </a:r>
            <a:r>
              <a:rPr lang="ru-RU" sz="2000" dirty="0" err="1"/>
              <a:t>п'єси</a:t>
            </a:r>
            <a:r>
              <a:rPr lang="ru-RU" sz="2000" dirty="0"/>
              <a:t> ("озеро», "чайку», "</a:t>
            </a:r>
            <a:r>
              <a:rPr lang="ru-RU" sz="2000" dirty="0" err="1"/>
              <a:t>місяць</a:t>
            </a:r>
            <a:r>
              <a:rPr lang="ru-RU" sz="2000" dirty="0"/>
              <a:t>», "</a:t>
            </a:r>
            <a:r>
              <a:rPr lang="ru-RU" sz="2000" dirty="0" err="1"/>
              <a:t>Світова</a:t>
            </a:r>
            <a:r>
              <a:rPr lang="ru-RU" sz="2000" dirty="0"/>
              <a:t> Душа», "Театр»), </a:t>
            </a:r>
            <a:r>
              <a:rPr lang="ru-RU" sz="2000" dirty="0" err="1"/>
              <a:t>повторюючись</a:t>
            </a:r>
            <a:r>
              <a:rPr lang="ru-RU" sz="2000" dirty="0"/>
              <a:t>, </a:t>
            </a:r>
            <a:r>
              <a:rPr lang="ru-RU" sz="2000" dirty="0" err="1"/>
              <a:t>варіюючись</a:t>
            </a:r>
            <a:r>
              <a:rPr lang="ru-RU" sz="2000" dirty="0"/>
              <a:t>, </a:t>
            </a:r>
            <a:r>
              <a:rPr lang="ru-RU" sz="2000" dirty="0" err="1"/>
              <a:t>огортають</a:t>
            </a:r>
            <a:r>
              <a:rPr lang="ru-RU" sz="2000" dirty="0"/>
              <a:t> </a:t>
            </a:r>
            <a:r>
              <a:rPr lang="ru-RU" sz="2000" dirty="0" err="1"/>
              <a:t>героїню</a:t>
            </a:r>
            <a:r>
              <a:rPr lang="ru-RU" sz="2000" dirty="0"/>
              <a:t> </a:t>
            </a:r>
            <a:r>
              <a:rPr lang="ru-RU" sz="2000" dirty="0" err="1"/>
              <a:t>примхливою</a:t>
            </a:r>
            <a:r>
              <a:rPr lang="ru-RU" sz="2000" dirty="0"/>
              <a:t> </a:t>
            </a:r>
            <a:r>
              <a:rPr lang="ru-RU" sz="2000" dirty="0" err="1"/>
              <a:t>грою</a:t>
            </a:r>
            <a:r>
              <a:rPr lang="ru-RU" sz="2000" dirty="0"/>
              <a:t> </a:t>
            </a:r>
            <a:r>
              <a:rPr lang="ru-RU" sz="2000" dirty="0" err="1"/>
              <a:t>асоціацій</a:t>
            </a:r>
            <a:r>
              <a:rPr lang="ru-RU" sz="2000" dirty="0"/>
              <a:t>, </a:t>
            </a:r>
            <a:r>
              <a:rPr lang="ru-RU" sz="2000" dirty="0" err="1"/>
              <a:t>повідомляючи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образу " </a:t>
            </a:r>
            <a:r>
              <a:rPr lang="ru-RU" sz="2000" dirty="0" err="1"/>
              <a:t>невловимо-поетичний</a:t>
            </a:r>
            <a:r>
              <a:rPr lang="ru-RU" sz="2000" dirty="0"/>
              <a:t> </a:t>
            </a:r>
            <a:r>
              <a:rPr lang="ru-RU" sz="2000" dirty="0" err="1"/>
              <a:t>зміст</a:t>
            </a:r>
            <a:r>
              <a:rPr lang="ru-RU" sz="2000" dirty="0"/>
              <a:t>» (П. А.Марков) </a:t>
            </a:r>
            <a:r>
              <a:rPr lang="ru-RU" sz="2000" dirty="0" err="1"/>
              <a:t>і</a:t>
            </a:r>
            <a:r>
              <a:rPr lang="ru-RU" sz="2000" dirty="0"/>
              <a:t> в той же час </a:t>
            </a:r>
            <a:r>
              <a:rPr lang="ru-RU" sz="2000" dirty="0" err="1"/>
              <a:t>символічно</a:t>
            </a:r>
            <a:r>
              <a:rPr lang="ru-RU" sz="2000" dirty="0"/>
              <a:t> </a:t>
            </a:r>
            <a:r>
              <a:rPr lang="ru-RU" sz="2000" dirty="0" err="1"/>
              <a:t>виявляючи</a:t>
            </a:r>
            <a:r>
              <a:rPr lang="ru-RU" sz="2000" dirty="0"/>
              <a:t> тему избранничества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покликання</a:t>
            </a:r>
            <a:r>
              <a:rPr lang="ru-RU" sz="2000" dirty="0"/>
              <a:t> Н. е. </a:t>
            </a:r>
            <a:r>
              <a:rPr lang="ru-RU" sz="2000" dirty="0" err="1"/>
              <a:t>Ціле</a:t>
            </a:r>
            <a:r>
              <a:rPr lang="ru-RU" sz="2000" dirty="0"/>
              <a:t> </a:t>
            </a:r>
            <a:r>
              <a:rPr lang="ru-RU" sz="2000" dirty="0" err="1"/>
              <a:t>будується</a:t>
            </a:r>
            <a:r>
              <a:rPr lang="ru-RU" sz="2000" dirty="0"/>
              <a:t> в </a:t>
            </a:r>
            <a:r>
              <a:rPr lang="ru-RU" sz="2000" dirty="0" err="1"/>
              <a:t>драматургії</a:t>
            </a:r>
            <a:r>
              <a:rPr lang="ru-RU" sz="2000" dirty="0"/>
              <a:t> Чехова як "</a:t>
            </a:r>
            <a:r>
              <a:rPr lang="ru-RU" sz="2000" dirty="0" err="1"/>
              <a:t>симфонія</a:t>
            </a:r>
            <a:r>
              <a:rPr lang="ru-RU" sz="2000" dirty="0"/>
              <a:t> </a:t>
            </a:r>
            <a:r>
              <a:rPr lang="ru-RU" sz="2000" dirty="0" err="1"/>
              <a:t>характерів</a:t>
            </a:r>
            <a:r>
              <a:rPr lang="ru-RU" sz="2000" dirty="0"/>
              <a:t>, </a:t>
            </a:r>
            <a:r>
              <a:rPr lang="ru-RU" sz="2000" dirty="0" err="1"/>
              <a:t>устремлінь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настроенностей» (Дж. </a:t>
            </a:r>
            <a:r>
              <a:rPr lang="ru-RU" sz="2000" dirty="0" err="1"/>
              <a:t>Гасснер</a:t>
            </a:r>
            <a:r>
              <a:rPr lang="ru-RU" sz="2000" dirty="0"/>
              <a:t>). Образ Н. е., </a:t>
            </a:r>
            <a:r>
              <a:rPr lang="ru-RU" sz="2000" dirty="0" err="1"/>
              <a:t>виникаючи</a:t>
            </a:r>
            <a:r>
              <a:rPr lang="ru-RU" sz="2000" dirty="0"/>
              <a:t> на </a:t>
            </a:r>
            <a:r>
              <a:rPr lang="ru-RU" sz="2000" dirty="0" err="1"/>
              <a:t>перетинанні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зустрічних</a:t>
            </a:r>
            <a:r>
              <a:rPr lang="ru-RU" sz="2000" dirty="0"/>
              <a:t> </a:t>
            </a:r>
            <a:r>
              <a:rPr lang="ru-RU" sz="2000" dirty="0" err="1"/>
              <a:t>емоційних</a:t>
            </a:r>
            <a:r>
              <a:rPr lang="ru-RU" sz="2000" dirty="0"/>
              <a:t> </a:t>
            </a:r>
            <a:r>
              <a:rPr lang="ru-RU" sz="2000" dirty="0" err="1"/>
              <a:t>потоків</a:t>
            </a:r>
            <a:r>
              <a:rPr lang="ru-RU" sz="2000" dirty="0"/>
              <a:t>, "</a:t>
            </a:r>
            <a:r>
              <a:rPr lang="ru-RU" sz="2000" dirty="0" err="1"/>
              <a:t>симфонизирует</a:t>
            </a:r>
            <a:r>
              <a:rPr lang="ru-RU" sz="2000" dirty="0"/>
              <a:t>» </a:t>
            </a:r>
            <a:r>
              <a:rPr lang="ru-RU" sz="2000" dirty="0" err="1"/>
              <a:t>їх</a:t>
            </a:r>
            <a:r>
              <a:rPr lang="ru-RU" sz="2000" dirty="0"/>
              <a:t>, </a:t>
            </a:r>
            <a:r>
              <a:rPr lang="ru-RU" sz="2000" dirty="0" err="1"/>
              <a:t>поєднує</a:t>
            </a:r>
            <a:r>
              <a:rPr lang="ru-RU" sz="2000" dirty="0"/>
              <a:t> в </a:t>
            </a:r>
            <a:r>
              <a:rPr lang="ru-RU" sz="2000" dirty="0" err="1"/>
              <a:t>цілісну</a:t>
            </a:r>
            <a:r>
              <a:rPr lang="ru-RU" sz="2000" dirty="0"/>
              <a:t> </a:t>
            </a:r>
            <a:r>
              <a:rPr lang="ru-RU" sz="2000" dirty="0" err="1"/>
              <a:t>образну</a:t>
            </a:r>
            <a:r>
              <a:rPr lang="ru-RU" sz="2000" dirty="0"/>
              <a:t> </a:t>
            </a:r>
            <a:r>
              <a:rPr lang="ru-RU" sz="2000" dirty="0" err="1"/>
              <a:t>єдність</a:t>
            </a:r>
            <a:r>
              <a:rPr lang="ru-RU" sz="2000" dirty="0"/>
              <a:t>. </a:t>
            </a:r>
          </a:p>
        </p:txBody>
      </p:sp>
      <p:pic>
        <p:nvPicPr>
          <p:cNvPr id="15362" name="Picture 2" descr="http://www.maly.ru/!_work/photo/MolochnayaO/seagull/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2032"/>
            <a:ext cx="2664296" cy="3993592"/>
          </a:xfrm>
          <a:prstGeom prst="rect">
            <a:avLst/>
          </a:prstGeom>
          <a:noFill/>
        </p:spPr>
      </p:pic>
      <p:pic>
        <p:nvPicPr>
          <p:cNvPr id="15364" name="Picture 4" descr="http://www.alexandrinsky.ru/UserFiles/Image/seagull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548680"/>
            <a:ext cx="5071169" cy="33891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486003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"Роль </a:t>
            </a:r>
            <a:r>
              <a:rPr lang="ru-RU" sz="2000" dirty="0" err="1"/>
              <a:t>Ніни</a:t>
            </a:r>
            <a:r>
              <a:rPr lang="ru-RU" sz="2000" dirty="0"/>
              <a:t> для мене </a:t>
            </a:r>
            <a:r>
              <a:rPr lang="ru-RU" sz="2000" dirty="0" err="1"/>
              <a:t>всі</a:t>
            </a:r>
            <a:r>
              <a:rPr lang="ru-RU" sz="2000" dirty="0"/>
              <a:t>», - писав Чехов. </a:t>
            </a:r>
            <a:r>
              <a:rPr lang="ru-RU" sz="2000" dirty="0" err="1"/>
              <a:t>Мінливе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відбиває</a:t>
            </a:r>
            <a:r>
              <a:rPr lang="ru-RU" sz="2000" dirty="0"/>
              <a:t> </a:t>
            </a:r>
            <a:r>
              <a:rPr lang="ru-RU" sz="2000" dirty="0" err="1"/>
              <a:t>місячне</a:t>
            </a:r>
            <a:r>
              <a:rPr lang="ru-RU" sz="2000" dirty="0"/>
              <a:t> </a:t>
            </a:r>
            <a:r>
              <a:rPr lang="ru-RU" sz="2000" dirty="0" err="1"/>
              <a:t>світло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блиск</a:t>
            </a:r>
            <a:r>
              <a:rPr lang="ru-RU" sz="2000" dirty="0"/>
              <a:t> </a:t>
            </a:r>
            <a:r>
              <a:rPr lang="ru-RU" sz="2000" dirty="0" err="1"/>
              <a:t>сонця</a:t>
            </a:r>
            <a:r>
              <a:rPr lang="ru-RU" sz="2000" dirty="0"/>
              <a:t> озеро; поле чайки над ним; "дивна» </a:t>
            </a:r>
            <a:r>
              <a:rPr lang="ru-RU" sz="2000" dirty="0" err="1"/>
              <a:t>п'єса</a:t>
            </a:r>
            <a:r>
              <a:rPr lang="ru-RU" sz="2000" dirty="0"/>
              <a:t> про </a:t>
            </a:r>
            <a:r>
              <a:rPr lang="ru-RU" sz="2000" dirty="0" err="1"/>
              <a:t>Світову</a:t>
            </a:r>
            <a:r>
              <a:rPr lang="ru-RU" sz="2000" dirty="0"/>
              <a:t> Душу; атмосфера </a:t>
            </a:r>
            <a:r>
              <a:rPr lang="ru-RU" sz="2000" dirty="0" err="1"/>
              <a:t>богеми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не </a:t>
            </a:r>
            <a:r>
              <a:rPr lang="ru-RU" sz="2000" dirty="0" err="1"/>
              <a:t>менш</a:t>
            </a:r>
            <a:r>
              <a:rPr lang="ru-RU" sz="2000" dirty="0"/>
              <a:t> дивною </a:t>
            </a:r>
            <a:r>
              <a:rPr lang="ru-RU" sz="2000" dirty="0" err="1"/>
              <a:t>відвертістю</a:t>
            </a:r>
            <a:r>
              <a:rPr lang="ru-RU" sz="2000" dirty="0"/>
              <a:t> </a:t>
            </a:r>
            <a:r>
              <a:rPr lang="ru-RU" sz="2000" dirty="0" err="1"/>
              <a:t>почуттів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визнань</a:t>
            </a:r>
            <a:r>
              <a:rPr lang="ru-RU" sz="2000" dirty="0"/>
              <a:t>; "</a:t>
            </a:r>
            <a:r>
              <a:rPr lang="ru-RU" sz="2000" dirty="0" err="1"/>
              <a:t>романи</a:t>
            </a:r>
            <a:r>
              <a:rPr lang="ru-RU" sz="2000" dirty="0"/>
              <a:t> в </a:t>
            </a:r>
            <a:r>
              <a:rPr lang="ru-RU" sz="2000" dirty="0" err="1"/>
              <a:t>житті</a:t>
            </a:r>
            <a:r>
              <a:rPr lang="ru-RU" sz="2000" dirty="0"/>
              <a:t>» </a:t>
            </a:r>
            <a:r>
              <a:rPr lang="ru-RU" sz="2000" dirty="0" err="1"/>
              <a:t>і</a:t>
            </a:r>
            <a:r>
              <a:rPr lang="ru-RU" sz="2000" dirty="0"/>
              <a:t> "</a:t>
            </a:r>
            <a:r>
              <a:rPr lang="ru-RU" sz="2000" dirty="0" err="1"/>
              <a:t>романи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», </a:t>
            </a:r>
            <a:r>
              <a:rPr lang="ru-RU" sz="2000" dirty="0" err="1"/>
              <a:t>перетворювані</a:t>
            </a:r>
            <a:r>
              <a:rPr lang="ru-RU" sz="2000" dirty="0"/>
              <a:t> </a:t>
            </a:r>
            <a:r>
              <a:rPr lang="ru-RU" sz="2000" dirty="0" err="1"/>
              <a:t>в</a:t>
            </a:r>
            <a:r>
              <a:rPr lang="ru-RU" sz="2000" dirty="0"/>
              <a:t> </a:t>
            </a:r>
            <a:r>
              <a:rPr lang="ru-RU" sz="2000" dirty="0" err="1"/>
              <a:t>матеріал</a:t>
            </a:r>
            <a:r>
              <a:rPr lang="ru-RU" sz="2000" dirty="0"/>
              <a:t> для </a:t>
            </a:r>
            <a:r>
              <a:rPr lang="ru-RU" sz="2000" dirty="0" err="1"/>
              <a:t>літературних</a:t>
            </a:r>
            <a:r>
              <a:rPr lang="ru-RU" sz="2000" dirty="0"/>
              <a:t> </a:t>
            </a:r>
            <a:r>
              <a:rPr lang="ru-RU" sz="2000" dirty="0" err="1"/>
              <a:t>сюжетів</a:t>
            </a:r>
            <a:r>
              <a:rPr lang="ru-RU" sz="2000" dirty="0"/>
              <a:t>; </a:t>
            </a:r>
            <a:r>
              <a:rPr lang="ru-RU" sz="2000" dirty="0" err="1"/>
              <a:t>похмуре</a:t>
            </a:r>
            <a:r>
              <a:rPr lang="ru-RU" sz="2000" dirty="0"/>
              <a:t> декадентство </a:t>
            </a:r>
            <a:r>
              <a:rPr lang="ru-RU" sz="2000" dirty="0" err="1"/>
              <a:t>Треплева</a:t>
            </a:r>
            <a:r>
              <a:rPr lang="ru-RU" sz="2000" dirty="0"/>
              <a:t>; </a:t>
            </a:r>
            <a:r>
              <a:rPr lang="ru-RU" sz="2000" dirty="0" err="1"/>
              <a:t>капризи</a:t>
            </a:r>
            <a:r>
              <a:rPr lang="ru-RU" sz="2000" dirty="0"/>
              <a:t> </a:t>
            </a:r>
            <a:r>
              <a:rPr lang="ru-RU" sz="2000" dirty="0" err="1"/>
              <a:t>знаменитої</a:t>
            </a:r>
            <a:r>
              <a:rPr lang="ru-RU" sz="2000" dirty="0"/>
              <a:t> артистки </a:t>
            </a:r>
            <a:r>
              <a:rPr lang="ru-RU" sz="2000" dirty="0" err="1"/>
              <a:t>Аркадиной</a:t>
            </a:r>
            <a:r>
              <a:rPr lang="ru-RU" sz="2000" dirty="0"/>
              <a:t>', </a:t>
            </a:r>
            <a:r>
              <a:rPr lang="ru-RU" sz="2000" dirty="0" err="1"/>
              <a:t>відомий</a:t>
            </a:r>
            <a:r>
              <a:rPr lang="ru-RU" sz="2000" dirty="0"/>
              <a:t> </a:t>
            </a:r>
            <a:r>
              <a:rPr lang="ru-RU" sz="2000" dirty="0" err="1"/>
              <a:t>письменник</a:t>
            </a:r>
            <a:r>
              <a:rPr lang="ru-RU" sz="2000" dirty="0"/>
              <a:t>, "</a:t>
            </a:r>
            <a:r>
              <a:rPr lang="ru-RU" sz="2000" dirty="0" err="1"/>
              <a:t>улюбленець</a:t>
            </a:r>
            <a:r>
              <a:rPr lang="ru-RU" sz="2000" dirty="0"/>
              <a:t> </a:t>
            </a:r>
            <a:r>
              <a:rPr lang="ru-RU" sz="2000" dirty="0" err="1"/>
              <a:t>публіки</a:t>
            </a:r>
            <a:r>
              <a:rPr lang="ru-RU" sz="2000" dirty="0"/>
              <a:t>» </a:t>
            </a:r>
            <a:r>
              <a:rPr lang="ru-RU" sz="2000" dirty="0" err="1"/>
              <a:t>Григорію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записній</a:t>
            </a:r>
            <a:r>
              <a:rPr lang="ru-RU" sz="2000" dirty="0"/>
              <a:t> </a:t>
            </a:r>
            <a:r>
              <a:rPr lang="ru-RU" sz="2000" dirty="0" err="1"/>
              <a:t>книжці</a:t>
            </a:r>
            <a:r>
              <a:rPr lang="ru-RU" sz="2000" dirty="0"/>
              <a:t> в </a:t>
            </a:r>
            <a:r>
              <a:rPr lang="ru-RU" sz="2000" dirty="0" err="1"/>
              <a:t>його</a:t>
            </a:r>
            <a:r>
              <a:rPr lang="ru-RU" sz="2000" dirty="0"/>
              <a:t> руках - все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тягне</a:t>
            </a:r>
            <a:r>
              <a:rPr lang="ru-RU" sz="2000" dirty="0"/>
              <a:t> Н. З., </a:t>
            </a:r>
            <a:r>
              <a:rPr lang="ru-RU" sz="2000" dirty="0" err="1"/>
              <a:t>хвилює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уява</a:t>
            </a:r>
            <a:r>
              <a:rPr lang="ru-RU" sz="2000" dirty="0"/>
              <a:t>, </a:t>
            </a:r>
            <a:r>
              <a:rPr lang="ru-RU" sz="2000" dirty="0" err="1"/>
              <a:t>змушує</a:t>
            </a:r>
            <a:r>
              <a:rPr lang="ru-RU" sz="2000" dirty="0"/>
              <a:t> </a:t>
            </a:r>
            <a:r>
              <a:rPr lang="ru-RU" sz="2000" dirty="0" err="1"/>
              <a:t>мріяти</a:t>
            </a:r>
            <a:r>
              <a:rPr lang="ru-RU" sz="2000" dirty="0"/>
              <a:t> про славу, </a:t>
            </a:r>
            <a:r>
              <a:rPr lang="ru-RU" sz="2000" dirty="0" err="1"/>
              <a:t>збуджує</a:t>
            </a:r>
            <a:r>
              <a:rPr lang="ru-RU" sz="2000" dirty="0"/>
              <a:t> </a:t>
            </a:r>
            <a:r>
              <a:rPr lang="ru-RU" sz="2000" dirty="0" err="1"/>
              <a:t>надії</a:t>
            </a:r>
            <a:r>
              <a:rPr lang="ru-RU" sz="2000" dirty="0"/>
              <a:t> на </a:t>
            </a:r>
            <a:r>
              <a:rPr lang="ru-RU" sz="2000" dirty="0" err="1"/>
              <a:t>інше</a:t>
            </a:r>
            <a:r>
              <a:rPr lang="ru-RU" sz="2000" dirty="0"/>
              <a:t>, </a:t>
            </a:r>
            <a:r>
              <a:rPr lang="ru-RU" sz="2000" dirty="0" err="1"/>
              <a:t>високе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жагуче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. </a:t>
            </a:r>
            <a:r>
              <a:rPr lang="ru-RU" sz="2000" dirty="0" err="1"/>
              <a:t>Артистичний</a:t>
            </a:r>
            <a:r>
              <a:rPr lang="ru-RU" sz="2000" dirty="0"/>
              <a:t> дебют Н. З. </a:t>
            </a:r>
            <a:r>
              <a:rPr lang="ru-RU" sz="2000" dirty="0" err="1"/>
              <a:t>відбувається</a:t>
            </a:r>
            <a:r>
              <a:rPr lang="ru-RU" sz="2000" dirty="0"/>
              <a:t> на </a:t>
            </a:r>
            <a:r>
              <a:rPr lang="ru-RU" sz="2000" dirty="0" err="1"/>
              <a:t>сцені</a:t>
            </a:r>
            <a:r>
              <a:rPr lang="ru-RU" sz="2000" dirty="0"/>
              <a:t> </a:t>
            </a:r>
            <a:r>
              <a:rPr lang="ru-RU" sz="2000" dirty="0" err="1"/>
              <a:t>літнього</a:t>
            </a:r>
            <a:r>
              <a:rPr lang="ru-RU" sz="2000" dirty="0"/>
              <a:t> театру при </a:t>
            </a:r>
            <a:r>
              <a:rPr lang="ru-RU" sz="2000" dirty="0" err="1"/>
              <a:t>світлі</a:t>
            </a:r>
            <a:r>
              <a:rPr lang="ru-RU" sz="2000" dirty="0"/>
              <a:t> </a:t>
            </a:r>
            <a:r>
              <a:rPr lang="ru-RU" sz="2000" dirty="0" err="1"/>
              <a:t>місяця</a:t>
            </a:r>
            <a:r>
              <a:rPr lang="ru-RU" sz="2000" dirty="0"/>
              <a:t> над </a:t>
            </a:r>
            <a:r>
              <a:rPr lang="ru-RU" sz="2000" dirty="0" err="1"/>
              <a:t>обрієм</a:t>
            </a:r>
            <a:r>
              <a:rPr lang="ru-RU" sz="2000" dirty="0"/>
              <a:t>, на </a:t>
            </a:r>
            <a:r>
              <a:rPr lang="ru-RU" sz="2000" dirty="0" err="1"/>
              <a:t>тлі</a:t>
            </a:r>
            <a:r>
              <a:rPr lang="ru-RU" sz="2000" dirty="0"/>
              <a:t> "</a:t>
            </a:r>
            <a:r>
              <a:rPr lang="ru-RU" sz="2000" dirty="0" err="1"/>
              <a:t>чаклунського</a:t>
            </a:r>
            <a:r>
              <a:rPr lang="ru-RU" sz="2000" dirty="0"/>
              <a:t>» озера. Вона не </a:t>
            </a:r>
            <a:r>
              <a:rPr lang="ru-RU" sz="2000" dirty="0" err="1"/>
              <a:t>стільки</a:t>
            </a:r>
            <a:r>
              <a:rPr lang="ru-RU" sz="2000" dirty="0"/>
              <a:t> "</a:t>
            </a:r>
            <a:r>
              <a:rPr lang="ru-RU" sz="2000" dirty="0" err="1"/>
              <a:t>зіграла</a:t>
            </a:r>
            <a:r>
              <a:rPr lang="ru-RU" sz="2000" dirty="0"/>
              <a:t>» роль </a:t>
            </a:r>
            <a:r>
              <a:rPr lang="ru-RU" sz="2000" dirty="0" err="1"/>
              <a:t>Світової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, </a:t>
            </a:r>
            <a:r>
              <a:rPr lang="ru-RU" sz="2000" dirty="0" err="1"/>
              <a:t>скільки</a:t>
            </a:r>
            <a:r>
              <a:rPr lang="ru-RU" sz="2000" dirty="0"/>
              <a:t> "</a:t>
            </a:r>
            <a:r>
              <a:rPr lang="ru-RU" sz="2000" dirty="0" err="1"/>
              <a:t>висловилася</a:t>
            </a:r>
            <a:r>
              <a:rPr lang="ru-RU" sz="2000" dirty="0"/>
              <a:t>» у </a:t>
            </a:r>
            <a:r>
              <a:rPr lang="ru-RU" sz="2000" dirty="0" err="1"/>
              <a:t>ній</a:t>
            </a:r>
            <a:r>
              <a:rPr lang="ru-RU" sz="2000" dirty="0"/>
              <a:t>, "</a:t>
            </a:r>
            <a:r>
              <a:rPr lang="ru-RU" sz="2000" dirty="0" err="1"/>
              <a:t>свіжо</a:t>
            </a:r>
            <a:r>
              <a:rPr lang="ru-RU" sz="2000" dirty="0"/>
              <a:t>» </a:t>
            </a:r>
            <a:r>
              <a:rPr lang="ru-RU" sz="2000" dirty="0" err="1"/>
              <a:t>і</a:t>
            </a:r>
            <a:r>
              <a:rPr lang="ru-RU" sz="2000" dirty="0"/>
              <a:t> "</a:t>
            </a:r>
            <a:r>
              <a:rPr lang="ru-RU" sz="2000" dirty="0" err="1"/>
              <a:t>наївно</a:t>
            </a:r>
            <a:r>
              <a:rPr lang="ru-RU" sz="2000" dirty="0"/>
              <a:t>» </a:t>
            </a:r>
            <a:r>
              <a:rPr lang="ru-RU" sz="2000" dirty="0" err="1"/>
              <a:t>виразивши</a:t>
            </a:r>
            <a:r>
              <a:rPr lang="ru-RU" sz="2000" dirty="0"/>
              <a:t> </a:t>
            </a:r>
            <a:r>
              <a:rPr lang="ru-RU" sz="2000" dirty="0" err="1"/>
              <a:t>свій</a:t>
            </a:r>
            <a:r>
              <a:rPr lang="ru-RU" sz="2000" dirty="0"/>
              <a:t> </a:t>
            </a:r>
            <a:r>
              <a:rPr lang="ru-RU" sz="2000" dirty="0" err="1"/>
              <a:t>політ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уяви</a:t>
            </a:r>
            <a:r>
              <a:rPr lang="ru-RU" sz="2000" dirty="0"/>
              <a:t>.</a:t>
            </a:r>
          </a:p>
        </p:txBody>
      </p:sp>
      <p:pic>
        <p:nvPicPr>
          <p:cNvPr id="16386" name="Picture 2" descr="http://apchekhov.ru/books/item/f00/s00/z0000034/pic/0002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548680"/>
            <a:ext cx="3609975" cy="5495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302359"/>
            <a:ext cx="4572000" cy="65556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природна</a:t>
            </a:r>
            <a:r>
              <a:rPr lang="ru-RU" sz="2000" dirty="0"/>
              <a:t> </a:t>
            </a:r>
            <a:r>
              <a:rPr lang="ru-RU" sz="2000" dirty="0" err="1"/>
              <a:t>обдарованість</a:t>
            </a:r>
            <a:r>
              <a:rPr lang="ru-RU" sz="2000" dirty="0"/>
              <a:t> одушевила "сюжет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області</a:t>
            </a:r>
            <a:r>
              <a:rPr lang="ru-RU" sz="2000" dirty="0"/>
              <a:t> </a:t>
            </a:r>
            <a:r>
              <a:rPr lang="ru-RU" sz="2000" dirty="0" err="1"/>
              <a:t>відвернених</a:t>
            </a:r>
            <a:r>
              <a:rPr lang="ru-RU" sz="2000" dirty="0"/>
              <a:t> </a:t>
            </a:r>
            <a:r>
              <a:rPr lang="ru-RU" sz="2000" dirty="0" err="1"/>
              <a:t>ідей</a:t>
            </a:r>
            <a:r>
              <a:rPr lang="ru-RU" sz="2000" dirty="0"/>
              <a:t>», оточила </a:t>
            </a:r>
            <a:r>
              <a:rPr lang="ru-RU" sz="2000" dirty="0" err="1"/>
              <a:t>його</a:t>
            </a:r>
            <a:r>
              <a:rPr lang="ru-RU" sz="2000" dirty="0"/>
              <a:t> атмосферою </a:t>
            </a:r>
            <a:r>
              <a:rPr lang="ru-RU" sz="2000" dirty="0" err="1"/>
              <a:t>поетичної</a:t>
            </a:r>
            <a:r>
              <a:rPr lang="ru-RU" sz="2000" dirty="0"/>
              <a:t> </a:t>
            </a:r>
            <a:r>
              <a:rPr lang="ru-RU" sz="2000" dirty="0" err="1"/>
              <a:t>таємниці</a:t>
            </a:r>
            <a:r>
              <a:rPr lang="ru-RU" sz="2000" dirty="0"/>
              <a:t>. </a:t>
            </a:r>
            <a:r>
              <a:rPr lang="ru-RU" sz="2000" dirty="0" err="1"/>
              <a:t>Місячне</a:t>
            </a:r>
            <a:r>
              <a:rPr lang="ru-RU" sz="2000" dirty="0"/>
              <a:t> </a:t>
            </a:r>
            <a:r>
              <a:rPr lang="ru-RU" sz="2000" dirty="0" err="1"/>
              <a:t>світло</a:t>
            </a:r>
            <a:r>
              <a:rPr lang="ru-RU" sz="2000" dirty="0"/>
              <a:t> </a:t>
            </a:r>
            <a:r>
              <a:rPr lang="ru-RU" sz="2000" dirty="0" err="1"/>
              <a:t>змінилося</a:t>
            </a:r>
            <a:r>
              <a:rPr lang="ru-RU" sz="2000" dirty="0"/>
              <a:t> </a:t>
            </a:r>
            <a:r>
              <a:rPr lang="ru-RU" sz="2000" dirty="0" err="1"/>
              <a:t>блиском</a:t>
            </a:r>
            <a:r>
              <a:rPr lang="ru-RU" sz="2000" dirty="0"/>
              <a:t> </a:t>
            </a:r>
            <a:r>
              <a:rPr lang="ru-RU" sz="2000" dirty="0" err="1"/>
              <a:t>сонячного</a:t>
            </a:r>
            <a:r>
              <a:rPr lang="ru-RU" sz="2000" dirty="0"/>
              <a:t> дня, </a:t>
            </a:r>
            <a:r>
              <a:rPr lang="ru-RU" sz="2000" dirty="0" err="1"/>
              <a:t>і</a:t>
            </a:r>
            <a:r>
              <a:rPr lang="ru-RU" sz="2000" dirty="0"/>
              <a:t> образ </a:t>
            </a:r>
            <a:r>
              <a:rPr lang="ru-RU" sz="2000" dirty="0" err="1"/>
              <a:t>Світової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 перестали </a:t>
            </a:r>
            <a:r>
              <a:rPr lang="ru-RU" sz="2000" dirty="0" err="1"/>
              <a:t>хвилювати</a:t>
            </a:r>
            <a:r>
              <a:rPr lang="ru-RU" sz="2000" dirty="0"/>
              <a:t> Н. З. Вона </a:t>
            </a:r>
            <a:r>
              <a:rPr lang="ru-RU" sz="2000" dirty="0" err="1"/>
              <a:t>відмовляється</a:t>
            </a:r>
            <a:r>
              <a:rPr lang="ru-RU" sz="2000" dirty="0"/>
              <a:t> </a:t>
            </a:r>
            <a:r>
              <a:rPr lang="ru-RU" sz="2000" dirty="0" err="1"/>
              <a:t>розуміти</a:t>
            </a:r>
            <a:r>
              <a:rPr lang="ru-RU" sz="2000" dirty="0"/>
              <a:t> "</a:t>
            </a:r>
            <a:r>
              <a:rPr lang="ru-RU" sz="2000" dirty="0" err="1"/>
              <a:t>символи</a:t>
            </a:r>
            <a:r>
              <a:rPr lang="ru-RU" sz="2000" dirty="0"/>
              <a:t>» </a:t>
            </a:r>
            <a:r>
              <a:rPr lang="ru-RU" sz="2000" dirty="0" err="1"/>
              <a:t>Треплева</a:t>
            </a:r>
            <a:r>
              <a:rPr lang="ru-RU" sz="2000" dirty="0"/>
              <a:t>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так недавно </a:t>
            </a:r>
            <a:r>
              <a:rPr lang="ru-RU" sz="2000" dirty="0" err="1"/>
              <a:t>були</a:t>
            </a:r>
            <a:r>
              <a:rPr lang="ru-RU" sz="2000" dirty="0"/>
              <a:t> </a:t>
            </a:r>
            <a:r>
              <a:rPr lang="ru-RU" sz="2000" dirty="0" err="1"/>
              <a:t>повно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серце</a:t>
            </a:r>
            <a:r>
              <a:rPr lang="ru-RU" sz="2000" dirty="0"/>
              <a:t>. Вона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дитячою</a:t>
            </a:r>
            <a:r>
              <a:rPr lang="ru-RU" sz="2000" dirty="0"/>
              <a:t> </a:t>
            </a:r>
            <a:r>
              <a:rPr lang="ru-RU" sz="2000" dirty="0" err="1"/>
              <a:t>жадібною</a:t>
            </a:r>
            <a:r>
              <a:rPr lang="ru-RU" sz="2000" dirty="0"/>
              <a:t> </a:t>
            </a:r>
            <a:r>
              <a:rPr lang="ru-RU" sz="2000" dirty="0" err="1"/>
              <a:t>цікавістю</a:t>
            </a:r>
            <a:r>
              <a:rPr lang="ru-RU" sz="2000" dirty="0"/>
              <a:t> </a:t>
            </a:r>
            <a:r>
              <a:rPr lang="ru-RU" sz="2000" dirty="0" err="1"/>
              <a:t>тягнеться</a:t>
            </a:r>
            <a:r>
              <a:rPr lang="ru-RU" sz="2000" dirty="0"/>
              <a:t> до </a:t>
            </a:r>
            <a:r>
              <a:rPr lang="ru-RU" sz="2000" dirty="0" err="1"/>
              <a:t>Тригорину</a:t>
            </a:r>
            <a:r>
              <a:rPr lang="ru-RU" sz="2000" dirty="0"/>
              <a:t>. </a:t>
            </a:r>
            <a:r>
              <a:rPr lang="ru-RU" sz="2000" dirty="0" err="1"/>
              <a:t>Охоплена</a:t>
            </a:r>
            <a:r>
              <a:rPr lang="ru-RU" sz="2000" dirty="0"/>
              <a:t> </a:t>
            </a:r>
            <a:r>
              <a:rPr lang="ru-RU" sz="2000" dirty="0" err="1"/>
              <a:t>щасливим</a:t>
            </a:r>
            <a:r>
              <a:rPr lang="ru-RU" sz="2000" dirty="0"/>
              <a:t> </a:t>
            </a:r>
            <a:r>
              <a:rPr lang="ru-RU" sz="2000" dirty="0" err="1"/>
              <a:t>порушенням</a:t>
            </a:r>
            <a:r>
              <a:rPr lang="ru-RU" sz="2000" dirty="0"/>
              <a:t>, </a:t>
            </a:r>
            <a:r>
              <a:rPr lang="ru-RU" sz="2000" dirty="0" err="1"/>
              <a:t>беззвітною</a:t>
            </a:r>
            <a:r>
              <a:rPr lang="ru-RU" sz="2000" dirty="0"/>
              <a:t> </a:t>
            </a:r>
            <a:r>
              <a:rPr lang="ru-RU" sz="2000" dirty="0" err="1"/>
              <a:t>радістю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, </a:t>
            </a:r>
            <a:r>
              <a:rPr lang="ru-RU" sz="2000" dirty="0" err="1"/>
              <a:t>воно</a:t>
            </a:r>
            <a:r>
              <a:rPr lang="ru-RU" sz="2000" dirty="0"/>
              <a:t> </a:t>
            </a:r>
            <a:r>
              <a:rPr lang="ru-RU" sz="2000" dirty="0" err="1"/>
              <a:t>довірливо</a:t>
            </a:r>
            <a:r>
              <a:rPr lang="ru-RU" sz="2000" dirty="0"/>
              <a:t> </a:t>
            </a:r>
            <a:r>
              <a:rPr lang="ru-RU" sz="2000" dirty="0" err="1"/>
              <a:t>перевіряє</a:t>
            </a:r>
            <a:r>
              <a:rPr lang="ru-RU" sz="2000" dirty="0"/>
              <a:t> </a:t>
            </a:r>
            <a:r>
              <a:rPr lang="ru-RU" sz="2000" dirty="0" err="1"/>
              <a:t>йому</a:t>
            </a:r>
            <a:r>
              <a:rPr lang="ru-RU" sz="2000" dirty="0"/>
              <a:t> </a:t>
            </a:r>
            <a:r>
              <a:rPr lang="ru-RU" sz="2000" dirty="0" err="1"/>
              <a:t>свої</a:t>
            </a:r>
            <a:r>
              <a:rPr lang="ru-RU" sz="2000" dirty="0"/>
              <a:t> думки про "</a:t>
            </a:r>
            <a:r>
              <a:rPr lang="ru-RU" sz="2000" dirty="0" err="1"/>
              <a:t>насолоду</a:t>
            </a:r>
            <a:r>
              <a:rPr lang="ru-RU" sz="2000" dirty="0"/>
              <a:t> </a:t>
            </a:r>
            <a:r>
              <a:rPr lang="ru-RU" sz="2000" dirty="0" err="1"/>
              <a:t>творчістю</a:t>
            </a:r>
            <a:r>
              <a:rPr lang="ru-RU" sz="2000" dirty="0"/>
              <a:t>», </a:t>
            </a:r>
            <a:r>
              <a:rPr lang="ru-RU" sz="2000" dirty="0" err="1"/>
              <a:t>про</a:t>
            </a:r>
            <a:r>
              <a:rPr lang="ru-RU" sz="2000" dirty="0"/>
              <a:t> "</a:t>
            </a:r>
            <a:r>
              <a:rPr lang="ru-RU" sz="2000" dirty="0" err="1"/>
              <a:t>гордих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неприступних</a:t>
            </a:r>
            <a:r>
              <a:rPr lang="ru-RU" sz="2000" dirty="0"/>
              <a:t>» </a:t>
            </a:r>
            <a:r>
              <a:rPr lang="ru-RU" sz="2000" dirty="0" err="1"/>
              <a:t>творців</a:t>
            </a:r>
            <a:r>
              <a:rPr lang="ru-RU" sz="2000" dirty="0"/>
              <a:t>, "</a:t>
            </a:r>
            <a:r>
              <a:rPr lang="ru-RU" sz="2000" dirty="0" err="1"/>
              <a:t>обранцях</a:t>
            </a:r>
            <a:r>
              <a:rPr lang="ru-RU" sz="2000" dirty="0"/>
              <a:t> </a:t>
            </a:r>
            <a:r>
              <a:rPr lang="ru-RU" sz="2000" dirty="0" err="1"/>
              <a:t>долі</a:t>
            </a:r>
            <a:r>
              <a:rPr lang="ru-RU" sz="2000" dirty="0"/>
              <a:t>». "</a:t>
            </a:r>
            <a:r>
              <a:rPr lang="ru-RU" sz="2000" dirty="0" err="1"/>
              <a:t>Місячна</a:t>
            </a:r>
            <a:r>
              <a:rPr lang="ru-RU" sz="2000" dirty="0"/>
              <a:t>» Н. З. </a:t>
            </a:r>
            <a:r>
              <a:rPr lang="ru-RU" sz="2000" dirty="0" err="1"/>
              <a:t>надихнула</a:t>
            </a:r>
            <a:r>
              <a:rPr lang="ru-RU" sz="2000" dirty="0"/>
              <a:t> </a:t>
            </a:r>
            <a:r>
              <a:rPr lang="ru-RU" sz="2000" dirty="0" err="1"/>
              <a:t>Треплева</a:t>
            </a:r>
            <a:r>
              <a:rPr lang="ru-RU" sz="2000" dirty="0"/>
              <a:t> на </a:t>
            </a:r>
            <a:r>
              <a:rPr lang="ru-RU" sz="2000" dirty="0" err="1"/>
              <a:t>створення</a:t>
            </a:r>
            <a:r>
              <a:rPr lang="ru-RU" sz="2000" dirty="0"/>
              <a:t> образа </a:t>
            </a:r>
            <a:r>
              <a:rPr lang="ru-RU" sz="2000" dirty="0" err="1"/>
              <a:t>Світової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. "</a:t>
            </a:r>
            <a:r>
              <a:rPr lang="ru-RU" sz="2000" dirty="0" err="1"/>
              <a:t>Сонячна</a:t>
            </a:r>
            <a:r>
              <a:rPr lang="ru-RU" sz="2000" dirty="0"/>
              <a:t>» - </a:t>
            </a:r>
            <a:r>
              <a:rPr lang="ru-RU" sz="2000" dirty="0" err="1"/>
              <a:t>розбудила</a:t>
            </a:r>
            <a:r>
              <a:rPr lang="ru-RU" sz="2000" dirty="0"/>
              <a:t> </a:t>
            </a:r>
            <a:r>
              <a:rPr lang="ru-RU" sz="2000" dirty="0" err="1"/>
              <a:t>хвилювання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 </a:t>
            </a:r>
            <a:r>
              <a:rPr lang="ru-RU" sz="2000" dirty="0" err="1"/>
              <a:t>Тригорина</a:t>
            </a:r>
            <a:r>
              <a:rPr lang="ru-RU" sz="2000" dirty="0"/>
              <a:t>, </a:t>
            </a:r>
            <a:r>
              <a:rPr lang="ru-RU" sz="2000" dirty="0" err="1"/>
              <a:t>ненавмисно</a:t>
            </a:r>
            <a:r>
              <a:rPr lang="ru-RU" sz="2000" dirty="0"/>
              <a:t> </a:t>
            </a:r>
            <a:r>
              <a:rPr lang="ru-RU" sz="2000" dirty="0" err="1"/>
              <a:t>подарувавши</a:t>
            </a:r>
            <a:r>
              <a:rPr lang="ru-RU" sz="2000" dirty="0"/>
              <a:t> "сюжет для </a:t>
            </a:r>
            <a:r>
              <a:rPr lang="ru-RU" sz="2000" dirty="0" err="1"/>
              <a:t>невеликої</a:t>
            </a:r>
            <a:r>
              <a:rPr lang="ru-RU" sz="2000" dirty="0"/>
              <a:t> </a:t>
            </a:r>
            <a:r>
              <a:rPr lang="ru-RU" sz="2000" dirty="0" err="1"/>
              <a:t>розповіді</a:t>
            </a:r>
            <a:r>
              <a:rPr lang="ru-RU" sz="2000" dirty="0"/>
              <a:t>».</a:t>
            </a:r>
          </a:p>
        </p:txBody>
      </p:sp>
      <p:pic>
        <p:nvPicPr>
          <p:cNvPr id="17410" name="Picture 2" descr="http://i.livelib.ru/boocover/1000323987/l/4a8d/Anton_Chehov_Boris_Akunin__Chajk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548680"/>
            <a:ext cx="4065240" cy="5284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573016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Їдучи</a:t>
            </a:r>
            <a:r>
              <a:rPr lang="ru-RU" sz="2000" dirty="0"/>
              <a:t>,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обіцяє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пам'ятати</a:t>
            </a:r>
            <a:r>
              <a:rPr lang="ru-RU" sz="2000" dirty="0"/>
              <a:t> </a:t>
            </a:r>
            <a:r>
              <a:rPr lang="ru-RU" sz="2000" dirty="0" err="1"/>
              <a:t>цей</a:t>
            </a:r>
            <a:r>
              <a:rPr lang="ru-RU" sz="2000" dirty="0"/>
              <a:t> "</a:t>
            </a:r>
            <a:r>
              <a:rPr lang="ru-RU" sz="2000" dirty="0" err="1"/>
              <a:t>ясний</a:t>
            </a:r>
            <a:r>
              <a:rPr lang="ru-RU" sz="2000" dirty="0"/>
              <a:t> день», "</a:t>
            </a:r>
            <a:r>
              <a:rPr lang="ru-RU" sz="2000" dirty="0" err="1"/>
              <a:t>світле</a:t>
            </a:r>
            <a:r>
              <a:rPr lang="ru-RU" sz="2000" dirty="0"/>
              <a:t> </a:t>
            </a:r>
            <a:r>
              <a:rPr lang="ru-RU" sz="2000" dirty="0" err="1"/>
              <a:t>плаття</a:t>
            </a:r>
            <a:r>
              <a:rPr lang="ru-RU" sz="2000" dirty="0"/>
              <a:t>» </a:t>
            </a:r>
            <a:r>
              <a:rPr lang="ru-RU" sz="2000" dirty="0" err="1"/>
              <a:t>і</a:t>
            </a:r>
            <a:r>
              <a:rPr lang="ru-RU" sz="2000" dirty="0"/>
              <a:t> "</a:t>
            </a:r>
            <a:r>
              <a:rPr lang="ru-RU" sz="2000" dirty="0" err="1"/>
              <a:t>білу</a:t>
            </a:r>
            <a:r>
              <a:rPr lang="ru-RU" sz="2000" dirty="0"/>
              <a:t> чайку на </a:t>
            </a:r>
            <a:r>
              <a:rPr lang="ru-RU" sz="2000" dirty="0" err="1"/>
              <a:t>лаві</a:t>
            </a:r>
            <a:r>
              <a:rPr lang="ru-RU" sz="2000" dirty="0"/>
              <a:t>». "Так, чайку...» - </a:t>
            </a:r>
            <a:r>
              <a:rPr lang="ru-RU" sz="2000" dirty="0" err="1"/>
              <a:t>задумливо</a:t>
            </a:r>
            <a:r>
              <a:rPr lang="ru-RU" sz="2000" dirty="0"/>
              <a:t> </a:t>
            </a:r>
            <a:r>
              <a:rPr lang="ru-RU" sz="2000" dirty="0" err="1"/>
              <a:t>вимовляє</a:t>
            </a:r>
            <a:r>
              <a:rPr lang="ru-RU" sz="2000" dirty="0"/>
              <a:t> Н. З. у </a:t>
            </a:r>
            <a:r>
              <a:rPr lang="ru-RU" sz="2000" dirty="0" err="1"/>
              <a:t>відповідь</a:t>
            </a:r>
            <a:r>
              <a:rPr lang="ru-RU" sz="2000" dirty="0"/>
              <a:t>. </a:t>
            </a:r>
            <a:r>
              <a:rPr lang="ru-RU" sz="2000" dirty="0" err="1"/>
              <a:t>Від'їзд</a:t>
            </a:r>
            <a:r>
              <a:rPr lang="ru-RU" sz="2000" dirty="0"/>
              <a:t> </a:t>
            </a:r>
            <a:r>
              <a:rPr lang="ru-RU" sz="2000" dirty="0" err="1"/>
              <a:t>Тригорина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Аркадиной</a:t>
            </a:r>
            <a:r>
              <a:rPr lang="ru-RU" sz="2000" dirty="0"/>
              <a:t> для Н. З. </a:t>
            </a:r>
            <a:r>
              <a:rPr lang="ru-RU" sz="2000" dirty="0" err="1"/>
              <a:t>означає</a:t>
            </a:r>
            <a:r>
              <a:rPr lang="ru-RU" sz="2000" dirty="0"/>
              <a:t> </a:t>
            </a:r>
            <a:r>
              <a:rPr lang="ru-RU" sz="2000" dirty="0" err="1"/>
              <a:t>кінець</a:t>
            </a:r>
            <a:r>
              <a:rPr lang="ru-RU" sz="2000" dirty="0"/>
              <a:t> свята, </a:t>
            </a:r>
            <a:r>
              <a:rPr lang="ru-RU" sz="2000" dirty="0" err="1"/>
              <a:t>пробудження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"сну». </a:t>
            </a:r>
            <a:r>
              <a:rPr lang="ru-RU" sz="2000" dirty="0" err="1"/>
              <a:t>Повернення</a:t>
            </a:r>
            <a:r>
              <a:rPr lang="ru-RU" sz="2000" dirty="0"/>
              <a:t> до "</a:t>
            </a:r>
            <a:r>
              <a:rPr lang="ru-RU" sz="2000" dirty="0" err="1"/>
              <a:t>милої</a:t>
            </a:r>
            <a:r>
              <a:rPr lang="ru-RU" sz="2000" dirty="0"/>
              <a:t> </a:t>
            </a:r>
            <a:r>
              <a:rPr lang="ru-RU" sz="2000" dirty="0" err="1"/>
              <a:t>сільської</a:t>
            </a:r>
            <a:r>
              <a:rPr lang="ru-RU" sz="2000" dirty="0"/>
              <a:t> </a:t>
            </a:r>
            <a:r>
              <a:rPr lang="ru-RU" sz="2000" dirty="0" err="1"/>
              <a:t>нудьги</a:t>
            </a:r>
            <a:r>
              <a:rPr lang="ru-RU" sz="2000" dirty="0"/>
              <a:t>», </a:t>
            </a:r>
            <a:r>
              <a:rPr lang="ru-RU" sz="2000" dirty="0" err="1"/>
              <a:t>до</a:t>
            </a:r>
            <a:r>
              <a:rPr lang="ru-RU" sz="2000" dirty="0"/>
              <a:t> "пескариной </a:t>
            </a:r>
            <a:r>
              <a:rPr lang="ru-RU" sz="2000" dirty="0" err="1"/>
              <a:t>життя</a:t>
            </a:r>
            <a:r>
              <a:rPr lang="ru-RU" sz="2000" dirty="0"/>
              <a:t>» для </a:t>
            </a:r>
            <a:r>
              <a:rPr lang="ru-RU" sz="2000" dirty="0" err="1"/>
              <a:t>неї</a:t>
            </a:r>
            <a:r>
              <a:rPr lang="ru-RU" sz="2000" dirty="0"/>
              <a:t>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немислимо</a:t>
            </a:r>
            <a:r>
              <a:rPr lang="ru-RU" sz="2000" dirty="0"/>
              <a:t>, </a:t>
            </a:r>
            <a:r>
              <a:rPr lang="ru-RU" sz="2000" dirty="0" err="1"/>
              <a:t>неможливо</a:t>
            </a:r>
            <a:r>
              <a:rPr lang="ru-RU" sz="2000" dirty="0"/>
              <a:t>: "Я </a:t>
            </a:r>
            <a:r>
              <a:rPr lang="ru-RU" sz="2000" dirty="0" err="1"/>
              <a:t>вирішила</a:t>
            </a:r>
            <a:r>
              <a:rPr lang="ru-RU" sz="2000" dirty="0"/>
              <a:t> </a:t>
            </a:r>
            <a:r>
              <a:rPr lang="ru-RU" sz="2000" dirty="0" err="1"/>
              <a:t>безповоротно</a:t>
            </a:r>
            <a:r>
              <a:rPr lang="ru-RU" sz="2000" dirty="0"/>
              <a:t>, </a:t>
            </a:r>
            <a:r>
              <a:rPr lang="ru-RU" sz="2000" dirty="0" err="1"/>
              <a:t>жереб</a:t>
            </a:r>
            <a:r>
              <a:rPr lang="ru-RU" sz="2000" dirty="0"/>
              <a:t> </a:t>
            </a:r>
            <a:r>
              <a:rPr lang="ru-RU" sz="2000" dirty="0" err="1"/>
              <a:t>кинутий</a:t>
            </a:r>
            <a:r>
              <a:rPr lang="ru-RU" sz="2000" dirty="0"/>
              <a:t>, </a:t>
            </a:r>
            <a:r>
              <a:rPr lang="ru-RU" sz="2000" dirty="0" err="1"/>
              <a:t>я</a:t>
            </a:r>
            <a:r>
              <a:rPr lang="ru-RU" sz="2000" dirty="0"/>
              <a:t> </a:t>
            </a:r>
            <a:r>
              <a:rPr lang="ru-RU" sz="2000" dirty="0" err="1"/>
              <a:t>надходжу</a:t>
            </a:r>
            <a:r>
              <a:rPr lang="ru-RU" sz="2000" dirty="0"/>
              <a:t> на сцену». За два роки,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пройшли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моменту </a:t>
            </a:r>
            <a:r>
              <a:rPr lang="ru-RU" sz="2000" dirty="0" err="1"/>
              <a:t>втечі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</a:t>
            </a:r>
            <a:r>
              <a:rPr lang="ru-RU" sz="2000" dirty="0" err="1"/>
              <a:t>будинку</a:t>
            </a:r>
            <a:r>
              <a:rPr lang="ru-RU" sz="2000" dirty="0"/>
              <a:t>, Н. е. </a:t>
            </a:r>
            <a:r>
              <a:rPr lang="ru-RU" sz="2000" dirty="0" err="1"/>
              <a:t>довідалася</a:t>
            </a:r>
            <a:r>
              <a:rPr lang="ru-RU" sz="2000" dirty="0"/>
              <a:t>, як "</a:t>
            </a:r>
            <a:r>
              <a:rPr lang="ru-RU" sz="2000" dirty="0" err="1"/>
              <a:t>грубе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». Вона пережила за </a:t>
            </a:r>
            <a:r>
              <a:rPr lang="ru-RU" sz="2000" dirty="0" err="1"/>
              <a:t>цей</a:t>
            </a:r>
            <a:r>
              <a:rPr lang="ru-RU" sz="2000" dirty="0"/>
              <a:t> час роман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Тригориним</a:t>
            </a:r>
            <a:r>
              <a:rPr lang="ru-RU" sz="2000" dirty="0"/>
              <a:t>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розрив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ним, смерть </a:t>
            </a:r>
            <a:r>
              <a:rPr lang="ru-RU" sz="2000" dirty="0" err="1"/>
              <a:t>дитини</a:t>
            </a:r>
            <a:r>
              <a:rPr lang="ru-RU" sz="2000" dirty="0"/>
              <a:t>, </a:t>
            </a:r>
            <a:r>
              <a:rPr lang="ru-RU" sz="2000" dirty="0" err="1"/>
              <a:t>акторські</a:t>
            </a:r>
            <a:r>
              <a:rPr lang="ru-RU" sz="2000" dirty="0"/>
              <a:t> </a:t>
            </a:r>
            <a:r>
              <a:rPr lang="ru-RU" sz="2000" dirty="0" err="1"/>
              <a:t>невдачі</a:t>
            </a:r>
            <a:r>
              <a:rPr lang="ru-RU" sz="2000" dirty="0"/>
              <a:t>.</a:t>
            </a:r>
          </a:p>
        </p:txBody>
      </p:sp>
      <p:pic>
        <p:nvPicPr>
          <p:cNvPr id="18434" name="Picture 2" descr="http://www.stihi.ru/pics/2009/10/21/14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60648"/>
            <a:ext cx="5040560" cy="33603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457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"</a:t>
            </a:r>
            <a:r>
              <a:rPr lang="ru-RU" sz="2000" dirty="0" err="1"/>
              <a:t>Особлива</a:t>
            </a:r>
            <a:r>
              <a:rPr lang="ru-RU" sz="2000" dirty="0"/>
              <a:t>» </a:t>
            </a:r>
            <a:r>
              <a:rPr lang="ru-RU" sz="2000" dirty="0" err="1"/>
              <a:t>життя</a:t>
            </a:r>
            <a:r>
              <a:rPr lang="ru-RU" sz="2000" dirty="0"/>
              <a:t> Н. З. парадоксально </a:t>
            </a:r>
            <a:r>
              <a:rPr lang="ru-RU" sz="2000" dirty="0" err="1"/>
              <a:t>заримувалася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"</a:t>
            </a:r>
            <a:r>
              <a:rPr lang="ru-RU" sz="2000" dirty="0" err="1"/>
              <a:t>безглуздою</a:t>
            </a:r>
            <a:r>
              <a:rPr lang="ru-RU" sz="2000" dirty="0"/>
              <a:t>» </a:t>
            </a:r>
            <a:r>
              <a:rPr lang="ru-RU" sz="2000" dirty="0" err="1"/>
              <a:t>життям</a:t>
            </a:r>
            <a:r>
              <a:rPr lang="ru-RU" sz="2000" dirty="0"/>
              <a:t> </a:t>
            </a:r>
            <a:r>
              <a:rPr lang="ru-RU" sz="2000" dirty="0" err="1"/>
              <a:t>Аркадиной</a:t>
            </a:r>
            <a:r>
              <a:rPr lang="ru-RU" sz="2000" dirty="0"/>
              <a:t>. </a:t>
            </a:r>
            <a:r>
              <a:rPr lang="ru-RU" sz="2000" dirty="0" err="1"/>
              <a:t>Настрій</a:t>
            </a:r>
            <a:r>
              <a:rPr lang="ru-RU" sz="2000" dirty="0"/>
              <a:t> </a:t>
            </a:r>
            <a:r>
              <a:rPr lang="ru-RU" sz="2000" dirty="0" err="1"/>
              <a:t>тривоги</a:t>
            </a:r>
            <a:r>
              <a:rPr lang="ru-RU" sz="2000" dirty="0"/>
              <a:t> </a:t>
            </a:r>
            <a:r>
              <a:rPr lang="ru-RU" sz="2000" dirty="0" err="1"/>
              <a:t>й</a:t>
            </a:r>
            <a:r>
              <a:rPr lang="ru-RU" sz="2000" dirty="0"/>
              <a:t> </a:t>
            </a:r>
            <a:r>
              <a:rPr lang="ru-RU" sz="2000" dirty="0" err="1"/>
              <a:t>щиросердечної</a:t>
            </a:r>
            <a:r>
              <a:rPr lang="ru-RU" sz="2000" dirty="0"/>
              <a:t> смути </a:t>
            </a:r>
            <a:r>
              <a:rPr lang="ru-RU" sz="2000" dirty="0" err="1"/>
              <a:t>випереджає</a:t>
            </a:r>
            <a:r>
              <a:rPr lang="ru-RU" sz="2000" dirty="0"/>
              <a:t> </a:t>
            </a:r>
            <a:r>
              <a:rPr lang="ru-RU" sz="2000" dirty="0" err="1"/>
              <a:t>останню</a:t>
            </a:r>
            <a:r>
              <a:rPr lang="ru-RU" sz="2000" dirty="0"/>
              <a:t> </a:t>
            </a:r>
            <a:r>
              <a:rPr lang="ru-RU" sz="2000" dirty="0" err="1"/>
              <a:t>появу</a:t>
            </a:r>
            <a:r>
              <a:rPr lang="ru-RU" sz="2000" dirty="0"/>
              <a:t> </a:t>
            </a:r>
            <a:r>
              <a:rPr lang="ru-RU" sz="2000" dirty="0" err="1"/>
              <a:t>героїні</a:t>
            </a:r>
            <a:r>
              <a:rPr lang="ru-RU" sz="2000" dirty="0"/>
              <a:t>. В </a:t>
            </a:r>
            <a:r>
              <a:rPr lang="ru-RU" sz="2000" dirty="0" err="1"/>
              <a:t>осінню</a:t>
            </a:r>
            <a:r>
              <a:rPr lang="ru-RU" sz="2000" dirty="0"/>
              <a:t> непогоду, коли на </a:t>
            </a:r>
            <a:r>
              <a:rPr lang="ru-RU" sz="2000" dirty="0" err="1"/>
              <a:t>озері</a:t>
            </a:r>
            <a:r>
              <a:rPr lang="ru-RU" sz="2000" dirty="0"/>
              <a:t> "</a:t>
            </a:r>
            <a:r>
              <a:rPr lang="ru-RU" sz="2000" dirty="0" err="1"/>
              <a:t>величезні</a:t>
            </a:r>
            <a:r>
              <a:rPr lang="ru-RU" sz="2000" dirty="0"/>
              <a:t> </a:t>
            </a:r>
            <a:r>
              <a:rPr lang="ru-RU" sz="2000" dirty="0" err="1"/>
              <a:t>хвилі</a:t>
            </a:r>
            <a:r>
              <a:rPr lang="ru-RU" sz="2000" dirty="0"/>
              <a:t>», а театр </a:t>
            </a:r>
            <a:r>
              <a:rPr lang="ru-RU" sz="2000" dirty="0" err="1"/>
              <a:t>коштує</a:t>
            </a:r>
            <a:r>
              <a:rPr lang="ru-RU" sz="2000" dirty="0"/>
              <a:t> "</a:t>
            </a:r>
            <a:r>
              <a:rPr lang="ru-RU" sz="2000" dirty="0" err="1"/>
              <a:t>голий</a:t>
            </a:r>
            <a:r>
              <a:rPr lang="ru-RU" sz="2000" dirty="0"/>
              <a:t>, </a:t>
            </a:r>
            <a:r>
              <a:rPr lang="ru-RU" sz="2000" dirty="0" err="1"/>
              <a:t>потворний</a:t>
            </a:r>
            <a:r>
              <a:rPr lang="ru-RU" sz="2000" dirty="0"/>
              <a:t>, як </a:t>
            </a:r>
            <a:r>
              <a:rPr lang="ru-RU" sz="2000" dirty="0" err="1"/>
              <a:t>кістяк</a:t>
            </a:r>
            <a:r>
              <a:rPr lang="ru-RU" sz="2000" dirty="0"/>
              <a:t>,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фіранка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вітру</a:t>
            </a:r>
            <a:r>
              <a:rPr lang="ru-RU" sz="2000" dirty="0"/>
              <a:t> </a:t>
            </a:r>
            <a:r>
              <a:rPr lang="ru-RU" sz="2000" dirty="0" err="1"/>
              <a:t>ляскає</a:t>
            </a:r>
            <a:r>
              <a:rPr lang="ru-RU" sz="2000" dirty="0"/>
              <a:t>», Н. З. </a:t>
            </a:r>
            <a:r>
              <a:rPr lang="ru-RU" sz="2000" dirty="0" err="1"/>
              <a:t>вертається</a:t>
            </a:r>
            <a:r>
              <a:rPr lang="ru-RU" sz="2000" dirty="0"/>
              <a:t> </a:t>
            </a:r>
            <a:r>
              <a:rPr lang="ru-RU" sz="2000" dirty="0" err="1"/>
              <a:t>туди</a:t>
            </a:r>
            <a:r>
              <a:rPr lang="ru-RU" sz="2000" dirty="0"/>
              <a:t>, де все </a:t>
            </a:r>
            <a:r>
              <a:rPr lang="ru-RU" sz="2000" dirty="0" err="1"/>
              <a:t>починалося</a:t>
            </a:r>
            <a:r>
              <a:rPr lang="ru-RU" sz="2000" dirty="0"/>
              <a:t>: до озера, до театру, до </a:t>
            </a:r>
            <a:r>
              <a:rPr lang="ru-RU" sz="2000" dirty="0" err="1"/>
              <a:t>Треплеву</a:t>
            </a:r>
            <a:r>
              <a:rPr lang="ru-RU" sz="2000" dirty="0"/>
              <a:t>. Вона </a:t>
            </a:r>
            <a:r>
              <a:rPr lang="ru-RU" sz="2000" dirty="0" err="1"/>
              <a:t>нічого</a:t>
            </a:r>
            <a:r>
              <a:rPr lang="ru-RU" sz="2000" dirty="0"/>
              <a:t> не "</a:t>
            </a:r>
            <a:r>
              <a:rPr lang="ru-RU" sz="2000" dirty="0" err="1"/>
              <a:t>викреслює</a:t>
            </a:r>
            <a:r>
              <a:rPr lang="ru-RU" sz="2000" dirty="0"/>
              <a:t>»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не</a:t>
            </a:r>
            <a:r>
              <a:rPr lang="ru-RU" sz="2000" dirty="0"/>
              <a:t> "</a:t>
            </a:r>
            <a:r>
              <a:rPr lang="ru-RU" sz="2000" dirty="0" err="1"/>
              <a:t>скасовує</a:t>
            </a:r>
            <a:r>
              <a:rPr lang="ru-RU" sz="2000" dirty="0"/>
              <a:t>» </a:t>
            </a:r>
            <a:r>
              <a:rPr lang="ru-RU" sz="2000" dirty="0" err="1"/>
              <a:t>із</a:t>
            </a:r>
            <a:r>
              <a:rPr lang="ru-RU" sz="2000" dirty="0"/>
              <a:t> прожитого. </a:t>
            </a:r>
            <a:r>
              <a:rPr lang="ru-RU" sz="2000" dirty="0" err="1"/>
              <a:t>Всі</a:t>
            </a:r>
            <a:r>
              <a:rPr lang="ru-RU" sz="2000" dirty="0"/>
              <a:t> "</a:t>
            </a:r>
            <a:r>
              <a:rPr lang="ru-RU" sz="2000" dirty="0" err="1"/>
              <a:t>перетікає</a:t>
            </a:r>
            <a:r>
              <a:rPr lang="ru-RU" sz="2000" dirty="0"/>
              <a:t>» у </a:t>
            </a:r>
            <a:r>
              <a:rPr lang="ru-RU" sz="2000" dirty="0" err="1"/>
              <a:t>щиросердечні</a:t>
            </a:r>
            <a:r>
              <a:rPr lang="ru-RU" sz="2000" dirty="0"/>
              <a:t> </a:t>
            </a:r>
            <a:r>
              <a:rPr lang="ru-RU" sz="2000" dirty="0" err="1"/>
              <a:t>досвіди</a:t>
            </a:r>
            <a:r>
              <a:rPr lang="ru-RU" sz="2000" dirty="0"/>
              <a:t> художника: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почуття</a:t>
            </a:r>
            <a:r>
              <a:rPr lang="ru-RU" sz="2000" dirty="0"/>
              <a:t>, "</a:t>
            </a:r>
            <a:r>
              <a:rPr lang="ru-RU" sz="2000" dirty="0" err="1"/>
              <a:t>схожі</a:t>
            </a:r>
            <a:r>
              <a:rPr lang="ru-RU" sz="2000" dirty="0"/>
              <a:t> на </a:t>
            </a:r>
            <a:r>
              <a:rPr lang="ru-RU" sz="2000" dirty="0" err="1"/>
              <a:t>ніжні</a:t>
            </a:r>
            <a:r>
              <a:rPr lang="ru-RU" sz="2000" dirty="0"/>
              <a:t>, </a:t>
            </a:r>
            <a:r>
              <a:rPr lang="ru-RU" sz="2000" dirty="0" err="1"/>
              <a:t>витончені</a:t>
            </a:r>
            <a:r>
              <a:rPr lang="ru-RU" sz="2000" dirty="0"/>
              <a:t> </a:t>
            </a:r>
            <a:r>
              <a:rPr lang="ru-RU" sz="2000" dirty="0" err="1"/>
              <a:t>квіти</a:t>
            </a:r>
            <a:r>
              <a:rPr lang="ru-RU" sz="2000" dirty="0"/>
              <a:t>»;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любов</a:t>
            </a:r>
            <a:r>
              <a:rPr lang="ru-RU" sz="2000" dirty="0"/>
              <a:t> до </a:t>
            </a:r>
            <a:r>
              <a:rPr lang="ru-RU" sz="2000" dirty="0" err="1"/>
              <a:t>Тригорину</a:t>
            </a:r>
            <a:r>
              <a:rPr lang="ru-RU" sz="2000" dirty="0"/>
              <a:t>, "</a:t>
            </a:r>
            <a:r>
              <a:rPr lang="ru-RU" sz="2000" dirty="0" err="1"/>
              <a:t>навіть</a:t>
            </a:r>
            <a:r>
              <a:rPr lang="ru-RU" sz="2000" dirty="0"/>
              <a:t> </a:t>
            </a:r>
            <a:r>
              <a:rPr lang="ru-RU" sz="2000" dirty="0" err="1"/>
              <a:t>сильніше</a:t>
            </a:r>
            <a:r>
              <a:rPr lang="ru-RU" sz="2000" dirty="0"/>
              <a:t>, </a:t>
            </a:r>
            <a:r>
              <a:rPr lang="ru-RU" sz="2000" dirty="0" err="1"/>
              <a:t>ніж</a:t>
            </a:r>
            <a:r>
              <a:rPr lang="ru-RU" sz="2000" dirty="0"/>
              <a:t> колись»;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свідомість</a:t>
            </a:r>
            <a:r>
              <a:rPr lang="ru-RU" sz="2000" dirty="0"/>
              <a:t> духовного </a:t>
            </a:r>
            <a:r>
              <a:rPr lang="ru-RU" sz="2000" dirty="0" err="1"/>
              <a:t>споріднення</a:t>
            </a:r>
            <a:r>
              <a:rPr lang="ru-RU" sz="2000" dirty="0"/>
              <a:t> </a:t>
            </a:r>
            <a:r>
              <a:rPr lang="ru-RU" sz="2000" dirty="0" err="1"/>
              <a:t>з</a:t>
            </a:r>
            <a:r>
              <a:rPr lang="ru-RU" sz="2000" dirty="0"/>
              <a:t> тургеневскими "</a:t>
            </a:r>
            <a:r>
              <a:rPr lang="ru-RU" sz="2000" dirty="0" err="1"/>
              <a:t>безпритульними</a:t>
            </a:r>
            <a:r>
              <a:rPr lang="ru-RU" sz="2000" dirty="0"/>
              <a:t> </a:t>
            </a:r>
            <a:r>
              <a:rPr lang="ru-RU" sz="2000" dirty="0" err="1"/>
              <a:t>блукачами</a:t>
            </a:r>
            <a:r>
              <a:rPr lang="ru-RU" sz="2000" dirty="0"/>
              <a:t>»; </a:t>
            </a:r>
            <a:r>
              <a:rPr lang="ru-RU" sz="2000" dirty="0" err="1"/>
              <a:t>і</a:t>
            </a:r>
            <a:r>
              <a:rPr lang="ru-RU" sz="2000" dirty="0"/>
              <a:t> </a:t>
            </a:r>
            <a:r>
              <a:rPr lang="ru-RU" sz="2000" dirty="0" err="1"/>
              <a:t>високий</a:t>
            </a:r>
            <a:r>
              <a:rPr lang="ru-RU" sz="2000" dirty="0"/>
              <a:t> настрой заново звучного монологу </a:t>
            </a:r>
            <a:r>
              <a:rPr lang="ru-RU" sz="2000" dirty="0" err="1"/>
              <a:t>Світової</a:t>
            </a:r>
            <a:r>
              <a:rPr lang="ru-RU" sz="2000" dirty="0"/>
              <a:t> </a:t>
            </a:r>
            <a:r>
              <a:rPr lang="ru-RU" sz="2000" dirty="0" err="1"/>
              <a:t>Душі</a:t>
            </a:r>
            <a:r>
              <a:rPr lang="ru-RU" sz="2000" dirty="0"/>
              <a:t>...</a:t>
            </a:r>
          </a:p>
        </p:txBody>
      </p:sp>
      <p:pic>
        <p:nvPicPr>
          <p:cNvPr id="19458" name="Picture 2" descr="http://ruskino.ru/film/2651/md_pos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404664"/>
            <a:ext cx="3960440" cy="594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1960" y="0"/>
            <a:ext cx="493204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За "сюжетом для </a:t>
            </a:r>
            <a:r>
              <a:rPr lang="ru-RU" dirty="0" err="1"/>
              <a:t>невеликої</a:t>
            </a:r>
            <a:r>
              <a:rPr lang="ru-RU" dirty="0"/>
              <a:t> </a:t>
            </a:r>
            <a:r>
              <a:rPr lang="ru-RU" dirty="0" err="1"/>
              <a:t>розповіді</a:t>
            </a:r>
            <a:r>
              <a:rPr lang="ru-RU" dirty="0"/>
              <a:t>» </a:t>
            </a:r>
            <a:r>
              <a:rPr lang="ru-RU" dirty="0" err="1"/>
              <a:t>просвічує</a:t>
            </a:r>
            <a:r>
              <a:rPr lang="ru-RU" dirty="0"/>
              <a:t>, </a:t>
            </a:r>
            <a:r>
              <a:rPr lang="ru-RU" dirty="0" err="1"/>
              <a:t>мерехтить</a:t>
            </a:r>
            <a:r>
              <a:rPr lang="ru-RU" dirty="0"/>
              <a:t> "сюжет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відвернених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», </a:t>
            </a:r>
            <a:r>
              <a:rPr lang="ru-RU" dirty="0" err="1"/>
              <a:t>пов'язаний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внутрішнім</a:t>
            </a:r>
            <a:r>
              <a:rPr lang="ru-RU" dirty="0"/>
              <a:t> </a:t>
            </a:r>
            <a:r>
              <a:rPr lang="ru-RU" dirty="0" err="1"/>
              <a:t>життям</a:t>
            </a:r>
            <a:r>
              <a:rPr lang="ru-RU" dirty="0"/>
              <a:t> Н. З.,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вірою</a:t>
            </a:r>
            <a:r>
              <a:rPr lang="ru-RU" dirty="0"/>
              <a:t> у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покликання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у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щиросердечні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 "</a:t>
            </a:r>
            <a:r>
              <a:rPr lang="ru-RU" dirty="0" err="1"/>
              <a:t>Томління</a:t>
            </a:r>
            <a:r>
              <a:rPr lang="ru-RU" dirty="0"/>
              <a:t> про </a:t>
            </a:r>
            <a:r>
              <a:rPr lang="ru-RU" dirty="0" err="1"/>
              <a:t>кращий</a:t>
            </a:r>
            <a:r>
              <a:rPr lang="ru-RU" dirty="0"/>
              <a:t>» (А. </a:t>
            </a:r>
            <a:r>
              <a:rPr lang="ru-RU" dirty="0" err="1"/>
              <a:t>П.Скафтимов</a:t>
            </a:r>
            <a:r>
              <a:rPr lang="ru-RU" dirty="0"/>
              <a:t>) </a:t>
            </a:r>
            <a:r>
              <a:rPr lang="ru-RU" dirty="0" err="1"/>
              <a:t>ріднить</a:t>
            </a:r>
            <a:r>
              <a:rPr lang="ru-RU" dirty="0"/>
              <a:t> Н. З. </a:t>
            </a:r>
            <a:r>
              <a:rPr lang="ru-RU" dirty="0" err="1"/>
              <a:t>з</a:t>
            </a:r>
            <a:r>
              <a:rPr lang="ru-RU" dirty="0"/>
              <a:t> героями </a:t>
            </a:r>
            <a:r>
              <a:rPr lang="ru-RU" dirty="0" err="1"/>
              <a:t>чеховської</a:t>
            </a:r>
            <a:r>
              <a:rPr lang="ru-RU" dirty="0"/>
              <a:t> </a:t>
            </a:r>
            <a:r>
              <a:rPr lang="ru-RU" dirty="0" err="1"/>
              <a:t>прози</a:t>
            </a:r>
            <a:r>
              <a:rPr lang="ru-RU" dirty="0"/>
              <a:t> (</a:t>
            </a:r>
            <a:r>
              <a:rPr lang="ru-RU" dirty="0" err="1"/>
              <a:t>порівн</a:t>
            </a:r>
            <a:r>
              <a:rPr lang="ru-RU" dirty="0"/>
              <a:t>. "Учитель </a:t>
            </a:r>
            <a:r>
              <a:rPr lang="ru-RU" dirty="0" err="1"/>
              <a:t>словесності</a:t>
            </a:r>
            <a:r>
              <a:rPr lang="ru-RU" dirty="0"/>
              <a:t>», "Три роки», "</a:t>
            </a:r>
            <a:r>
              <a:rPr lang="ru-RU" dirty="0" err="1"/>
              <a:t>Моє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» та </a:t>
            </a:r>
            <a:r>
              <a:rPr lang="ru-RU" dirty="0" err="1"/>
              <a:t>ін</a:t>
            </a:r>
            <a:r>
              <a:rPr lang="ru-RU" dirty="0"/>
              <a:t>.);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героїнями</a:t>
            </a:r>
            <a:r>
              <a:rPr lang="ru-RU" dirty="0"/>
              <a:t> "</a:t>
            </a:r>
            <a:r>
              <a:rPr lang="ru-RU" dirty="0" err="1"/>
              <a:t>пізнього</a:t>
            </a:r>
            <a:r>
              <a:rPr lang="ru-RU" dirty="0"/>
              <a:t> </a:t>
            </a:r>
            <a:r>
              <a:rPr lang="ru-RU" dirty="0" err="1"/>
              <a:t>Островського</a:t>
            </a:r>
            <a:r>
              <a:rPr lang="ru-RU" dirty="0"/>
              <a:t>» (</a:t>
            </a:r>
            <a:r>
              <a:rPr lang="ru-RU" dirty="0" err="1"/>
              <a:t>Негина</a:t>
            </a:r>
            <a:r>
              <a:rPr lang="ru-RU" dirty="0"/>
              <a:t>, Лариса);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героїнями</a:t>
            </a:r>
            <a:r>
              <a:rPr lang="ru-RU" dirty="0"/>
              <a:t> Г. Ибсена (</a:t>
            </a:r>
            <a:r>
              <a:rPr lang="ru-RU" dirty="0">
                <a:hlinkClick r:id="rId2"/>
              </a:rPr>
              <a:t>Нора</a:t>
            </a:r>
            <a:r>
              <a:rPr lang="ru-RU" dirty="0"/>
              <a:t> в "</a:t>
            </a:r>
            <a:r>
              <a:rPr lang="ru-RU" dirty="0" err="1"/>
              <a:t>Ляльковому</a:t>
            </a:r>
            <a:r>
              <a:rPr lang="ru-RU" dirty="0"/>
              <a:t> </a:t>
            </a:r>
            <a:r>
              <a:rPr lang="ru-RU" dirty="0" err="1"/>
              <a:t>будинку</a:t>
            </a:r>
            <a:r>
              <a:rPr lang="ru-RU" dirty="0"/>
              <a:t>», </a:t>
            </a:r>
            <a:r>
              <a:rPr lang="ru-RU" dirty="0" err="1"/>
              <a:t>Гильда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"</a:t>
            </a:r>
            <a:r>
              <a:rPr lang="ru-RU" dirty="0" err="1"/>
              <a:t>Будівельнику</a:t>
            </a:r>
            <a:r>
              <a:rPr lang="ru-RU" dirty="0"/>
              <a:t> </a:t>
            </a:r>
            <a:r>
              <a:rPr lang="ru-RU" dirty="0" err="1"/>
              <a:t>Сольнесе</a:t>
            </a:r>
            <a:r>
              <a:rPr lang="ru-RU" dirty="0"/>
              <a:t>»), М. Горького (Варвара </a:t>
            </a:r>
            <a:r>
              <a:rPr lang="ru-RU" dirty="0" err="1"/>
              <a:t>Михайлівна</a:t>
            </a:r>
            <a:r>
              <a:rPr lang="ru-RU" dirty="0"/>
              <a:t> в "Дачниках», </a:t>
            </a:r>
            <a:r>
              <a:rPr lang="ru-RU" dirty="0" err="1"/>
              <a:t>Ліза</a:t>
            </a:r>
            <a:r>
              <a:rPr lang="ru-RU" dirty="0"/>
              <a:t> в "</a:t>
            </a:r>
            <a:r>
              <a:rPr lang="ru-RU" dirty="0" err="1"/>
              <a:t>Дітях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»). </a:t>
            </a:r>
            <a:r>
              <a:rPr lang="ru-RU" dirty="0" err="1"/>
              <a:t>Недомовленість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хвилює</a:t>
            </a:r>
            <a:r>
              <a:rPr lang="ru-RU" dirty="0"/>
              <a:t> недосказанность, </a:t>
            </a:r>
            <a:r>
              <a:rPr lang="ru-RU" dirty="0" err="1"/>
              <a:t>незавершеність</a:t>
            </a:r>
            <a:r>
              <a:rPr lang="ru-RU" dirty="0"/>
              <a:t> </a:t>
            </a:r>
            <a:r>
              <a:rPr lang="ru-RU" dirty="0" err="1"/>
              <a:t>залишають</a:t>
            </a:r>
            <a:r>
              <a:rPr lang="ru-RU" dirty="0"/>
              <a:t> образ Н. З. </a:t>
            </a:r>
            <a:r>
              <a:rPr lang="ru-RU" dirty="0" err="1"/>
              <a:t>відкритим</a:t>
            </a:r>
            <a:r>
              <a:rPr lang="ru-RU" dirty="0"/>
              <a:t> для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тлумачень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в той же час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нього</a:t>
            </a:r>
            <a:r>
              <a:rPr lang="ru-RU" dirty="0"/>
              <a:t> як про образ,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увібрав</a:t>
            </a:r>
            <a:r>
              <a:rPr lang="ru-RU" dirty="0"/>
              <a:t> у себе "</a:t>
            </a:r>
            <a:r>
              <a:rPr lang="ru-RU" dirty="0" err="1"/>
              <a:t>основний</a:t>
            </a:r>
            <a:r>
              <a:rPr lang="ru-RU" dirty="0"/>
              <a:t>, </a:t>
            </a:r>
            <a:r>
              <a:rPr lang="ru-RU" dirty="0" err="1"/>
              <a:t>духовний</a:t>
            </a:r>
            <a:r>
              <a:rPr lang="ru-RU" dirty="0"/>
              <a:t> лейтмотив» (К. </a:t>
            </a:r>
            <a:r>
              <a:rPr lang="ru-RU" dirty="0" err="1"/>
              <a:t>С.Станіславський</a:t>
            </a:r>
            <a:r>
              <a:rPr lang="ru-RU" dirty="0"/>
              <a:t>) </a:t>
            </a:r>
            <a:r>
              <a:rPr lang="ru-RU" dirty="0" err="1"/>
              <a:t>усього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 Чехова. Перша </a:t>
            </a:r>
            <a:r>
              <a:rPr lang="ru-RU" dirty="0" err="1"/>
              <a:t>виконавиця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Н. З. - В. Ф.Комиссаржевская (1896).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виконавиць</a:t>
            </a:r>
            <a:r>
              <a:rPr lang="ru-RU" dirty="0"/>
              <a:t> - М. </a:t>
            </a:r>
            <a:r>
              <a:rPr lang="ru-RU" dirty="0" err="1"/>
              <a:t>Роксанова</a:t>
            </a:r>
            <a:r>
              <a:rPr lang="ru-RU" dirty="0"/>
              <a:t> (1898), А. </a:t>
            </a:r>
            <a:r>
              <a:rPr lang="ru-RU" dirty="0" err="1"/>
              <a:t>Г.Коонен</a:t>
            </a:r>
            <a:r>
              <a:rPr lang="ru-RU" dirty="0"/>
              <a:t> (1944). Образ Н. З. </a:t>
            </a:r>
            <a:r>
              <a:rPr lang="ru-RU" dirty="0" err="1"/>
              <a:t>втілила</a:t>
            </a:r>
            <a:r>
              <a:rPr lang="ru-RU" dirty="0"/>
              <a:t> М. М.Плисецкая в </a:t>
            </a:r>
            <a:r>
              <a:rPr lang="ru-RU" dirty="0" err="1"/>
              <a:t>балеті</a:t>
            </a:r>
            <a:r>
              <a:rPr lang="ru-RU" dirty="0"/>
              <a:t> "Чайку» на </a:t>
            </a:r>
            <a:r>
              <a:rPr lang="ru-RU" dirty="0" err="1"/>
              <a:t>музику</a:t>
            </a:r>
            <a:r>
              <a:rPr lang="ru-RU" dirty="0"/>
              <a:t> Р. </a:t>
            </a:r>
            <a:r>
              <a:rPr lang="ru-RU" dirty="0" err="1"/>
              <a:t>К.Щедріна</a:t>
            </a:r>
            <a:r>
              <a:rPr lang="ru-RU" dirty="0"/>
              <a:t>(1979).</a:t>
            </a:r>
          </a:p>
        </p:txBody>
      </p:sp>
      <p:pic>
        <p:nvPicPr>
          <p:cNvPr id="20482" name="Picture 2" descr="http://lichnosti.net/photos/946/ma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837806" cy="49343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822</Words>
  <Application>Microsoft Office PowerPoint</Application>
  <PresentationFormat>Экран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Ніна Зарічна – героїня комедії А. П. Чехова «Чайка»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Ніна Зарічна – героїня комедії А. П. Чехова «Чайка»</dc:title>
  <dc:creator>DD</dc:creator>
  <cp:lastModifiedBy>DD</cp:lastModifiedBy>
  <cp:revision>2</cp:revision>
  <dcterms:created xsi:type="dcterms:W3CDTF">2014-09-15T16:14:06Z</dcterms:created>
  <dcterms:modified xsi:type="dcterms:W3CDTF">2014-09-15T16:33:16Z</dcterms:modified>
</cp:coreProperties>
</file>