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01" autoAdjust="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80-2593-43AE-BB46-3A3270ADE6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C3F3-8B68-4CBF-8FE3-F0059AAD1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80-2593-43AE-BB46-3A3270ADE6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C3F3-8B68-4CBF-8FE3-F0059AAD1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80-2593-43AE-BB46-3A3270ADE6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C3F3-8B68-4CBF-8FE3-F0059AAD1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80-2593-43AE-BB46-3A3270ADE6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C3F3-8B68-4CBF-8FE3-F0059AAD1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80-2593-43AE-BB46-3A3270ADE6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C3F3-8B68-4CBF-8FE3-F0059AAD1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80-2593-43AE-BB46-3A3270ADE6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C3F3-8B68-4CBF-8FE3-F0059AAD1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80-2593-43AE-BB46-3A3270ADE6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C3F3-8B68-4CBF-8FE3-F0059AAD1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80-2593-43AE-BB46-3A3270ADE6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C3F3-8B68-4CBF-8FE3-F0059AAD1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80-2593-43AE-BB46-3A3270ADE6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C3F3-8B68-4CBF-8FE3-F0059AAD1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80-2593-43AE-BB46-3A3270ADE6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C3F3-8B68-4CBF-8FE3-F0059AAD1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D380-2593-43AE-BB46-3A3270ADE6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C3F3-8B68-4CBF-8FE3-F0059AAD1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3D380-2593-43AE-BB46-3A3270ADE6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2C3F3-8B68-4CBF-8FE3-F0059AAD1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628800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Comic Sans MS" pitchFamily="66" charset="0"/>
              </a:rPr>
              <a:t>    Презентація на тему</a:t>
            </a:r>
          </a:p>
          <a:p>
            <a:r>
              <a:rPr lang="uk-UA" sz="4400" dirty="0" err="1" smtClean="0">
                <a:latin typeface="Comic Sans MS" pitchFamily="66" charset="0"/>
              </a:rPr>
              <a:t>Пауло</a:t>
            </a:r>
            <a:r>
              <a:rPr lang="uk-UA" sz="4400" dirty="0" smtClean="0">
                <a:latin typeface="Comic Sans MS" pitchFamily="66" charset="0"/>
              </a:rPr>
              <a:t> </a:t>
            </a:r>
            <a:r>
              <a:rPr lang="uk-UA" sz="4400" dirty="0" err="1" smtClean="0">
                <a:latin typeface="Comic Sans MS" pitchFamily="66" charset="0"/>
              </a:rPr>
              <a:t>Коельо</a:t>
            </a:r>
            <a:r>
              <a:rPr lang="uk-UA" sz="4400" dirty="0" smtClean="0">
                <a:latin typeface="Comic Sans MS" pitchFamily="66" charset="0"/>
              </a:rPr>
              <a:t> </a:t>
            </a:r>
            <a:r>
              <a:rPr lang="uk-UA" sz="4400" dirty="0" err="1" smtClean="0">
                <a:latin typeface="Comic Sans MS" pitchFamily="66" charset="0"/>
              </a:rPr>
              <a:t>“Алхімік”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5229200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 Підготував </a:t>
            </a:r>
          </a:p>
          <a:p>
            <a:pPr algn="ctr"/>
            <a:r>
              <a:rPr lang="uk-UA" dirty="0" smtClean="0">
                <a:solidFill>
                  <a:schemeClr val="bg2"/>
                </a:solidFill>
              </a:rPr>
              <a:t>Учень 11 класу</a:t>
            </a:r>
          </a:p>
          <a:p>
            <a:pPr algn="ctr"/>
            <a:r>
              <a:rPr lang="uk-UA" dirty="0" smtClean="0">
                <a:solidFill>
                  <a:schemeClr val="bg2"/>
                </a:solidFill>
              </a:rPr>
              <a:t>Тонконог Іван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260648"/>
            <a:ext cx="3203848" cy="3416320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en-US" dirty="0" err="1" smtClean="0"/>
              <a:t>Наступними</a:t>
            </a:r>
            <a:r>
              <a:rPr lang="en-US" dirty="0" smtClean="0"/>
              <a:t> </a:t>
            </a:r>
            <a:r>
              <a:rPr lang="en-US" dirty="0" err="1" smtClean="0"/>
              <a:t>книгами</a:t>
            </a:r>
            <a:r>
              <a:rPr lang="en-US" dirty="0" smtClean="0"/>
              <a:t> були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ru-RU" dirty="0" smtClean="0"/>
              <a:t>-</a:t>
            </a:r>
            <a:r>
              <a:rPr lang="en-US" dirty="0" smtClean="0"/>
              <a:t> «</a:t>
            </a:r>
            <a:r>
              <a:rPr lang="en-US" dirty="0" err="1" smtClean="0"/>
              <a:t>Брида</a:t>
            </a:r>
            <a:r>
              <a:rPr lang="en-US" dirty="0" smtClean="0"/>
              <a:t>» (1990), </a:t>
            </a:r>
            <a:endParaRPr lang="ru-RU" dirty="0" smtClean="0"/>
          </a:p>
          <a:p>
            <a:pPr algn="ctr"/>
            <a:r>
              <a:rPr lang="ru-RU" dirty="0" smtClean="0"/>
              <a:t>-</a:t>
            </a:r>
            <a:r>
              <a:rPr lang="en-US" dirty="0" smtClean="0"/>
              <a:t> «</a:t>
            </a:r>
            <a:r>
              <a:rPr lang="en-US" dirty="0" err="1" smtClean="0"/>
              <a:t>Валькірії</a:t>
            </a:r>
            <a:r>
              <a:rPr lang="en-US" dirty="0" smtClean="0"/>
              <a:t>» (1992),</a:t>
            </a:r>
          </a:p>
          <a:p>
            <a:pPr algn="ctr"/>
            <a:r>
              <a:rPr lang="ru-RU" dirty="0" smtClean="0"/>
              <a:t>- </a:t>
            </a:r>
            <a:r>
              <a:rPr lang="en-US" dirty="0" smtClean="0"/>
              <a:t>«</a:t>
            </a:r>
            <a:r>
              <a:rPr lang="en-US" dirty="0" err="1" smtClean="0"/>
              <a:t>Мактуб</a:t>
            </a:r>
            <a:r>
              <a:rPr lang="en-US" dirty="0" smtClean="0"/>
              <a:t>» (1994), </a:t>
            </a:r>
          </a:p>
          <a:p>
            <a:pPr algn="ctr"/>
            <a:r>
              <a:rPr lang="ru-RU" dirty="0" smtClean="0"/>
              <a:t>-</a:t>
            </a:r>
            <a:r>
              <a:rPr lang="en-US" dirty="0" smtClean="0"/>
              <a:t> «На </a:t>
            </a:r>
            <a:r>
              <a:rPr lang="en-US" dirty="0" err="1" smtClean="0"/>
              <a:t>березі</a:t>
            </a:r>
            <a:r>
              <a:rPr lang="en-US" dirty="0" smtClean="0"/>
              <a:t> </a:t>
            </a:r>
            <a:r>
              <a:rPr lang="en-US" dirty="0" err="1" smtClean="0"/>
              <a:t>Ріо</a:t>
            </a:r>
            <a:r>
              <a:rPr lang="en-US" dirty="0" smtClean="0"/>
              <a:t> </a:t>
            </a:r>
            <a:r>
              <a:rPr lang="en-US" dirty="0" err="1" smtClean="0"/>
              <a:t>Пьедра</a:t>
            </a:r>
            <a:r>
              <a:rPr lang="en-US" dirty="0" smtClean="0"/>
              <a:t> </a:t>
            </a:r>
            <a:r>
              <a:rPr lang="en-US" dirty="0" err="1" smtClean="0"/>
              <a:t>села</a:t>
            </a:r>
            <a:r>
              <a:rPr lang="en-US" dirty="0" smtClean="0"/>
              <a:t> я                 </a:t>
            </a:r>
          </a:p>
          <a:p>
            <a:pPr algn="ctr"/>
            <a:r>
              <a:rPr lang="en-US" dirty="0" smtClean="0"/>
              <a:t>   й </a:t>
            </a:r>
            <a:r>
              <a:rPr lang="en-US" dirty="0" err="1" smtClean="0"/>
              <a:t>заплакала</a:t>
            </a:r>
            <a:r>
              <a:rPr lang="en-US" dirty="0" smtClean="0"/>
              <a:t>» (1994), </a:t>
            </a:r>
            <a:endParaRPr lang="ru-RU" dirty="0" smtClean="0"/>
          </a:p>
          <a:p>
            <a:pPr algn="ctr"/>
            <a:r>
              <a:rPr lang="ru-RU" dirty="0" smtClean="0"/>
              <a:t>- </a:t>
            </a:r>
            <a:r>
              <a:rPr lang="en-US" dirty="0" smtClean="0"/>
              <a:t>«</a:t>
            </a:r>
            <a:r>
              <a:rPr lang="en-US" dirty="0" err="1" smtClean="0"/>
              <a:t>П'ята</a:t>
            </a:r>
            <a:r>
              <a:rPr lang="en-US" dirty="0" smtClean="0"/>
              <a:t> </a:t>
            </a:r>
            <a:r>
              <a:rPr lang="en-US" dirty="0" err="1" smtClean="0"/>
              <a:t>гора</a:t>
            </a:r>
            <a:r>
              <a:rPr lang="en-US" dirty="0" smtClean="0"/>
              <a:t>» (1996), </a:t>
            </a:r>
            <a:endParaRPr lang="ru-RU" dirty="0" smtClean="0"/>
          </a:p>
          <a:p>
            <a:pPr algn="ctr"/>
            <a:r>
              <a:rPr lang="ru-RU" dirty="0" smtClean="0"/>
              <a:t>-</a:t>
            </a:r>
            <a:r>
              <a:rPr lang="en-US" dirty="0" smtClean="0"/>
              <a:t> «</a:t>
            </a:r>
            <a:r>
              <a:rPr lang="en-US" dirty="0" err="1" smtClean="0"/>
              <a:t>Книга</a:t>
            </a:r>
            <a:r>
              <a:rPr lang="en-US" dirty="0" smtClean="0"/>
              <a:t> </a:t>
            </a:r>
            <a:r>
              <a:rPr lang="en-US" dirty="0" err="1" smtClean="0"/>
              <a:t>Воїна</a:t>
            </a:r>
            <a:r>
              <a:rPr lang="en-US" dirty="0" smtClean="0"/>
              <a:t> </a:t>
            </a:r>
            <a:r>
              <a:rPr lang="en-US" dirty="0" err="1" smtClean="0"/>
              <a:t>світла</a:t>
            </a:r>
            <a:r>
              <a:rPr lang="en-US" dirty="0" smtClean="0"/>
              <a:t>» (1997),       </a:t>
            </a:r>
          </a:p>
          <a:p>
            <a:pPr algn="ctr"/>
            <a:r>
              <a:rPr lang="ru-RU" dirty="0" smtClean="0"/>
              <a:t>-</a:t>
            </a:r>
            <a:r>
              <a:rPr lang="en-US" dirty="0" smtClean="0"/>
              <a:t> «</a:t>
            </a:r>
            <a:r>
              <a:rPr lang="en-US" dirty="0" err="1" smtClean="0"/>
              <a:t>Вероніка</a:t>
            </a:r>
            <a:r>
              <a:rPr lang="en-US" dirty="0" smtClean="0"/>
              <a:t> </a:t>
            </a:r>
            <a:r>
              <a:rPr lang="en-US" dirty="0" err="1" smtClean="0"/>
              <a:t>вирішує</a:t>
            </a:r>
            <a:r>
              <a:rPr lang="en-US" dirty="0" smtClean="0"/>
              <a:t> </a:t>
            </a:r>
            <a:r>
              <a:rPr lang="en-US" dirty="0" err="1" smtClean="0"/>
              <a:t>померти</a:t>
            </a:r>
            <a:r>
              <a:rPr lang="en-US" dirty="0" smtClean="0"/>
              <a:t>»   </a:t>
            </a:r>
          </a:p>
          <a:p>
            <a:pPr algn="ctr"/>
            <a:r>
              <a:rPr lang="en-US" dirty="0" smtClean="0"/>
              <a:t>   (1998) </a:t>
            </a:r>
            <a:endParaRPr lang="ru-RU" dirty="0" smtClean="0"/>
          </a:p>
          <a:p>
            <a:pPr algn="ctr"/>
            <a:r>
              <a:rPr lang="ru-RU" dirty="0" smtClean="0"/>
              <a:t>-</a:t>
            </a:r>
            <a:r>
              <a:rPr lang="en-US" dirty="0" smtClean="0"/>
              <a:t> «</a:t>
            </a:r>
            <a:r>
              <a:rPr lang="en-US" dirty="0" err="1" smtClean="0"/>
              <a:t>Диявол</a:t>
            </a:r>
            <a:r>
              <a:rPr lang="en-US" dirty="0" smtClean="0"/>
              <a:t> і </a:t>
            </a:r>
            <a:r>
              <a:rPr lang="en-US" dirty="0" err="1" smtClean="0"/>
              <a:t>сеньйорита</a:t>
            </a:r>
            <a:r>
              <a:rPr lang="en-US" dirty="0" smtClean="0"/>
              <a:t> </a:t>
            </a:r>
            <a:r>
              <a:rPr lang="en-US" dirty="0" err="1" smtClean="0"/>
              <a:t>Прим</a:t>
            </a:r>
            <a:r>
              <a:rPr lang="en-US" dirty="0" smtClean="0"/>
              <a:t>»   </a:t>
            </a:r>
          </a:p>
          <a:p>
            <a:pPr algn="ctr"/>
            <a:r>
              <a:rPr lang="en-US" dirty="0" smtClean="0"/>
              <a:t>   (2000)  </a:t>
            </a:r>
            <a:endParaRPr lang="ru-RU" dirty="0"/>
          </a:p>
        </p:txBody>
      </p:sp>
      <p:pic>
        <p:nvPicPr>
          <p:cNvPr id="1026" name="Picture 2" descr="C:\Users\Администратор\Desktop\shop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232248" cy="345638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сбор-хранение-и-обработка-информации-600x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933056"/>
            <a:ext cx="3960440" cy="2785989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9785170776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60648"/>
            <a:ext cx="2232248" cy="348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404664"/>
            <a:ext cx="3888432" cy="2308324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Його </a:t>
            </a:r>
            <a:r>
              <a:rPr lang="en-US" dirty="0" err="1" smtClean="0"/>
              <a:t>останні</a:t>
            </a:r>
            <a:r>
              <a:rPr lang="en-US" dirty="0" smtClean="0"/>
              <a:t> </a:t>
            </a:r>
            <a:r>
              <a:rPr lang="en-US" dirty="0" err="1" smtClean="0"/>
              <a:t>роботи</a:t>
            </a:r>
            <a:r>
              <a:rPr lang="en-US" dirty="0" smtClean="0"/>
              <a:t>: </a:t>
            </a:r>
            <a:endParaRPr lang="ru-RU" dirty="0" smtClean="0"/>
          </a:p>
          <a:p>
            <a:pPr algn="ctr"/>
            <a:r>
              <a:rPr lang="en-US" dirty="0" smtClean="0"/>
              <a:t> - «</a:t>
            </a:r>
            <a:r>
              <a:rPr lang="en-US" dirty="0" err="1" smtClean="0"/>
              <a:t>Одинадцять</a:t>
            </a:r>
            <a:r>
              <a:rPr lang="en-US" dirty="0" smtClean="0"/>
              <a:t> </a:t>
            </a:r>
            <a:r>
              <a:rPr lang="en-US" dirty="0" err="1" smtClean="0"/>
              <a:t>хвилин</a:t>
            </a:r>
            <a:r>
              <a:rPr lang="en-US" dirty="0" smtClean="0"/>
              <a:t>» - </a:t>
            </a:r>
            <a:r>
              <a:rPr lang="en-US" dirty="0" err="1" smtClean="0"/>
              <a:t>бестселер</a:t>
            </a:r>
            <a:r>
              <a:rPr lang="en-US" dirty="0" smtClean="0"/>
              <a:t>    </a:t>
            </a:r>
          </a:p>
          <a:p>
            <a:pPr algn="ctr"/>
            <a:r>
              <a:rPr lang="en-US" dirty="0" smtClean="0"/>
              <a:t>     2003-, </a:t>
            </a:r>
            <a:endParaRPr lang="ru-RU" dirty="0" smtClean="0"/>
          </a:p>
          <a:p>
            <a:pPr algn="ctr"/>
            <a:r>
              <a:rPr lang="en-US" dirty="0" smtClean="0"/>
              <a:t> - «</a:t>
            </a:r>
            <a:r>
              <a:rPr lang="en-US" dirty="0" err="1" smtClean="0"/>
              <a:t>Заїр</a:t>
            </a:r>
            <a:r>
              <a:rPr lang="en-US" dirty="0" smtClean="0"/>
              <a:t>» (2005), </a:t>
            </a:r>
            <a:endParaRPr lang="ru-RU" dirty="0" smtClean="0"/>
          </a:p>
          <a:p>
            <a:pPr algn="ctr"/>
            <a:r>
              <a:rPr lang="en-US" dirty="0" smtClean="0"/>
              <a:t> - «</a:t>
            </a:r>
            <a:r>
              <a:rPr lang="en-US" dirty="0" err="1" smtClean="0"/>
              <a:t>Відьма</a:t>
            </a:r>
            <a:r>
              <a:rPr lang="en-US" dirty="0" smtClean="0"/>
              <a:t> з </a:t>
            </a:r>
            <a:r>
              <a:rPr lang="en-US" dirty="0" err="1" smtClean="0"/>
              <a:t>Портобелло</a:t>
            </a:r>
            <a:r>
              <a:rPr lang="en-US" dirty="0" smtClean="0"/>
              <a:t>» (2006), </a:t>
            </a:r>
            <a:endParaRPr lang="ru-RU" dirty="0" smtClean="0"/>
          </a:p>
          <a:p>
            <a:pPr algn="ctr"/>
            <a:r>
              <a:rPr lang="en-US" dirty="0" smtClean="0"/>
              <a:t> - «</a:t>
            </a:r>
            <a:r>
              <a:rPr lang="en-US" dirty="0" err="1" smtClean="0"/>
              <a:t>Переможець</a:t>
            </a:r>
            <a:r>
              <a:rPr lang="en-US" dirty="0" smtClean="0"/>
              <a:t> </a:t>
            </a:r>
            <a:r>
              <a:rPr lang="en-US" dirty="0" err="1" smtClean="0"/>
              <a:t>залишається</a:t>
            </a:r>
            <a:r>
              <a:rPr lang="en-US" dirty="0" smtClean="0"/>
              <a:t> </a:t>
            </a:r>
            <a:r>
              <a:rPr lang="en-US" dirty="0" err="1" smtClean="0"/>
              <a:t>один</a:t>
            </a:r>
            <a:r>
              <a:rPr lang="en-US" dirty="0" smtClean="0"/>
              <a:t>»  </a:t>
            </a:r>
          </a:p>
          <a:p>
            <a:pPr algn="ctr"/>
            <a:r>
              <a:rPr lang="en-US" dirty="0" smtClean="0"/>
              <a:t>     (2008) </a:t>
            </a:r>
            <a:endParaRPr lang="ru-RU" dirty="0" smtClean="0"/>
          </a:p>
          <a:p>
            <a:pPr algn="ctr"/>
            <a:r>
              <a:rPr lang="ru-RU" dirty="0" smtClean="0"/>
              <a:t>  </a:t>
            </a:r>
            <a:r>
              <a:rPr lang="en-US" dirty="0" smtClean="0"/>
              <a:t> «</a:t>
            </a:r>
            <a:r>
              <a:rPr lang="en-US" dirty="0" err="1" smtClean="0"/>
              <a:t>Алеф</a:t>
            </a:r>
            <a:r>
              <a:rPr lang="en-US" dirty="0" smtClean="0"/>
              <a:t>» (2010)</a:t>
            </a:r>
            <a:endParaRPr lang="ru-RU" dirty="0"/>
          </a:p>
        </p:txBody>
      </p:sp>
      <p:pic>
        <p:nvPicPr>
          <p:cNvPr id="1026" name="Picture 2" descr="C:\Users\Администратор\Desktop\Aleph-688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2483768" cy="3744416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coelho-11minut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24944"/>
            <a:ext cx="2593508" cy="3744416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10032576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924944"/>
            <a:ext cx="2887979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56792"/>
            <a:ext cx="9144000" cy="923330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Пауло</a:t>
            </a:r>
            <a:r>
              <a:rPr lang="en-US" dirty="0" smtClean="0"/>
              <a:t> </a:t>
            </a:r>
            <a:r>
              <a:rPr lang="en-US" dirty="0" err="1" smtClean="0"/>
              <a:t>Коельо</a:t>
            </a:r>
            <a:r>
              <a:rPr lang="en-US" dirty="0" smtClean="0"/>
              <a:t> </a:t>
            </a:r>
            <a:r>
              <a:rPr lang="en-US" dirty="0" err="1" smtClean="0"/>
              <a:t>отрима</a:t>
            </a:r>
            <a:r>
              <a:rPr lang="ru-RU" dirty="0" smtClean="0"/>
              <a:t>в </a:t>
            </a:r>
            <a:r>
              <a:rPr lang="en-US" dirty="0" err="1" smtClean="0"/>
              <a:t>безліч</a:t>
            </a:r>
            <a:r>
              <a:rPr lang="en-US" dirty="0" smtClean="0"/>
              <a:t> </a:t>
            </a:r>
            <a:r>
              <a:rPr lang="en-US" dirty="0" err="1" smtClean="0"/>
              <a:t>престижних</a:t>
            </a:r>
            <a:r>
              <a:rPr lang="en-US" dirty="0" smtClean="0"/>
              <a:t> </a:t>
            </a:r>
            <a:r>
              <a:rPr lang="en-US" dirty="0" err="1" smtClean="0"/>
              <a:t>міжнародних</a:t>
            </a:r>
            <a:r>
              <a:rPr lang="en-US" dirty="0" smtClean="0"/>
              <a:t> </a:t>
            </a:r>
            <a:r>
              <a:rPr lang="en-US" dirty="0" err="1" smtClean="0"/>
              <a:t>нагород</a:t>
            </a:r>
            <a:r>
              <a:rPr lang="en-US" dirty="0" smtClean="0"/>
              <a:t>. </a:t>
            </a:r>
            <a:r>
              <a:rPr lang="en-US" dirty="0" err="1" smtClean="0"/>
              <a:t>Критики</a:t>
            </a:r>
            <a:r>
              <a:rPr lang="en-US" dirty="0" smtClean="0"/>
              <a:t> </a:t>
            </a:r>
            <a:r>
              <a:rPr lang="en-US" dirty="0" err="1" smtClean="0"/>
              <a:t>відзначають</a:t>
            </a:r>
            <a:r>
              <a:rPr lang="en-US" dirty="0" smtClean="0"/>
              <a:t> його </a:t>
            </a:r>
            <a:r>
              <a:rPr lang="en-US" dirty="0" err="1" smtClean="0"/>
              <a:t>реалістичний</a:t>
            </a:r>
            <a:r>
              <a:rPr lang="en-US" dirty="0" smtClean="0"/>
              <a:t>, повний </a:t>
            </a:r>
            <a:r>
              <a:rPr lang="en-US" dirty="0" err="1" smtClean="0"/>
              <a:t>поезії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en-US" dirty="0" smtClean="0"/>
              <a:t> </a:t>
            </a:r>
            <a:r>
              <a:rPr lang="en-US" dirty="0" err="1" smtClean="0"/>
              <a:t>філософії</a:t>
            </a:r>
            <a:r>
              <a:rPr lang="en-US" dirty="0" smtClean="0"/>
              <a:t> </a:t>
            </a:r>
            <a:r>
              <a:rPr lang="en-US" dirty="0" err="1" smtClean="0"/>
              <a:t>стиль</a:t>
            </a:r>
            <a:r>
              <a:rPr lang="en-US" dirty="0" smtClean="0"/>
              <a:t>. </a:t>
            </a:r>
            <a:r>
              <a:rPr lang="en-US" dirty="0" err="1" smtClean="0"/>
              <a:t>Мова</a:t>
            </a:r>
            <a:r>
              <a:rPr lang="en-US" dirty="0" smtClean="0"/>
              <a:t> </a:t>
            </a:r>
            <a:r>
              <a:rPr lang="en-US" dirty="0" err="1" smtClean="0"/>
              <a:t>символів</a:t>
            </a:r>
            <a:r>
              <a:rPr lang="en-US" dirty="0" smtClean="0"/>
              <a:t> у </a:t>
            </a:r>
            <a:r>
              <a:rPr lang="en-US" dirty="0" err="1" smtClean="0"/>
              <a:t>романах</a:t>
            </a:r>
            <a:r>
              <a:rPr lang="en-US" dirty="0" smtClean="0"/>
              <a:t> </a:t>
            </a:r>
            <a:r>
              <a:rPr lang="en-US" dirty="0" err="1" smtClean="0"/>
              <a:t>Коельо</a:t>
            </a:r>
            <a:r>
              <a:rPr lang="en-US" dirty="0" smtClean="0"/>
              <a:t> </a:t>
            </a:r>
            <a:r>
              <a:rPr lang="en-US" dirty="0" err="1" smtClean="0"/>
              <a:t>каже</a:t>
            </a:r>
            <a:r>
              <a:rPr lang="en-US" dirty="0" smtClean="0"/>
              <a:t> </a:t>
            </a:r>
            <a:r>
              <a:rPr lang="en-US" dirty="0" err="1" smtClean="0"/>
              <a:t>безпосередньо</a:t>
            </a:r>
            <a:r>
              <a:rPr lang="en-US" dirty="0" smtClean="0"/>
              <a:t> з </a:t>
            </a:r>
            <a:r>
              <a:rPr lang="en-US" dirty="0" err="1" smtClean="0"/>
              <a:t>серцями</a:t>
            </a:r>
            <a:r>
              <a:rPr lang="en-US" dirty="0" smtClean="0"/>
              <a:t> </a:t>
            </a:r>
            <a:r>
              <a:rPr lang="en-US" dirty="0" err="1" smtClean="0"/>
              <a:t>читачів</a:t>
            </a:r>
            <a:r>
              <a:rPr lang="en-US" dirty="0" smtClean="0"/>
              <a:t> і це </a:t>
            </a:r>
            <a:r>
              <a:rPr lang="en-US" dirty="0" err="1" smtClean="0"/>
              <a:t>робить</a:t>
            </a:r>
            <a:r>
              <a:rPr lang="en-US" dirty="0" smtClean="0"/>
              <a:t> його </a:t>
            </a:r>
            <a:r>
              <a:rPr lang="en-US" dirty="0" err="1" smtClean="0"/>
              <a:t>романи</a:t>
            </a:r>
            <a:r>
              <a:rPr lang="en-US" dirty="0" smtClean="0"/>
              <a:t> </a:t>
            </a:r>
            <a:r>
              <a:rPr lang="en-US" dirty="0" err="1" smtClean="0"/>
              <a:t>популярними</a:t>
            </a:r>
            <a:r>
              <a:rPr lang="en-US" dirty="0" smtClean="0"/>
              <a:t> в </a:t>
            </a:r>
            <a:r>
              <a:rPr lang="en-US" dirty="0" err="1" smtClean="0"/>
              <a:t>усьому</a:t>
            </a:r>
            <a:r>
              <a:rPr lang="en-US" dirty="0" smtClean="0"/>
              <a:t> </a:t>
            </a:r>
            <a:r>
              <a:rPr lang="en-US" dirty="0" err="1" smtClean="0"/>
              <a:t>світі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6" name="Picture 2" descr="C:\Users\Администратор\Desktop\medium_dbcbdcc3a82073d724ee3baa7f9d7fc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3096344" cy="3157195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3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96952"/>
            <a:ext cx="3096344" cy="3168352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996952"/>
            <a:ext cx="216024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34888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Bard" pitchFamily="18" charset="0"/>
                <a:cs typeface="Arabic Typesetting" pitchFamily="66" charset="-78"/>
              </a:rPr>
              <a:t>  </a:t>
            </a:r>
            <a:r>
              <a:rPr lang="ru-RU" sz="9600" dirty="0" smtClean="0">
                <a:latin typeface="Bard" pitchFamily="18" charset="0"/>
                <a:cs typeface="Arabic Typesetting" pitchFamily="66" charset="-78"/>
              </a:rPr>
              <a:t>К</a:t>
            </a:r>
            <a:r>
              <a:rPr lang="uk-UA" sz="9600" dirty="0" err="1" smtClean="0">
                <a:latin typeface="Bard" pitchFamily="18" charset="0"/>
                <a:cs typeface="Arabic Typesetting" pitchFamily="66" charset="-78"/>
              </a:rPr>
              <a:t>інець</a:t>
            </a:r>
            <a:endParaRPr lang="ru-RU" sz="9600" dirty="0">
              <a:latin typeface="Bard" pitchFamily="18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635896" y="332656"/>
            <a:ext cx="4968552" cy="3170099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Пауло </a:t>
            </a:r>
            <a:r>
              <a:rPr lang="ru-RU" sz="2000" dirty="0" err="1"/>
              <a:t>Коельо</a:t>
            </a:r>
            <a:r>
              <a:rPr lang="ru-RU" sz="2000" dirty="0"/>
              <a:t> </a:t>
            </a:r>
            <a:r>
              <a:rPr lang="ru-RU" sz="2000" dirty="0" err="1"/>
              <a:t>народився</a:t>
            </a:r>
            <a:r>
              <a:rPr lang="ru-RU" sz="2000" dirty="0"/>
              <a:t> в </a:t>
            </a:r>
            <a:r>
              <a:rPr lang="ru-RU" sz="2000" dirty="0" err="1"/>
              <a:t>Ріо-де-Жанейро</a:t>
            </a:r>
            <a:r>
              <a:rPr lang="ru-RU" sz="2000" dirty="0"/>
              <a:t>, </a:t>
            </a:r>
            <a:r>
              <a:rPr lang="ru-RU" sz="2000" dirty="0" err="1"/>
              <a:t>Бразилія</a:t>
            </a:r>
            <a:r>
              <a:rPr lang="ru-RU" sz="2000" dirty="0"/>
              <a:t>, 24 </a:t>
            </a:r>
            <a:r>
              <a:rPr lang="ru-RU" sz="2000" dirty="0" err="1"/>
              <a:t>серпня</a:t>
            </a:r>
            <a:r>
              <a:rPr lang="ru-RU" sz="2000" dirty="0"/>
              <a:t> 1947 року в </a:t>
            </a:r>
            <a:r>
              <a:rPr lang="ru-RU" sz="2000" dirty="0" err="1"/>
              <a:t>родині</a:t>
            </a:r>
            <a:r>
              <a:rPr lang="ru-RU" sz="2000" dirty="0"/>
              <a:t> </a:t>
            </a:r>
            <a:r>
              <a:rPr lang="ru-RU" sz="2000" dirty="0" err="1"/>
              <a:t>інженера</a:t>
            </a:r>
            <a:r>
              <a:rPr lang="ru-RU" sz="2000" dirty="0"/>
              <a:t>. </a:t>
            </a:r>
            <a:r>
              <a:rPr lang="ru-RU" sz="2000" dirty="0" err="1"/>
              <a:t>Його</a:t>
            </a:r>
            <a:r>
              <a:rPr lang="ru-RU" sz="2000" dirty="0"/>
              <a:t> батьки </a:t>
            </a:r>
            <a:r>
              <a:rPr lang="ru-RU" sz="2000" dirty="0" err="1"/>
              <a:t>хотіли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хлопчик </a:t>
            </a:r>
            <a:r>
              <a:rPr lang="ru-RU" sz="2000" dirty="0" err="1"/>
              <a:t>пішов</a:t>
            </a:r>
            <a:r>
              <a:rPr lang="ru-RU" sz="2000" dirty="0"/>
              <a:t> по стопах батька, </a:t>
            </a:r>
            <a:r>
              <a:rPr lang="ru-RU" sz="2000" dirty="0" err="1"/>
              <a:t>але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в </a:t>
            </a:r>
            <a:r>
              <a:rPr lang="ru-RU" sz="2000" dirty="0" err="1"/>
              <a:t>юності</a:t>
            </a:r>
            <a:r>
              <a:rPr lang="ru-RU" sz="2000" dirty="0"/>
              <a:t> Пауло </a:t>
            </a:r>
            <a:r>
              <a:rPr lang="ru-RU" sz="2000" dirty="0" err="1"/>
              <a:t>Коельо</a:t>
            </a:r>
            <a:r>
              <a:rPr lang="ru-RU" sz="2000" dirty="0"/>
              <a:t> </a:t>
            </a:r>
            <a:r>
              <a:rPr lang="ru-RU" sz="2000" dirty="0" err="1"/>
              <a:t>вирішив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хоче</a:t>
            </a:r>
            <a:r>
              <a:rPr lang="ru-RU" sz="2000" dirty="0"/>
              <a:t> стати </a:t>
            </a:r>
            <a:r>
              <a:rPr lang="ru-RU" sz="2000" dirty="0" err="1"/>
              <a:t>письменником</a:t>
            </a:r>
            <a:r>
              <a:rPr lang="ru-RU" sz="2000" dirty="0"/>
              <a:t>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небажання</a:t>
            </a:r>
            <a:r>
              <a:rPr lang="ru-RU" sz="2000" dirty="0"/>
              <a:t> </a:t>
            </a:r>
            <a:r>
              <a:rPr lang="ru-RU" sz="2000" dirty="0" err="1"/>
              <a:t>слідувати</a:t>
            </a:r>
            <a:r>
              <a:rPr lang="ru-RU" sz="2000" dirty="0"/>
              <a:t> </a:t>
            </a:r>
            <a:r>
              <a:rPr lang="ru-RU" sz="2000" dirty="0" err="1"/>
              <a:t>волі</a:t>
            </a:r>
            <a:r>
              <a:rPr lang="ru-RU" sz="2000" dirty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 </a:t>
            </a:r>
            <a:r>
              <a:rPr lang="ru-RU" sz="2000" dirty="0" err="1"/>
              <a:t>призвело</a:t>
            </a:r>
            <a:r>
              <a:rPr lang="ru-RU" sz="2000" dirty="0"/>
              <a:t> до того, </a:t>
            </a:r>
            <a:r>
              <a:rPr lang="ru-RU" sz="2000" dirty="0" err="1"/>
              <a:t>що</a:t>
            </a:r>
            <a:r>
              <a:rPr lang="ru-RU" sz="2000" dirty="0"/>
              <a:t> у </a:t>
            </a:r>
            <a:r>
              <a:rPr lang="ru-RU" sz="2000" dirty="0" err="1"/>
              <a:t>віці</a:t>
            </a:r>
            <a:r>
              <a:rPr lang="ru-RU" sz="2000" dirty="0"/>
              <a:t> 17 </a:t>
            </a:r>
            <a:r>
              <a:rPr lang="ru-RU" sz="2000" dirty="0" err="1"/>
              <a:t>років</a:t>
            </a:r>
            <a:r>
              <a:rPr lang="ru-RU" sz="2000" dirty="0"/>
              <a:t> Пауло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визначений</a:t>
            </a:r>
            <a:r>
              <a:rPr lang="ru-RU" sz="2000" dirty="0"/>
              <a:t> у </a:t>
            </a:r>
            <a:r>
              <a:rPr lang="ru-RU" sz="2000" dirty="0" err="1"/>
              <a:t>психіатричну</a:t>
            </a:r>
            <a:r>
              <a:rPr lang="ru-RU" sz="2000" dirty="0"/>
              <a:t> </a:t>
            </a:r>
            <a:r>
              <a:rPr lang="ru-RU" sz="2000" dirty="0" err="1"/>
              <a:t>лікарню</a:t>
            </a:r>
            <a:r>
              <a:rPr lang="ru-RU" sz="2000" dirty="0"/>
              <a:t> (1966), де проходив </a:t>
            </a:r>
            <a:r>
              <a:rPr lang="ru-RU" sz="2000" dirty="0" err="1"/>
              <a:t>лікування</a:t>
            </a:r>
            <a:r>
              <a:rPr lang="ru-RU" sz="2000" dirty="0"/>
              <a:t> </a:t>
            </a:r>
            <a:r>
              <a:rPr lang="ru-RU" sz="2000" dirty="0" err="1"/>
              <a:t>електрошоком</a:t>
            </a:r>
            <a:r>
              <a:rPr lang="ru-RU" sz="2000" dirty="0"/>
              <a:t>.</a:t>
            </a:r>
          </a:p>
        </p:txBody>
      </p:sp>
      <p:pic>
        <p:nvPicPr>
          <p:cNvPr id="6" name="Picture 4" descr="C:\Users\Администратор\Desktop\b4a3ee6cb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17032"/>
            <a:ext cx="4968552" cy="2829482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139359.imgca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3147715" cy="3892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Paulo_Coelho_MUJIMA20100813_0057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6632"/>
            <a:ext cx="4104456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492896"/>
            <a:ext cx="9144000" cy="175432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Він був </a:t>
            </a:r>
            <a:r>
              <a:rPr lang="en-US" dirty="0" err="1"/>
              <a:t>випущений</a:t>
            </a:r>
            <a:r>
              <a:rPr lang="en-US" dirty="0"/>
              <a:t> з </a:t>
            </a:r>
            <a:r>
              <a:rPr lang="en-US" dirty="0" err="1"/>
              <a:t>лікарні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роки</a:t>
            </a:r>
            <a:r>
              <a:rPr lang="en-US" dirty="0"/>
              <a:t>, </a:t>
            </a:r>
            <a:r>
              <a:rPr lang="en-US" dirty="0" err="1"/>
              <a:t>зробивши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спроби</a:t>
            </a:r>
            <a:r>
              <a:rPr lang="en-US" dirty="0"/>
              <a:t> </a:t>
            </a:r>
            <a:r>
              <a:rPr lang="en-US" dirty="0" err="1"/>
              <a:t>втечі</a:t>
            </a:r>
            <a:r>
              <a:rPr lang="en-US" dirty="0"/>
              <a:t>. </a:t>
            </a:r>
            <a:r>
              <a:rPr lang="en-US" dirty="0" err="1"/>
              <a:t>Коельо</a:t>
            </a:r>
            <a:r>
              <a:rPr lang="en-US" dirty="0"/>
              <a:t> </a:t>
            </a:r>
            <a:r>
              <a:rPr lang="en-US" dirty="0" err="1"/>
              <a:t>пізніше</a:t>
            </a:r>
            <a:r>
              <a:rPr lang="en-US" dirty="0"/>
              <a:t> </a:t>
            </a:r>
            <a:r>
              <a:rPr lang="en-US" dirty="0" err="1"/>
              <a:t>зізнався</a:t>
            </a:r>
            <a:r>
              <a:rPr lang="en-US" dirty="0"/>
              <a:t>, що його </a:t>
            </a:r>
            <a:r>
              <a:rPr lang="en-US" dirty="0" err="1"/>
              <a:t>батьки</a:t>
            </a:r>
            <a:r>
              <a:rPr lang="en-US" dirty="0"/>
              <a:t> </a:t>
            </a:r>
            <a:r>
              <a:rPr lang="en-US" dirty="0" err="1"/>
              <a:t>прийняли</a:t>
            </a:r>
            <a:r>
              <a:rPr lang="en-US" dirty="0"/>
              <a:t> </a:t>
            </a:r>
            <a:r>
              <a:rPr lang="en-US" dirty="0" err="1"/>
              <a:t>рішення</a:t>
            </a:r>
            <a:r>
              <a:rPr lang="en-US" dirty="0"/>
              <a:t> </a:t>
            </a:r>
            <a:r>
              <a:rPr lang="en-US" dirty="0" err="1"/>
              <a:t>помістити</a:t>
            </a:r>
            <a:r>
              <a:rPr lang="en-US" dirty="0"/>
              <a:t> його в </a:t>
            </a:r>
            <a:r>
              <a:rPr lang="en-US" dirty="0" err="1"/>
              <a:t>лікарню</a:t>
            </a:r>
            <a:r>
              <a:rPr lang="en-US" dirty="0"/>
              <a:t> тому, що </a:t>
            </a:r>
            <a:r>
              <a:rPr lang="en-US" dirty="0" err="1"/>
              <a:t>хотіли</a:t>
            </a:r>
            <a:r>
              <a:rPr lang="en-US" dirty="0"/>
              <a:t> </a:t>
            </a:r>
            <a:r>
              <a:rPr lang="en-US" dirty="0" err="1"/>
              <a:t>захистити</a:t>
            </a:r>
            <a:r>
              <a:rPr lang="en-US" dirty="0"/>
              <a:t> його і не </a:t>
            </a:r>
            <a:r>
              <a:rPr lang="en-US" dirty="0" err="1"/>
              <a:t>знали</a:t>
            </a:r>
            <a:r>
              <a:rPr lang="en-US" dirty="0"/>
              <a:t>, що з </a:t>
            </a:r>
            <a:r>
              <a:rPr lang="en-US" dirty="0" err="1"/>
              <a:t>ним</a:t>
            </a:r>
            <a:r>
              <a:rPr lang="en-US" dirty="0"/>
              <a:t> </a:t>
            </a:r>
            <a:r>
              <a:rPr lang="en-US" dirty="0" err="1"/>
              <a:t>робити</a:t>
            </a:r>
            <a:r>
              <a:rPr lang="en-US" dirty="0"/>
              <a:t>. </a:t>
            </a:r>
            <a:r>
              <a:rPr lang="en-US" dirty="0" err="1"/>
              <a:t>Досвід</a:t>
            </a:r>
            <a:r>
              <a:rPr lang="en-US" dirty="0"/>
              <a:t> і </a:t>
            </a:r>
            <a:r>
              <a:rPr lang="en-US" dirty="0" err="1"/>
              <a:t>переживання</a:t>
            </a:r>
            <a:r>
              <a:rPr lang="en-US" dirty="0"/>
              <a:t>, які він отримав за </a:t>
            </a:r>
            <a:r>
              <a:rPr lang="en-US" dirty="0" err="1"/>
              <a:t>ці</a:t>
            </a:r>
            <a:r>
              <a:rPr lang="en-US" dirty="0"/>
              <a:t> </a:t>
            </a:r>
            <a:r>
              <a:rPr lang="en-US" dirty="0" err="1"/>
              <a:t>важкі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роки</a:t>
            </a:r>
            <a:r>
              <a:rPr lang="en-US" dirty="0"/>
              <a:t> </a:t>
            </a:r>
            <a:r>
              <a:rPr lang="en-US" dirty="0" err="1"/>
              <a:t>Коельо</a:t>
            </a:r>
            <a:r>
              <a:rPr lang="en-US" dirty="0"/>
              <a:t> </a:t>
            </a:r>
            <a:r>
              <a:rPr lang="en-US" dirty="0" err="1"/>
              <a:t>майстерно</a:t>
            </a:r>
            <a:r>
              <a:rPr lang="en-US" dirty="0"/>
              <a:t> </a:t>
            </a:r>
            <a:r>
              <a:rPr lang="en-US" dirty="0" err="1"/>
              <a:t>виклав</a:t>
            </a:r>
            <a:r>
              <a:rPr lang="en-US" dirty="0"/>
              <a:t> у </a:t>
            </a:r>
            <a:r>
              <a:rPr lang="en-US" dirty="0" err="1"/>
              <a:t>романі</a:t>
            </a:r>
            <a:r>
              <a:rPr lang="en-US" dirty="0"/>
              <a:t> «</a:t>
            </a:r>
            <a:r>
              <a:rPr lang="en-US" dirty="0" err="1"/>
              <a:t>Вероніка</a:t>
            </a:r>
            <a:r>
              <a:rPr lang="en-US" dirty="0"/>
              <a:t> </a:t>
            </a:r>
            <a:r>
              <a:rPr lang="en-US" dirty="0" err="1"/>
              <a:t>вирішує</a:t>
            </a:r>
            <a:r>
              <a:rPr lang="en-US" dirty="0"/>
              <a:t> </a:t>
            </a:r>
            <a:r>
              <a:rPr lang="en-US" dirty="0" err="1"/>
              <a:t>померти</a:t>
            </a:r>
            <a:r>
              <a:rPr lang="en-US" dirty="0"/>
              <a:t>». В </a:t>
            </a:r>
            <a:r>
              <a:rPr lang="en-US" dirty="0" err="1"/>
              <a:t>юності</a:t>
            </a:r>
            <a:r>
              <a:rPr lang="en-US" dirty="0"/>
              <a:t> він також </a:t>
            </a:r>
            <a:r>
              <a:rPr lang="en-US" dirty="0" err="1"/>
              <a:t>відбув</a:t>
            </a:r>
            <a:r>
              <a:rPr lang="en-US" dirty="0"/>
              <a:t> </a:t>
            </a:r>
            <a:r>
              <a:rPr lang="en-US" dirty="0" err="1"/>
              <a:t>тюремне</a:t>
            </a:r>
            <a:r>
              <a:rPr lang="en-US" dirty="0"/>
              <a:t> </a:t>
            </a:r>
            <a:r>
              <a:rPr lang="en-US" dirty="0" err="1"/>
              <a:t>ув'язнення</a:t>
            </a:r>
            <a:r>
              <a:rPr lang="en-US" dirty="0"/>
              <a:t> за </a:t>
            </a:r>
            <a:r>
              <a:rPr lang="en-US" dirty="0" err="1"/>
              <a:t>виступи</a:t>
            </a:r>
            <a:r>
              <a:rPr lang="en-US" dirty="0"/>
              <a:t> </a:t>
            </a:r>
            <a:r>
              <a:rPr lang="en-US" dirty="0" err="1"/>
              <a:t>проти</a:t>
            </a:r>
            <a:r>
              <a:rPr lang="en-US" dirty="0"/>
              <a:t> </a:t>
            </a:r>
            <a:r>
              <a:rPr lang="en-US" dirty="0" err="1"/>
              <a:t>правлячого</a:t>
            </a:r>
            <a:r>
              <a:rPr lang="en-US" dirty="0"/>
              <a:t> </a:t>
            </a:r>
            <a:r>
              <a:rPr lang="en-US" dirty="0" err="1"/>
              <a:t>диктаторського</a:t>
            </a:r>
            <a:r>
              <a:rPr lang="en-US" dirty="0"/>
              <a:t> </a:t>
            </a:r>
            <a:r>
              <a:rPr lang="en-US" dirty="0" err="1"/>
              <a:t>режиму</a:t>
            </a:r>
            <a:r>
              <a:rPr lang="en-US" dirty="0"/>
              <a:t> в </a:t>
            </a:r>
            <a:r>
              <a:rPr lang="en-US" dirty="0" err="1"/>
              <a:t>Бразилії</a:t>
            </a:r>
            <a:r>
              <a:rPr lang="en-US" dirty="0"/>
              <a:t> (у </a:t>
            </a:r>
            <a:r>
              <a:rPr lang="en-US" dirty="0" err="1"/>
              <a:t>в'язниці</a:t>
            </a:r>
            <a:r>
              <a:rPr lang="en-US" dirty="0"/>
              <a:t> він не </a:t>
            </a:r>
            <a:r>
              <a:rPr lang="en-US" dirty="0" err="1"/>
              <a:t>раз</a:t>
            </a:r>
            <a:r>
              <a:rPr lang="en-US" dirty="0"/>
              <a:t> </a:t>
            </a:r>
            <a:r>
              <a:rPr lang="en-US" dirty="0" err="1"/>
              <a:t>піддавався</a:t>
            </a:r>
            <a:r>
              <a:rPr lang="en-US" dirty="0"/>
              <a:t> </a:t>
            </a:r>
            <a:r>
              <a:rPr lang="en-US" dirty="0" err="1"/>
              <a:t>тортурам</a:t>
            </a:r>
            <a:r>
              <a:rPr lang="en-US" dirty="0"/>
              <a:t>).</a:t>
            </a:r>
            <a:endParaRPr lang="ru-RU" dirty="0"/>
          </a:p>
        </p:txBody>
      </p:sp>
      <p:pic>
        <p:nvPicPr>
          <p:cNvPr id="2051" name="Picture 3" descr="C:\Users\Администратор\Desktop\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437112"/>
            <a:ext cx="4104456" cy="2299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007UsWDD5B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960440" cy="2313938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Paulo Coelho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3960441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36912"/>
            <a:ext cx="9144000" cy="1200329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Поступившись</a:t>
            </a:r>
            <a:r>
              <a:rPr lang="en-US" dirty="0"/>
              <a:t> </a:t>
            </a:r>
            <a:r>
              <a:rPr lang="en-US" dirty="0" err="1"/>
              <a:t>бажанням</a:t>
            </a:r>
            <a:r>
              <a:rPr lang="en-US" dirty="0"/>
              <a:t> батьків, </a:t>
            </a:r>
            <a:r>
              <a:rPr lang="en-US" dirty="0" err="1"/>
              <a:t>Коельо</a:t>
            </a:r>
            <a:r>
              <a:rPr lang="en-US" dirty="0"/>
              <a:t> </a:t>
            </a:r>
            <a:r>
              <a:rPr lang="en-US" dirty="0" err="1"/>
              <a:t>вступає</a:t>
            </a:r>
            <a:r>
              <a:rPr lang="en-US" dirty="0"/>
              <a:t> на </a:t>
            </a:r>
            <a:r>
              <a:rPr lang="en-US" dirty="0" err="1"/>
              <a:t>юридичний</a:t>
            </a:r>
            <a:r>
              <a:rPr lang="en-US" dirty="0"/>
              <a:t> </a:t>
            </a:r>
            <a:r>
              <a:rPr lang="en-US" dirty="0" err="1"/>
              <a:t>факультет</a:t>
            </a:r>
            <a:r>
              <a:rPr lang="en-US" dirty="0"/>
              <a:t>, але вже </a:t>
            </a:r>
            <a:r>
              <a:rPr lang="en-US" dirty="0" err="1"/>
              <a:t>через</a:t>
            </a:r>
            <a:r>
              <a:rPr lang="en-US" dirty="0"/>
              <a:t> рік він </a:t>
            </a:r>
            <a:r>
              <a:rPr lang="en-US" dirty="0" err="1"/>
              <a:t>кидає</a:t>
            </a:r>
            <a:r>
              <a:rPr lang="en-US" dirty="0"/>
              <a:t> </a:t>
            </a:r>
            <a:r>
              <a:rPr lang="en-US" dirty="0" err="1"/>
              <a:t>навчання</a:t>
            </a:r>
            <a:r>
              <a:rPr lang="en-US" dirty="0"/>
              <a:t>, </a:t>
            </a:r>
            <a:r>
              <a:rPr lang="en-US" dirty="0" err="1"/>
              <a:t>приєднується</a:t>
            </a:r>
            <a:r>
              <a:rPr lang="en-US" dirty="0"/>
              <a:t> </a:t>
            </a:r>
            <a:r>
              <a:rPr lang="ru-RU" dirty="0" smtClean="0"/>
              <a:t>до </a:t>
            </a:r>
            <a:r>
              <a:rPr lang="en-US" dirty="0" err="1" smtClean="0"/>
              <a:t>руху</a:t>
            </a:r>
            <a:r>
              <a:rPr lang="en-US" dirty="0" smtClean="0"/>
              <a:t> </a:t>
            </a:r>
            <a:r>
              <a:rPr lang="en-US" dirty="0" err="1"/>
              <a:t>хіпі</a:t>
            </a:r>
            <a:r>
              <a:rPr lang="en-US" dirty="0"/>
              <a:t> і </a:t>
            </a:r>
            <a:r>
              <a:rPr lang="en-US" dirty="0" err="1"/>
              <a:t>подорожує</a:t>
            </a:r>
            <a:r>
              <a:rPr lang="en-US" dirty="0"/>
              <a:t> по </a:t>
            </a:r>
            <a:r>
              <a:rPr lang="en-US" dirty="0" err="1"/>
              <a:t>Америці</a:t>
            </a:r>
            <a:r>
              <a:rPr lang="en-US" dirty="0"/>
              <a:t> і </a:t>
            </a:r>
            <a:r>
              <a:rPr lang="en-US" dirty="0" err="1"/>
              <a:t>Європі</a:t>
            </a:r>
            <a:r>
              <a:rPr lang="en-US" dirty="0"/>
              <a:t>. В цей </a:t>
            </a:r>
            <a:r>
              <a:rPr lang="en-US" dirty="0" err="1"/>
              <a:t>же</a:t>
            </a:r>
            <a:r>
              <a:rPr lang="en-US" dirty="0"/>
              <a:t> час він стає </a:t>
            </a:r>
            <a:r>
              <a:rPr lang="en-US" dirty="0" err="1"/>
              <a:t>композитором</a:t>
            </a:r>
            <a:r>
              <a:rPr lang="en-US" dirty="0"/>
              <a:t> і </a:t>
            </a:r>
            <a:r>
              <a:rPr lang="en-US" dirty="0" err="1"/>
              <a:t>пише</a:t>
            </a:r>
            <a:r>
              <a:rPr lang="en-US" dirty="0"/>
              <a:t> </a:t>
            </a:r>
            <a:r>
              <a:rPr lang="en-US" dirty="0" err="1"/>
              <a:t>пісні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багатьох</a:t>
            </a:r>
            <a:r>
              <a:rPr lang="en-US" dirty="0"/>
              <a:t> </a:t>
            </a:r>
            <a:r>
              <a:rPr lang="en-US" dirty="0" err="1"/>
              <a:t>знаменитих</a:t>
            </a:r>
            <a:r>
              <a:rPr lang="en-US" dirty="0"/>
              <a:t> </a:t>
            </a:r>
            <a:r>
              <a:rPr lang="en-US" dirty="0" err="1"/>
              <a:t>бразильських</a:t>
            </a:r>
            <a:r>
              <a:rPr lang="en-US" dirty="0"/>
              <a:t> </a:t>
            </a:r>
            <a:r>
              <a:rPr lang="en-US" dirty="0" err="1"/>
              <a:t>виконавців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076" name="Picture 4" descr="C:\Users\Администратор\Desktop\1338003126412_origina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05064"/>
            <a:ext cx="4248472" cy="259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Администратор\Desktop\74525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3719116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764704"/>
            <a:ext cx="9144000" cy="120032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Пізніше</a:t>
            </a:r>
            <a:r>
              <a:rPr lang="en-US" dirty="0" smtClean="0"/>
              <a:t> </a:t>
            </a:r>
            <a:r>
              <a:rPr lang="en-US" dirty="0" err="1" smtClean="0"/>
              <a:t>Пауло</a:t>
            </a:r>
            <a:r>
              <a:rPr lang="en-US" dirty="0" smtClean="0"/>
              <a:t> </a:t>
            </a:r>
            <a:r>
              <a:rPr lang="en-US" dirty="0" err="1" smtClean="0"/>
              <a:t>об'єднав</a:t>
            </a:r>
            <a:r>
              <a:rPr lang="en-US" dirty="0" smtClean="0"/>
              <a:t> </a:t>
            </a:r>
            <a:r>
              <a:rPr lang="en-US" dirty="0" err="1" smtClean="0"/>
              <a:t>сили</a:t>
            </a:r>
            <a:r>
              <a:rPr lang="en-US" dirty="0" smtClean="0"/>
              <a:t> з </a:t>
            </a:r>
            <a:r>
              <a:rPr lang="en-US" dirty="0" err="1" smtClean="0"/>
              <a:t>рок-зіркою</a:t>
            </a:r>
            <a:r>
              <a:rPr lang="en-US" dirty="0" smtClean="0"/>
              <a:t> </a:t>
            </a:r>
            <a:r>
              <a:rPr lang="en-US" dirty="0" err="1" smtClean="0"/>
              <a:t>Раулем</a:t>
            </a:r>
            <a:r>
              <a:rPr lang="en-US" dirty="0" smtClean="0"/>
              <a:t> </a:t>
            </a:r>
            <a:r>
              <a:rPr lang="en-US" dirty="0" err="1" smtClean="0"/>
              <a:t>Сейхаса</a:t>
            </a:r>
            <a:r>
              <a:rPr lang="en-US" dirty="0" smtClean="0"/>
              <a:t> ... Разом </a:t>
            </a:r>
            <a:r>
              <a:rPr lang="en-US" dirty="0" err="1" smtClean="0"/>
              <a:t>вони</a:t>
            </a:r>
            <a:r>
              <a:rPr lang="en-US" dirty="0" smtClean="0"/>
              <a:t> </a:t>
            </a:r>
            <a:r>
              <a:rPr lang="en-US" dirty="0" err="1" smtClean="0"/>
              <a:t>написали</a:t>
            </a:r>
            <a:r>
              <a:rPr lang="en-US" dirty="0" smtClean="0"/>
              <a:t> 120 </a:t>
            </a:r>
            <a:r>
              <a:rPr lang="en-US" dirty="0" err="1" smtClean="0"/>
              <a:t>пісень</a:t>
            </a:r>
            <a:r>
              <a:rPr lang="en-US" dirty="0" smtClean="0"/>
              <a:t> (між 1973 і 1982), який </a:t>
            </a:r>
            <a:r>
              <a:rPr lang="en-US" dirty="0" err="1" smtClean="0"/>
              <a:t>революціонізували</a:t>
            </a:r>
            <a:r>
              <a:rPr lang="en-US" dirty="0" smtClean="0"/>
              <a:t> </a:t>
            </a:r>
            <a:r>
              <a:rPr lang="en-US" dirty="0" err="1" smtClean="0"/>
              <a:t>бразильську</a:t>
            </a:r>
            <a:r>
              <a:rPr lang="en-US" dirty="0" smtClean="0"/>
              <a:t> </a:t>
            </a:r>
            <a:r>
              <a:rPr lang="en-US" dirty="0" err="1" smtClean="0"/>
              <a:t>рок-музику</a:t>
            </a:r>
            <a:r>
              <a:rPr lang="en-US" dirty="0" smtClean="0"/>
              <a:t>; </a:t>
            </a:r>
            <a:r>
              <a:rPr lang="en-US" dirty="0" err="1" smtClean="0"/>
              <a:t>деякі</a:t>
            </a:r>
            <a:r>
              <a:rPr lang="en-US" dirty="0" smtClean="0"/>
              <a:t> з цих </a:t>
            </a:r>
            <a:r>
              <a:rPr lang="en-US" dirty="0" err="1" smtClean="0"/>
              <a:t>пісень</a:t>
            </a:r>
            <a:r>
              <a:rPr lang="en-US" dirty="0" smtClean="0"/>
              <a:t> - </a:t>
            </a:r>
            <a:r>
              <a:rPr lang="en-US" dirty="0" err="1" smtClean="0"/>
              <a:t>хіти</a:t>
            </a:r>
            <a:r>
              <a:rPr lang="en-US" dirty="0" smtClean="0"/>
              <a:t> і </a:t>
            </a:r>
            <a:r>
              <a:rPr lang="en-US" dirty="0" err="1" smtClean="0"/>
              <a:t>сьогодні</a:t>
            </a:r>
            <a:r>
              <a:rPr lang="en-US" dirty="0" smtClean="0"/>
              <a:t>. </a:t>
            </a:r>
            <a:r>
              <a:rPr lang="en-US" dirty="0" err="1" smtClean="0"/>
              <a:t>Еріка</a:t>
            </a:r>
            <a:r>
              <a:rPr lang="en-US" dirty="0" smtClean="0"/>
              <a:t> </a:t>
            </a:r>
            <a:r>
              <a:rPr lang="en-US" dirty="0" err="1" smtClean="0"/>
              <a:t>Мармо</a:t>
            </a:r>
            <a:r>
              <a:rPr lang="en-US" dirty="0" smtClean="0"/>
              <a:t> </a:t>
            </a:r>
            <a:r>
              <a:rPr lang="en-US" dirty="0" err="1" smtClean="0"/>
              <a:t>описав</a:t>
            </a:r>
            <a:r>
              <a:rPr lang="en-US" dirty="0" smtClean="0"/>
              <a:t> </a:t>
            </a:r>
            <a:r>
              <a:rPr lang="en-US" dirty="0" err="1" smtClean="0"/>
              <a:t>той</a:t>
            </a:r>
            <a:r>
              <a:rPr lang="en-US" dirty="0" smtClean="0"/>
              <a:t> період його життя в </a:t>
            </a:r>
            <a:r>
              <a:rPr lang="en-US" dirty="0" err="1" smtClean="0"/>
              <a:t>своїй</a:t>
            </a:r>
            <a:r>
              <a:rPr lang="en-US" dirty="0" smtClean="0"/>
              <a:t> </a:t>
            </a:r>
            <a:r>
              <a:rPr lang="en-US" dirty="0" err="1" smtClean="0"/>
              <a:t>книзі</a:t>
            </a:r>
            <a:r>
              <a:rPr lang="en-US" dirty="0" smtClean="0"/>
              <a:t> «</a:t>
            </a:r>
            <a:r>
              <a:rPr lang="en-US" dirty="0" err="1" smtClean="0"/>
              <a:t>Пісня</a:t>
            </a:r>
            <a:r>
              <a:rPr lang="en-US" dirty="0" smtClean="0"/>
              <a:t> </a:t>
            </a:r>
            <a:r>
              <a:rPr lang="en-US" dirty="0" err="1" smtClean="0"/>
              <a:t>Чарівника</a:t>
            </a:r>
            <a:r>
              <a:rPr lang="en-US" dirty="0" smtClean="0"/>
              <a:t>: </a:t>
            </a:r>
            <a:r>
              <a:rPr lang="en-US" dirty="0" err="1" smtClean="0"/>
              <a:t>Музична</a:t>
            </a:r>
            <a:r>
              <a:rPr lang="en-US" dirty="0" smtClean="0"/>
              <a:t> </a:t>
            </a:r>
            <a:r>
              <a:rPr lang="en-US" dirty="0" err="1" smtClean="0"/>
              <a:t>Кар'єра</a:t>
            </a:r>
            <a:r>
              <a:rPr lang="en-US" dirty="0" smtClean="0"/>
              <a:t> </a:t>
            </a:r>
            <a:r>
              <a:rPr lang="en-US" dirty="0" err="1" smtClean="0"/>
              <a:t>Пауло</a:t>
            </a:r>
            <a:r>
              <a:rPr lang="en-US" dirty="0" smtClean="0"/>
              <a:t> </a:t>
            </a:r>
            <a:r>
              <a:rPr lang="en-US" dirty="0" err="1" smtClean="0"/>
              <a:t>Коельо</a:t>
            </a:r>
            <a:r>
              <a:rPr lang="en-US" dirty="0" smtClean="0"/>
              <a:t>», </a:t>
            </a:r>
            <a:r>
              <a:rPr lang="en-US" dirty="0" err="1" smtClean="0"/>
              <a:t>виданої</a:t>
            </a:r>
            <a:r>
              <a:rPr lang="en-US" dirty="0" smtClean="0"/>
              <a:t> в 2007 році ..</a:t>
            </a:r>
            <a:endParaRPr lang="ru-RU" dirty="0"/>
          </a:p>
        </p:txBody>
      </p:sp>
      <p:pic>
        <p:nvPicPr>
          <p:cNvPr id="1026" name="Picture 2" descr="C:\Users\Администратор\Desktop\05_Paulo_Coelho_e_Raul_Seixas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37191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5580112" cy="2862322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Пауло</a:t>
            </a:r>
            <a:r>
              <a:rPr lang="en-US" dirty="0" smtClean="0"/>
              <a:t> </a:t>
            </a:r>
            <a:r>
              <a:rPr lang="en-US" dirty="0" err="1" smtClean="0"/>
              <a:t>Коельо</a:t>
            </a:r>
            <a:r>
              <a:rPr lang="en-US" dirty="0" smtClean="0"/>
              <a:t> зробив </a:t>
            </a:r>
            <a:r>
              <a:rPr lang="en-US" dirty="0" err="1" smtClean="0"/>
              <a:t>паломництво</a:t>
            </a:r>
            <a:r>
              <a:rPr lang="en-US" dirty="0" smtClean="0"/>
              <a:t> в 1986 році. Саме </a:t>
            </a:r>
            <a:r>
              <a:rPr lang="en-US" dirty="0" err="1" smtClean="0"/>
              <a:t>там</a:t>
            </a:r>
            <a:r>
              <a:rPr lang="en-US" dirty="0" smtClean="0"/>
              <a:t> він </a:t>
            </a:r>
            <a:r>
              <a:rPr lang="en-US" dirty="0" err="1" smtClean="0"/>
              <a:t>повторно</a:t>
            </a:r>
            <a:r>
              <a:rPr lang="en-US" dirty="0" smtClean="0"/>
              <a:t> </a:t>
            </a:r>
            <a:r>
              <a:rPr lang="en-US" dirty="0" err="1" smtClean="0"/>
              <a:t>звернувся</a:t>
            </a:r>
            <a:r>
              <a:rPr lang="en-US" dirty="0" smtClean="0"/>
              <a:t> до </a:t>
            </a:r>
            <a:r>
              <a:rPr lang="en-US" dirty="0" err="1" smtClean="0"/>
              <a:t>християнства</a:t>
            </a:r>
            <a:r>
              <a:rPr lang="en-US" dirty="0" smtClean="0"/>
              <a:t> і </a:t>
            </a:r>
            <a:r>
              <a:rPr lang="en-US" dirty="0" err="1" smtClean="0"/>
              <a:t>знову</a:t>
            </a:r>
            <a:r>
              <a:rPr lang="en-US" dirty="0" smtClean="0"/>
              <a:t> </a:t>
            </a:r>
            <a:r>
              <a:rPr lang="en-US" dirty="0" err="1" smtClean="0"/>
              <a:t>знайшов</a:t>
            </a:r>
            <a:r>
              <a:rPr lang="en-US" dirty="0" smtClean="0"/>
              <a:t> </a:t>
            </a:r>
            <a:r>
              <a:rPr lang="en-US" dirty="0" err="1" smtClean="0"/>
              <a:t>віру</a:t>
            </a:r>
            <a:r>
              <a:rPr lang="en-US" dirty="0" smtClean="0"/>
              <a:t>, в </a:t>
            </a:r>
            <a:r>
              <a:rPr lang="en-US" dirty="0" err="1" smtClean="0"/>
              <a:t>якій</a:t>
            </a:r>
            <a:r>
              <a:rPr lang="en-US" dirty="0" smtClean="0"/>
              <a:t> його </a:t>
            </a:r>
            <a:r>
              <a:rPr lang="en-US" dirty="0" err="1" smtClean="0"/>
              <a:t>виховували</a:t>
            </a:r>
            <a:r>
              <a:rPr lang="en-US" dirty="0" smtClean="0"/>
              <a:t> </a:t>
            </a:r>
            <a:r>
              <a:rPr lang="en-US" dirty="0" err="1" smtClean="0"/>
              <a:t>батьки-єзуїти</a:t>
            </a:r>
            <a:r>
              <a:rPr lang="en-US" dirty="0" smtClean="0"/>
              <a:t> в </a:t>
            </a:r>
            <a:r>
              <a:rPr lang="en-US" dirty="0" err="1" smtClean="0"/>
              <a:t>шкільні</a:t>
            </a:r>
            <a:r>
              <a:rPr lang="en-US" dirty="0" smtClean="0"/>
              <a:t> </a:t>
            </a:r>
            <a:r>
              <a:rPr lang="en-US" dirty="0" err="1" smtClean="0"/>
              <a:t>роки</a:t>
            </a:r>
            <a:r>
              <a:rPr lang="en-US" dirty="0" smtClean="0"/>
              <a:t>. </a:t>
            </a:r>
            <a:r>
              <a:rPr lang="en-US" dirty="0" err="1" smtClean="0"/>
              <a:t>Пізніше</a:t>
            </a:r>
            <a:r>
              <a:rPr lang="en-US" dirty="0" smtClean="0"/>
              <a:t> він </a:t>
            </a:r>
            <a:r>
              <a:rPr lang="en-US" dirty="0" err="1" smtClean="0"/>
              <a:t>описав</a:t>
            </a:r>
            <a:r>
              <a:rPr lang="en-US" dirty="0" smtClean="0"/>
              <a:t> цей </a:t>
            </a:r>
            <a:r>
              <a:rPr lang="en-US" dirty="0" err="1" smtClean="0"/>
              <a:t>досвід</a:t>
            </a:r>
            <a:r>
              <a:rPr lang="en-US" dirty="0" smtClean="0"/>
              <a:t> у </a:t>
            </a:r>
            <a:r>
              <a:rPr lang="en-US" dirty="0" err="1" smtClean="0"/>
              <a:t>своїй</a:t>
            </a:r>
            <a:r>
              <a:rPr lang="en-US" dirty="0" smtClean="0"/>
              <a:t> </a:t>
            </a:r>
            <a:r>
              <a:rPr lang="en-US" dirty="0" err="1" smtClean="0"/>
              <a:t>першій</a:t>
            </a:r>
            <a:r>
              <a:rPr lang="en-US" dirty="0" smtClean="0"/>
              <a:t> </a:t>
            </a:r>
            <a:r>
              <a:rPr lang="en-US" dirty="0" err="1" smtClean="0"/>
              <a:t>книзі</a:t>
            </a:r>
            <a:r>
              <a:rPr lang="en-US" dirty="0" smtClean="0"/>
              <a:t> «</a:t>
            </a:r>
            <a:r>
              <a:rPr lang="en-US" dirty="0" err="1" smtClean="0"/>
              <a:t>Щоденник</a:t>
            </a:r>
            <a:r>
              <a:rPr lang="en-US" dirty="0" smtClean="0"/>
              <a:t> </a:t>
            </a:r>
            <a:r>
              <a:rPr lang="en-US" dirty="0" err="1" smtClean="0"/>
              <a:t>Мага</a:t>
            </a:r>
            <a:r>
              <a:rPr lang="en-US" dirty="0" smtClean="0"/>
              <a:t>», </a:t>
            </a:r>
            <a:r>
              <a:rPr lang="en-US" dirty="0" err="1" smtClean="0"/>
              <a:t>виданої</a:t>
            </a:r>
            <a:r>
              <a:rPr lang="en-US" dirty="0" smtClean="0"/>
              <a:t> в 1987 році. </a:t>
            </a:r>
            <a:r>
              <a:rPr lang="en-US" dirty="0" err="1" smtClean="0"/>
              <a:t>Наступного</a:t>
            </a:r>
            <a:r>
              <a:rPr lang="en-US" dirty="0" smtClean="0"/>
              <a:t> </a:t>
            </a:r>
            <a:r>
              <a:rPr lang="en-US" dirty="0" err="1" smtClean="0"/>
              <a:t>року</a:t>
            </a:r>
            <a:r>
              <a:rPr lang="en-US" dirty="0" smtClean="0"/>
              <a:t> </a:t>
            </a:r>
            <a:r>
              <a:rPr lang="en-US" dirty="0" err="1" smtClean="0"/>
              <a:t>вийшла</a:t>
            </a:r>
            <a:r>
              <a:rPr lang="en-US" dirty="0" smtClean="0"/>
              <a:t> його </a:t>
            </a:r>
            <a:r>
              <a:rPr lang="en-US" dirty="0" err="1" smtClean="0"/>
              <a:t>друга</a:t>
            </a:r>
            <a:r>
              <a:rPr lang="en-US" dirty="0" smtClean="0"/>
              <a:t>, і </a:t>
            </a:r>
            <a:r>
              <a:rPr lang="en-US" dirty="0" err="1" smtClean="0"/>
              <a:t>найпопулярніша</a:t>
            </a:r>
            <a:r>
              <a:rPr lang="en-US" dirty="0" smtClean="0"/>
              <a:t> </a:t>
            </a:r>
            <a:r>
              <a:rPr lang="en-US" dirty="0" err="1" smtClean="0"/>
              <a:t>книга</a:t>
            </a:r>
            <a:r>
              <a:rPr lang="en-US" dirty="0" smtClean="0"/>
              <a:t> «</a:t>
            </a:r>
            <a:r>
              <a:rPr lang="en-US" dirty="0" err="1" smtClean="0"/>
              <a:t>Алхімік</a:t>
            </a:r>
            <a:r>
              <a:rPr lang="en-US" dirty="0" smtClean="0"/>
              <a:t>». Цей </a:t>
            </a:r>
            <a:r>
              <a:rPr lang="en-US" dirty="0" err="1" smtClean="0"/>
              <a:t>роман</a:t>
            </a:r>
            <a:r>
              <a:rPr lang="en-US" dirty="0" smtClean="0"/>
              <a:t> не тільки </a:t>
            </a:r>
            <a:r>
              <a:rPr lang="en-US" dirty="0" err="1" smtClean="0"/>
              <a:t>приніс</a:t>
            </a:r>
            <a:r>
              <a:rPr lang="en-US" dirty="0" smtClean="0"/>
              <a:t> </a:t>
            </a:r>
            <a:r>
              <a:rPr lang="en-US" dirty="0" err="1" smtClean="0"/>
              <a:t>Коельо</a:t>
            </a:r>
            <a:r>
              <a:rPr lang="en-US" dirty="0" smtClean="0"/>
              <a:t> </a:t>
            </a:r>
            <a:r>
              <a:rPr lang="en-US" dirty="0" err="1" smtClean="0"/>
              <a:t>світову</a:t>
            </a:r>
            <a:r>
              <a:rPr lang="en-US" dirty="0" smtClean="0"/>
              <a:t> популярність, а й </a:t>
            </a:r>
            <a:r>
              <a:rPr lang="en-US" dirty="0" err="1" smtClean="0"/>
              <a:t>знайшов</a:t>
            </a:r>
            <a:r>
              <a:rPr lang="en-US" dirty="0" smtClean="0"/>
              <a:t> </a:t>
            </a:r>
            <a:r>
              <a:rPr lang="en-US" dirty="0" err="1" smtClean="0"/>
              <a:t>статус</a:t>
            </a:r>
            <a:r>
              <a:rPr lang="en-US" dirty="0" smtClean="0"/>
              <a:t> </a:t>
            </a:r>
            <a:r>
              <a:rPr lang="en-US" dirty="0" err="1" smtClean="0"/>
              <a:t>сучасної</a:t>
            </a:r>
            <a:r>
              <a:rPr lang="en-US" dirty="0" smtClean="0"/>
              <a:t> </a:t>
            </a:r>
            <a:r>
              <a:rPr lang="en-US" dirty="0" err="1" smtClean="0"/>
              <a:t>класики</a:t>
            </a:r>
            <a:r>
              <a:rPr lang="en-US" dirty="0" smtClean="0"/>
              <a:t>. Це </a:t>
            </a:r>
            <a:r>
              <a:rPr lang="en-US" dirty="0" err="1" smtClean="0"/>
              <a:t>історія</a:t>
            </a:r>
            <a:r>
              <a:rPr lang="en-US" dirty="0" smtClean="0"/>
              <a:t> </a:t>
            </a:r>
            <a:r>
              <a:rPr lang="en-US" dirty="0" err="1" smtClean="0"/>
              <a:t>поза</a:t>
            </a:r>
            <a:r>
              <a:rPr lang="en-US" dirty="0" smtClean="0"/>
              <a:t> </a:t>
            </a:r>
            <a:r>
              <a:rPr lang="en-US" dirty="0" err="1" smtClean="0"/>
              <a:t>часом</a:t>
            </a:r>
            <a:r>
              <a:rPr lang="en-US" dirty="0" smtClean="0"/>
              <a:t>, </a:t>
            </a:r>
            <a:r>
              <a:rPr lang="en-US" dirty="0" err="1" smtClean="0"/>
              <a:t>яка</a:t>
            </a:r>
            <a:r>
              <a:rPr lang="en-US" dirty="0" smtClean="0"/>
              <a:t> не </a:t>
            </a:r>
            <a:r>
              <a:rPr lang="en-US" dirty="0" err="1" smtClean="0"/>
              <a:t>перестане</a:t>
            </a:r>
            <a:r>
              <a:rPr lang="en-US" dirty="0" smtClean="0"/>
              <a:t> </a:t>
            </a:r>
            <a:r>
              <a:rPr lang="en-US" dirty="0" err="1" smtClean="0"/>
              <a:t>чарувати</a:t>
            </a:r>
            <a:r>
              <a:rPr lang="en-US" dirty="0" smtClean="0"/>
              <a:t> і </a:t>
            </a:r>
            <a:r>
              <a:rPr lang="en-US" dirty="0" err="1" smtClean="0"/>
              <a:t>надихати</a:t>
            </a:r>
            <a:r>
              <a:rPr lang="en-US" dirty="0" smtClean="0"/>
              <a:t> </a:t>
            </a:r>
            <a:r>
              <a:rPr lang="en-US" dirty="0" err="1" smtClean="0"/>
              <a:t>цілі</a:t>
            </a:r>
            <a:r>
              <a:rPr lang="en-US" dirty="0" smtClean="0"/>
              <a:t> </a:t>
            </a:r>
            <a:r>
              <a:rPr lang="en-US" dirty="0" err="1" smtClean="0"/>
              <a:t>покоління</a:t>
            </a:r>
            <a:r>
              <a:rPr lang="en-US" dirty="0" smtClean="0"/>
              <a:t> </a:t>
            </a:r>
            <a:r>
              <a:rPr lang="en-US" dirty="0" err="1" smtClean="0"/>
              <a:t>майбутніх</a:t>
            </a:r>
            <a:r>
              <a:rPr lang="en-US" dirty="0" smtClean="0"/>
              <a:t> </a:t>
            </a:r>
            <a:r>
              <a:rPr lang="en-US" dirty="0" err="1" smtClean="0"/>
              <a:t>читачів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050" name="Picture 2" descr="C:\Users\Администратор\Desktop\coel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0648"/>
            <a:ext cx="2790825" cy="4032448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paulo-coelh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5256584" cy="319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1"/>
            <a:ext cx="4860032" cy="3231654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700" b="1" dirty="0" smtClean="0"/>
              <a:t>“</a:t>
            </a:r>
            <a:r>
              <a:rPr lang="en-US" sz="1700" b="1" dirty="0" err="1" smtClean="0"/>
              <a:t>Алхі</a:t>
            </a:r>
            <a:r>
              <a:rPr lang="ru-RU" sz="1700" b="1" dirty="0" smtClean="0"/>
              <a:t>м</a:t>
            </a:r>
            <a:r>
              <a:rPr lang="en-US" sz="1700" b="1" dirty="0" err="1" smtClean="0"/>
              <a:t>ік</a:t>
            </a:r>
            <a:r>
              <a:rPr lang="uk-UA" sz="1700" b="1" dirty="0" smtClean="0"/>
              <a:t>”</a:t>
            </a:r>
            <a:r>
              <a:rPr lang="en-US" sz="1700" dirty="0" smtClean="0"/>
              <a:t>— </a:t>
            </a:r>
            <a:r>
              <a:rPr lang="en-US" sz="1700" dirty="0" err="1" smtClean="0"/>
              <a:t>роман</a:t>
            </a:r>
            <a:r>
              <a:rPr lang="en-US" sz="1700" dirty="0" smtClean="0"/>
              <a:t>, </a:t>
            </a:r>
            <a:r>
              <a:rPr lang="en-US" sz="1700" dirty="0" err="1" smtClean="0"/>
              <a:t>автором</a:t>
            </a:r>
            <a:r>
              <a:rPr lang="en-US" sz="1700" dirty="0" smtClean="0"/>
              <a:t> якого є </a:t>
            </a:r>
            <a:r>
              <a:rPr lang="en-US" sz="1700" dirty="0" err="1" smtClean="0"/>
              <a:t>Пауло</a:t>
            </a:r>
            <a:r>
              <a:rPr lang="en-US" sz="1700" dirty="0" smtClean="0"/>
              <a:t> </a:t>
            </a:r>
            <a:r>
              <a:rPr lang="en-US" sz="1700" dirty="0" err="1" smtClean="0"/>
              <a:t>Коельйо</a:t>
            </a:r>
            <a:r>
              <a:rPr lang="en-US" sz="1700" dirty="0" smtClean="0"/>
              <a:t>, вперше </a:t>
            </a:r>
            <a:r>
              <a:rPr lang="en-US" sz="1700" dirty="0" err="1" smtClean="0"/>
              <a:t>опублікований</a:t>
            </a:r>
            <a:r>
              <a:rPr lang="en-US" sz="1700" dirty="0" smtClean="0"/>
              <a:t> у 1988 році. </a:t>
            </a:r>
            <a:r>
              <a:rPr lang="en-US" sz="1700" dirty="0" err="1" smtClean="0"/>
              <a:t>Написаний</a:t>
            </a:r>
            <a:r>
              <a:rPr lang="en-US" sz="1700" dirty="0" smtClean="0"/>
              <a:t> </a:t>
            </a:r>
            <a:r>
              <a:rPr lang="en-US" sz="1700" dirty="0" err="1" smtClean="0"/>
              <a:t>португальською</a:t>
            </a:r>
            <a:r>
              <a:rPr lang="en-US" sz="1700" dirty="0" smtClean="0"/>
              <a:t> </a:t>
            </a:r>
            <a:r>
              <a:rPr lang="en-US" sz="1700" dirty="0" err="1" smtClean="0"/>
              <a:t>мовою</a:t>
            </a:r>
            <a:r>
              <a:rPr lang="en-US" sz="1700" dirty="0" smtClean="0"/>
              <a:t> </a:t>
            </a:r>
            <a:r>
              <a:rPr lang="en-US" sz="1700" dirty="0" err="1" smtClean="0"/>
              <a:t>та</a:t>
            </a:r>
            <a:r>
              <a:rPr lang="en-US" sz="1700" dirty="0" smtClean="0"/>
              <a:t> </a:t>
            </a:r>
            <a:r>
              <a:rPr lang="en-US" sz="1700" dirty="0" err="1" smtClean="0"/>
              <a:t>перекладений</a:t>
            </a:r>
            <a:r>
              <a:rPr lang="en-US" sz="1700" dirty="0" smtClean="0"/>
              <a:t> на </a:t>
            </a:r>
            <a:r>
              <a:rPr lang="ru-RU" sz="1700" dirty="0" smtClean="0"/>
              <a:t>53</a:t>
            </a:r>
            <a:r>
              <a:rPr lang="en-US" sz="1700" dirty="0" smtClean="0"/>
              <a:t> </a:t>
            </a:r>
            <a:r>
              <a:rPr lang="en-US" sz="1700" dirty="0" err="1" smtClean="0"/>
              <a:t>мову</a:t>
            </a:r>
            <a:r>
              <a:rPr lang="en-US" sz="1700" dirty="0" smtClean="0"/>
              <a:t>.</a:t>
            </a:r>
            <a:endParaRPr lang="ru-RU" sz="1700" dirty="0" smtClean="0"/>
          </a:p>
          <a:p>
            <a:pPr algn="ctr"/>
            <a:r>
              <a:rPr lang="en-US" sz="1700" dirty="0" err="1" smtClean="0"/>
              <a:t>Роман</a:t>
            </a:r>
            <a:r>
              <a:rPr lang="en-US" sz="1700" dirty="0" smtClean="0"/>
              <a:t> «</a:t>
            </a:r>
            <a:r>
              <a:rPr lang="en-US" sz="1700" dirty="0" err="1" smtClean="0"/>
              <a:t>Алхімік</a:t>
            </a:r>
            <a:r>
              <a:rPr lang="en-US" sz="1700" dirty="0" smtClean="0"/>
              <a:t>», в </a:t>
            </a:r>
            <a:r>
              <a:rPr lang="en-US" sz="1700" dirty="0" err="1" smtClean="0"/>
              <a:t>основу</a:t>
            </a:r>
            <a:r>
              <a:rPr lang="en-US" sz="1700" dirty="0" smtClean="0"/>
              <a:t> якого </a:t>
            </a:r>
            <a:r>
              <a:rPr lang="en-US" sz="1700" dirty="0" err="1" smtClean="0"/>
              <a:t>покладено</a:t>
            </a:r>
            <a:r>
              <a:rPr lang="en-US" sz="1700" dirty="0" smtClean="0"/>
              <a:t> </a:t>
            </a:r>
            <a:r>
              <a:rPr lang="en-US" sz="1700" dirty="0" err="1" smtClean="0"/>
              <a:t>алегорію</a:t>
            </a:r>
            <a:r>
              <a:rPr lang="en-US" sz="1700" dirty="0" smtClean="0"/>
              <a:t>, </a:t>
            </a:r>
            <a:r>
              <a:rPr lang="en-US" sz="1700" dirty="0" err="1" smtClean="0"/>
              <a:t>розповідає</a:t>
            </a:r>
            <a:r>
              <a:rPr lang="en-US" sz="1700" dirty="0" smtClean="0"/>
              <a:t> </a:t>
            </a:r>
            <a:r>
              <a:rPr lang="en-US" sz="1700" dirty="0" err="1" smtClean="0"/>
              <a:t>про</a:t>
            </a:r>
            <a:r>
              <a:rPr lang="en-US" sz="1700" dirty="0" smtClean="0"/>
              <a:t> </a:t>
            </a:r>
            <a:r>
              <a:rPr lang="en-US" sz="1700" dirty="0" err="1" smtClean="0"/>
              <a:t>подорож</a:t>
            </a:r>
            <a:r>
              <a:rPr lang="en-US" sz="1700" dirty="0" smtClean="0"/>
              <a:t> </a:t>
            </a:r>
            <a:r>
              <a:rPr lang="en-US" sz="1700" dirty="0" err="1" smtClean="0"/>
              <a:t>пастуха</a:t>
            </a:r>
            <a:r>
              <a:rPr lang="en-US" sz="1700" dirty="0" smtClean="0"/>
              <a:t> з </a:t>
            </a:r>
            <a:r>
              <a:rPr lang="en-US" sz="1700" dirty="0" err="1" smtClean="0"/>
              <a:t>Андалусії</a:t>
            </a:r>
            <a:r>
              <a:rPr lang="en-US" sz="1700" dirty="0" smtClean="0"/>
              <a:t> до </a:t>
            </a:r>
            <a:r>
              <a:rPr lang="en-US" sz="1700" dirty="0" err="1" smtClean="0"/>
              <a:t>Єгипту</a:t>
            </a:r>
            <a:r>
              <a:rPr lang="en-US" sz="1700" dirty="0" smtClean="0"/>
              <a:t>, після </a:t>
            </a:r>
            <a:r>
              <a:rPr lang="en-US" sz="1700" dirty="0" err="1" smtClean="0"/>
              <a:t>повторюваних</a:t>
            </a:r>
            <a:r>
              <a:rPr lang="en-US" sz="1700" dirty="0" smtClean="0"/>
              <a:t> </a:t>
            </a:r>
            <a:r>
              <a:rPr lang="en-US" sz="1700" dirty="0" err="1" smtClean="0"/>
              <a:t>снів</a:t>
            </a:r>
            <a:r>
              <a:rPr lang="en-US" sz="1700" dirty="0" smtClean="0"/>
              <a:t>, які </a:t>
            </a:r>
            <a:r>
              <a:rPr lang="en-US" sz="1700" dirty="0" err="1" smtClean="0"/>
              <a:t>показували</a:t>
            </a:r>
            <a:r>
              <a:rPr lang="en-US" sz="1700" dirty="0" smtClean="0"/>
              <a:t>, що </a:t>
            </a:r>
            <a:r>
              <a:rPr lang="en-US" sz="1700" dirty="0" err="1" smtClean="0"/>
              <a:t>саме</a:t>
            </a:r>
            <a:r>
              <a:rPr lang="en-US" sz="1700" dirty="0" smtClean="0"/>
              <a:t> </a:t>
            </a:r>
            <a:r>
              <a:rPr lang="en-US" sz="1700" dirty="0" err="1" smtClean="0"/>
              <a:t>там</a:t>
            </a:r>
            <a:r>
              <a:rPr lang="en-US" sz="1700" dirty="0" smtClean="0"/>
              <a:t> він </a:t>
            </a:r>
            <a:r>
              <a:rPr lang="en-US" sz="1700" dirty="0" err="1" smtClean="0"/>
              <a:t>знайде</a:t>
            </a:r>
            <a:r>
              <a:rPr lang="en-US" sz="1700" dirty="0" smtClean="0"/>
              <a:t> свій </a:t>
            </a:r>
            <a:r>
              <a:rPr lang="en-US" sz="1700" dirty="0" err="1" smtClean="0"/>
              <a:t>скарб</a:t>
            </a:r>
            <a:r>
              <a:rPr lang="en-US" sz="1700" dirty="0" smtClean="0"/>
              <a:t>.</a:t>
            </a:r>
            <a:endParaRPr lang="ru-RU" sz="1700" dirty="0" smtClean="0"/>
          </a:p>
          <a:p>
            <a:pPr algn="ctr"/>
            <a:r>
              <a:rPr lang="en-US" sz="1700" dirty="0" err="1" smtClean="0"/>
              <a:t>Книга</a:t>
            </a:r>
            <a:r>
              <a:rPr lang="en-US" sz="1700" dirty="0" smtClean="0"/>
              <a:t> </a:t>
            </a:r>
            <a:r>
              <a:rPr lang="en-US" sz="1700" dirty="0" err="1" smtClean="0"/>
              <a:t>набула</a:t>
            </a:r>
            <a:r>
              <a:rPr lang="en-US" sz="1700" dirty="0" smtClean="0"/>
              <a:t> </a:t>
            </a:r>
            <a:r>
              <a:rPr lang="en-US" sz="1700" dirty="0" err="1" smtClean="0"/>
              <a:t>статусу</a:t>
            </a:r>
            <a:r>
              <a:rPr lang="en-US" sz="1700" dirty="0" smtClean="0"/>
              <a:t> </a:t>
            </a:r>
            <a:r>
              <a:rPr lang="en-US" sz="1700" dirty="0" err="1" smtClean="0"/>
              <a:t>міжнародного</a:t>
            </a:r>
            <a:r>
              <a:rPr lang="en-US" sz="1700" dirty="0" smtClean="0"/>
              <a:t> </a:t>
            </a:r>
            <a:r>
              <a:rPr lang="en-US" sz="1700" dirty="0" err="1" smtClean="0"/>
              <a:t>бестселеру</a:t>
            </a:r>
            <a:r>
              <a:rPr lang="en-US" sz="1700" dirty="0" smtClean="0"/>
              <a:t>. За </a:t>
            </a:r>
            <a:r>
              <a:rPr lang="en-US" sz="1700" dirty="0" err="1" smtClean="0"/>
              <a:t>підрахунками</a:t>
            </a:r>
            <a:r>
              <a:rPr lang="en-US" sz="1700" dirty="0" smtClean="0"/>
              <a:t> </a:t>
            </a:r>
            <a:r>
              <a:rPr lang="en-US" sz="1700" dirty="0" err="1" smtClean="0"/>
              <a:t>Франс</a:t>
            </a:r>
            <a:r>
              <a:rPr lang="en-US" sz="1700" dirty="0" smtClean="0"/>
              <a:t> </a:t>
            </a:r>
            <a:r>
              <a:rPr lang="en-US" sz="1700" dirty="0" err="1" smtClean="0"/>
              <a:t>Прес</a:t>
            </a:r>
            <a:r>
              <a:rPr lang="en-US" sz="1700" dirty="0" smtClean="0"/>
              <a:t>, її </a:t>
            </a:r>
            <a:r>
              <a:rPr lang="en-US" sz="1700" dirty="0" err="1" smtClean="0"/>
              <a:t>продажі</a:t>
            </a:r>
            <a:r>
              <a:rPr lang="en-US" sz="1700" dirty="0" smtClean="0"/>
              <a:t> </a:t>
            </a:r>
            <a:r>
              <a:rPr lang="en-US" sz="1700" dirty="0" err="1" smtClean="0"/>
              <a:t>склали</a:t>
            </a:r>
            <a:r>
              <a:rPr lang="en-US" sz="1700" dirty="0" smtClean="0"/>
              <a:t> понад 65 мільйонів копій у понад 160 </a:t>
            </a:r>
            <a:r>
              <a:rPr lang="en-US" sz="1700" dirty="0" err="1" smtClean="0"/>
              <a:t>країнах</a:t>
            </a:r>
            <a:r>
              <a:rPr lang="en-US" sz="1700" dirty="0" smtClean="0"/>
              <a:t> світу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1027" name="Picture 3" descr="C:\Users\Администратор\Desktop\medium_3ca26d95e699549517831faff0645fc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1"/>
            <a:ext cx="3960440" cy="3240359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Paulo-Coelho-The-alchemist-6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4680520" cy="28803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4048" y="3717032"/>
            <a:ext cx="4139952" cy="2862322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У 2009 році </a:t>
            </a:r>
            <a:r>
              <a:rPr lang="en-US" dirty="0" err="1" smtClean="0"/>
              <a:t>Пауло</a:t>
            </a:r>
            <a:r>
              <a:rPr lang="en-US" dirty="0" smtClean="0"/>
              <a:t> </a:t>
            </a:r>
            <a:r>
              <a:rPr lang="en-US" dirty="0" err="1" smtClean="0"/>
              <a:t>Коельо</a:t>
            </a:r>
            <a:r>
              <a:rPr lang="en-US" dirty="0" smtClean="0"/>
              <a:t> </a:t>
            </a:r>
            <a:r>
              <a:rPr lang="en-US" dirty="0" err="1" smtClean="0"/>
              <a:t>потрапив</a:t>
            </a:r>
            <a:r>
              <a:rPr lang="en-US" dirty="0" smtClean="0"/>
              <a:t> у </a:t>
            </a:r>
            <a:r>
              <a:rPr lang="en-US" dirty="0" err="1" smtClean="0"/>
              <a:t>Книгу</a:t>
            </a:r>
            <a:r>
              <a:rPr lang="en-US" dirty="0" smtClean="0"/>
              <a:t> </a:t>
            </a:r>
            <a:r>
              <a:rPr lang="en-US" dirty="0" err="1" smtClean="0"/>
              <a:t>Рекордів</a:t>
            </a:r>
            <a:r>
              <a:rPr lang="en-US" dirty="0" smtClean="0"/>
              <a:t> </a:t>
            </a:r>
            <a:r>
              <a:rPr lang="en-US" dirty="0" err="1" smtClean="0"/>
              <a:t>Гіннеса</a:t>
            </a:r>
            <a:r>
              <a:rPr lang="en-US" dirty="0" smtClean="0"/>
              <a:t> </a:t>
            </a:r>
            <a:r>
              <a:rPr lang="en-US" dirty="0" err="1" smtClean="0"/>
              <a:t>як</a:t>
            </a:r>
            <a:r>
              <a:rPr lang="en-US" dirty="0" smtClean="0"/>
              <a:t> </a:t>
            </a:r>
            <a:r>
              <a:rPr lang="en-US" dirty="0" err="1" smtClean="0"/>
              <a:t>автор</a:t>
            </a:r>
            <a:r>
              <a:rPr lang="en-US" dirty="0" smtClean="0"/>
              <a:t> </a:t>
            </a:r>
            <a:r>
              <a:rPr lang="en-US" dirty="0" err="1" smtClean="0"/>
              <a:t>самого</a:t>
            </a:r>
            <a:r>
              <a:rPr lang="en-US" dirty="0" smtClean="0"/>
              <a:t> </a:t>
            </a:r>
            <a:r>
              <a:rPr lang="en-US" dirty="0" err="1" smtClean="0"/>
              <a:t>перекладного</a:t>
            </a:r>
            <a:r>
              <a:rPr lang="en-US" dirty="0" smtClean="0"/>
              <a:t> в </a:t>
            </a:r>
            <a:r>
              <a:rPr lang="en-US" dirty="0" err="1" smtClean="0"/>
              <a:t>світі</a:t>
            </a:r>
            <a:r>
              <a:rPr lang="en-US" dirty="0" smtClean="0"/>
              <a:t> </a:t>
            </a:r>
            <a:r>
              <a:rPr lang="en-US" dirty="0" err="1" smtClean="0"/>
              <a:t>роману</a:t>
            </a:r>
            <a:r>
              <a:rPr lang="en-US" dirty="0" smtClean="0"/>
              <a:t> (</a:t>
            </a:r>
            <a:r>
              <a:rPr lang="en-US" dirty="0" err="1" smtClean="0"/>
              <a:t>Алхімік</a:t>
            </a:r>
            <a:r>
              <a:rPr lang="en-US" dirty="0" smtClean="0"/>
              <a:t>). </a:t>
            </a:r>
            <a:r>
              <a:rPr lang="en-US" dirty="0" err="1" smtClean="0"/>
              <a:t>Більш</a:t>
            </a:r>
            <a:r>
              <a:rPr lang="en-US" dirty="0" smtClean="0"/>
              <a:t> </a:t>
            </a:r>
            <a:r>
              <a:rPr lang="en-US" dirty="0" err="1" smtClean="0"/>
              <a:t>того</a:t>
            </a:r>
            <a:r>
              <a:rPr lang="en-US" dirty="0" smtClean="0"/>
              <a:t>, на </a:t>
            </a:r>
            <a:r>
              <a:rPr lang="en-US" dirty="0" err="1" smtClean="0"/>
              <a:t>Франкфуртському</a:t>
            </a:r>
            <a:r>
              <a:rPr lang="en-US" dirty="0" smtClean="0"/>
              <a:t> </a:t>
            </a:r>
            <a:r>
              <a:rPr lang="en-US" dirty="0" err="1" smtClean="0"/>
              <a:t>книжковому</a:t>
            </a:r>
            <a:r>
              <a:rPr lang="en-US" dirty="0" smtClean="0"/>
              <a:t> </a:t>
            </a:r>
            <a:r>
              <a:rPr lang="en-US" dirty="0" err="1" smtClean="0"/>
              <a:t>ярмарку</a:t>
            </a:r>
            <a:r>
              <a:rPr lang="en-US" dirty="0" smtClean="0"/>
              <a:t> в 2003 році, він за </a:t>
            </a:r>
            <a:r>
              <a:rPr lang="en-US" dirty="0" err="1" smtClean="0"/>
              <a:t>одну</a:t>
            </a:r>
            <a:r>
              <a:rPr lang="en-US" dirty="0" smtClean="0"/>
              <a:t> </a:t>
            </a:r>
            <a:r>
              <a:rPr lang="en-US" dirty="0" err="1" smtClean="0"/>
              <a:t>автограф</a:t>
            </a:r>
            <a:r>
              <a:rPr lang="en-US" dirty="0" smtClean="0"/>
              <a:t> </a:t>
            </a:r>
            <a:r>
              <a:rPr lang="en-US" dirty="0" err="1" smtClean="0"/>
              <a:t>сесію</a:t>
            </a:r>
            <a:r>
              <a:rPr lang="en-US" dirty="0" smtClean="0"/>
              <a:t> </a:t>
            </a:r>
            <a:r>
              <a:rPr lang="en-US" dirty="0" err="1" smtClean="0"/>
              <a:t>підписав</a:t>
            </a:r>
            <a:r>
              <a:rPr lang="en-US" dirty="0" smtClean="0"/>
              <a:t> </a:t>
            </a:r>
            <a:r>
              <a:rPr lang="en-US" dirty="0" err="1" smtClean="0"/>
              <a:t>найбільшу</a:t>
            </a:r>
            <a:r>
              <a:rPr lang="en-US" dirty="0" smtClean="0"/>
              <a:t> кількість </a:t>
            </a:r>
            <a:r>
              <a:rPr lang="en-US" dirty="0" err="1" smtClean="0"/>
              <a:t>різномовних</a:t>
            </a:r>
            <a:r>
              <a:rPr lang="en-US" dirty="0" smtClean="0"/>
              <a:t> </a:t>
            </a:r>
            <a:r>
              <a:rPr lang="en-US" dirty="0" err="1" smtClean="0"/>
              <a:t>видань</a:t>
            </a:r>
            <a:r>
              <a:rPr lang="en-US" dirty="0" smtClean="0"/>
              <a:t> </a:t>
            </a:r>
            <a:r>
              <a:rPr lang="en-US" dirty="0" err="1" smtClean="0"/>
              <a:t>роману</a:t>
            </a:r>
            <a:r>
              <a:rPr lang="en-US" dirty="0" smtClean="0"/>
              <a:t> </a:t>
            </a:r>
            <a:r>
              <a:rPr lang="en-US" dirty="0" err="1" smtClean="0"/>
              <a:t>Алхімік</a:t>
            </a:r>
            <a:r>
              <a:rPr lang="en-US" dirty="0" smtClean="0"/>
              <a:t> (</a:t>
            </a:r>
            <a:r>
              <a:rPr lang="en-US" dirty="0" err="1" smtClean="0"/>
              <a:t>книги</a:t>
            </a:r>
            <a:r>
              <a:rPr lang="en-US" dirty="0" smtClean="0"/>
              <a:t> на 53 </a:t>
            </a:r>
            <a:r>
              <a:rPr lang="en-US" dirty="0" err="1" smtClean="0"/>
              <a:t>мовах</a:t>
            </a:r>
            <a:r>
              <a:rPr lang="en-US" dirty="0" smtClean="0"/>
              <a:t>), за що також </a:t>
            </a:r>
            <a:r>
              <a:rPr lang="en-US" dirty="0" err="1" smtClean="0"/>
              <a:t>потрапив</a:t>
            </a:r>
            <a:r>
              <a:rPr lang="en-US" dirty="0" smtClean="0"/>
              <a:t> до </a:t>
            </a:r>
            <a:r>
              <a:rPr lang="en-US" dirty="0" err="1" smtClean="0"/>
              <a:t>Книги</a:t>
            </a:r>
            <a:r>
              <a:rPr lang="en-US" dirty="0" smtClean="0"/>
              <a:t> </a:t>
            </a:r>
            <a:r>
              <a:rPr lang="en-US" dirty="0" err="1" smtClean="0"/>
              <a:t>Рекордів</a:t>
            </a:r>
            <a:r>
              <a:rPr lang="en-US" dirty="0" smtClean="0"/>
              <a:t> </a:t>
            </a:r>
            <a:r>
              <a:rPr lang="en-US" dirty="0" err="1" smtClean="0"/>
              <a:t>Гіннеса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«</a:t>
            </a:r>
            <a:r>
              <a:rPr lang="en-US" dirty="0" err="1" smtClean="0"/>
              <a:t>Алхімік</a:t>
            </a:r>
            <a:r>
              <a:rPr lang="en-US" dirty="0" smtClean="0"/>
              <a:t>» </a:t>
            </a:r>
            <a:r>
              <a:rPr lang="en-US" dirty="0" err="1" smtClean="0"/>
              <a:t>розповідає</a:t>
            </a:r>
            <a:r>
              <a:rPr lang="en-US" dirty="0" smtClean="0"/>
              <a:t> </a:t>
            </a:r>
            <a:r>
              <a:rPr lang="en-US" dirty="0" err="1" smtClean="0"/>
              <a:t>про</a:t>
            </a:r>
            <a:r>
              <a:rPr lang="en-US" dirty="0" smtClean="0"/>
              <a:t> </a:t>
            </a:r>
            <a:r>
              <a:rPr lang="en-US" dirty="0" err="1" smtClean="0"/>
              <a:t>подорож</a:t>
            </a:r>
            <a:r>
              <a:rPr lang="en-US" dirty="0" smtClean="0"/>
              <a:t> </a:t>
            </a:r>
            <a:r>
              <a:rPr lang="en-US" dirty="0" err="1" smtClean="0"/>
              <a:t>пастуха</a:t>
            </a:r>
            <a:r>
              <a:rPr lang="en-US" dirty="0" smtClean="0"/>
              <a:t> з </a:t>
            </a:r>
            <a:r>
              <a:rPr lang="en-US" dirty="0" err="1" smtClean="0"/>
              <a:t>Андалусії</a:t>
            </a:r>
            <a:r>
              <a:rPr lang="en-US" dirty="0" smtClean="0"/>
              <a:t> на </a:t>
            </a:r>
            <a:r>
              <a:rPr lang="en-US" dirty="0" err="1" smtClean="0"/>
              <a:t>ім'я</a:t>
            </a:r>
            <a:r>
              <a:rPr lang="en-US" dirty="0" smtClean="0"/>
              <a:t> </a:t>
            </a:r>
            <a:r>
              <a:rPr lang="en-US" dirty="0" err="1" smtClean="0"/>
              <a:t>Сантьяго</a:t>
            </a:r>
            <a:r>
              <a:rPr lang="en-US" dirty="0" smtClean="0"/>
              <a:t>. </a:t>
            </a:r>
            <a:r>
              <a:rPr lang="en-US" dirty="0" err="1" smtClean="0"/>
              <a:t>Сантьяго</a:t>
            </a:r>
            <a:r>
              <a:rPr lang="en-US" dirty="0" smtClean="0"/>
              <a:t> </a:t>
            </a:r>
            <a:r>
              <a:rPr lang="en-US" dirty="0" err="1" smtClean="0"/>
              <a:t>вірить</a:t>
            </a:r>
            <a:r>
              <a:rPr lang="en-US" dirty="0" smtClean="0"/>
              <a:t>, що його </a:t>
            </a:r>
            <a:r>
              <a:rPr lang="en-US" dirty="0" err="1" smtClean="0"/>
              <a:t>повторювані</a:t>
            </a:r>
            <a:r>
              <a:rPr lang="en-US" dirty="0" smtClean="0"/>
              <a:t> </a:t>
            </a:r>
            <a:r>
              <a:rPr lang="en-US" dirty="0" err="1" smtClean="0"/>
              <a:t>сни</a:t>
            </a:r>
            <a:r>
              <a:rPr lang="en-US" dirty="0" smtClean="0"/>
              <a:t> </a:t>
            </a:r>
            <a:r>
              <a:rPr lang="en-US" dirty="0" err="1" smtClean="0"/>
              <a:t>віщі</a:t>
            </a:r>
            <a:r>
              <a:rPr lang="en-US" dirty="0" smtClean="0"/>
              <a:t>, </a:t>
            </a:r>
            <a:r>
              <a:rPr lang="en-US" dirty="0" err="1" smtClean="0"/>
              <a:t>вирішує</a:t>
            </a:r>
            <a:r>
              <a:rPr lang="en-US" dirty="0" smtClean="0"/>
              <a:t> </a:t>
            </a:r>
            <a:r>
              <a:rPr lang="en-US" dirty="0" err="1" smtClean="0"/>
              <a:t>звернутися</a:t>
            </a:r>
            <a:r>
              <a:rPr lang="en-US" dirty="0" smtClean="0"/>
              <a:t> до </a:t>
            </a:r>
            <a:r>
              <a:rPr lang="en-US" dirty="0" err="1" smtClean="0"/>
              <a:t>ворожки</a:t>
            </a:r>
            <a:r>
              <a:rPr lang="en-US" dirty="0" smtClean="0"/>
              <a:t> </a:t>
            </a:r>
            <a:r>
              <a:rPr lang="en-US" dirty="0" err="1" smtClean="0"/>
              <a:t>аби</a:t>
            </a:r>
            <a:r>
              <a:rPr lang="en-US" dirty="0" smtClean="0"/>
              <a:t> </a:t>
            </a:r>
            <a:r>
              <a:rPr lang="en-US" dirty="0" err="1" smtClean="0"/>
              <a:t>з'ясувати</a:t>
            </a:r>
            <a:r>
              <a:rPr lang="en-US" dirty="0" smtClean="0"/>
              <a:t> </a:t>
            </a:r>
            <a:r>
              <a:rPr lang="en-US" dirty="0" err="1" smtClean="0"/>
              <a:t>їхнє</a:t>
            </a:r>
            <a:r>
              <a:rPr lang="en-US" dirty="0" smtClean="0"/>
              <a:t> значення. Вона </a:t>
            </a:r>
            <a:r>
              <a:rPr lang="en-US" dirty="0" err="1" smtClean="0"/>
              <a:t>розповідає</a:t>
            </a:r>
            <a:r>
              <a:rPr lang="en-US" dirty="0" smtClean="0"/>
              <a:t> </a:t>
            </a:r>
            <a:r>
              <a:rPr lang="en-US" dirty="0" err="1" smtClean="0"/>
              <a:t>про</a:t>
            </a:r>
            <a:r>
              <a:rPr lang="en-US" dirty="0" smtClean="0"/>
              <a:t> </a:t>
            </a:r>
            <a:r>
              <a:rPr lang="en-US" dirty="0" err="1" smtClean="0"/>
              <a:t>існування</a:t>
            </a:r>
            <a:r>
              <a:rPr lang="en-US" dirty="0" smtClean="0"/>
              <a:t> </a:t>
            </a:r>
            <a:r>
              <a:rPr lang="en-US" dirty="0" err="1" smtClean="0"/>
              <a:t>скарбу</a:t>
            </a:r>
            <a:r>
              <a:rPr lang="en-US" dirty="0" smtClean="0"/>
              <a:t> в </a:t>
            </a:r>
            <a:r>
              <a:rPr lang="en-US" dirty="0" err="1" smtClean="0"/>
              <a:t>Єгипетських</a:t>
            </a:r>
            <a:r>
              <a:rPr lang="en-US" dirty="0" smtClean="0"/>
              <a:t> </a:t>
            </a:r>
            <a:r>
              <a:rPr lang="en-US" dirty="0" err="1" smtClean="0"/>
              <a:t>пірамідах</a:t>
            </a:r>
            <a:r>
              <a:rPr lang="en-US" dirty="0" smtClean="0"/>
              <a:t>. Коли він </a:t>
            </a:r>
            <a:r>
              <a:rPr lang="en-US" dirty="0" err="1" smtClean="0"/>
              <a:t>виходив</a:t>
            </a:r>
            <a:r>
              <a:rPr lang="en-US" dirty="0" smtClean="0"/>
              <a:t>, </a:t>
            </a:r>
            <a:r>
              <a:rPr lang="en-US" dirty="0" err="1" smtClean="0"/>
              <a:t>ворожка</a:t>
            </a:r>
            <a:r>
              <a:rPr lang="en-US" dirty="0" smtClean="0"/>
              <a:t> </a:t>
            </a:r>
            <a:r>
              <a:rPr lang="en-US" dirty="0" err="1" smtClean="0"/>
              <a:t>зазначила</a:t>
            </a:r>
            <a:r>
              <a:rPr lang="en-US" dirty="0" smtClean="0"/>
              <a:t>, що </a:t>
            </a:r>
            <a:r>
              <a:rPr lang="en-US" dirty="0" err="1" smtClean="0"/>
              <a:t>якщо</a:t>
            </a:r>
            <a:r>
              <a:rPr lang="en-US" dirty="0" smtClean="0"/>
              <a:t> він </a:t>
            </a:r>
            <a:r>
              <a:rPr lang="en-US" dirty="0" err="1" smtClean="0"/>
              <a:t>знайде</a:t>
            </a:r>
            <a:r>
              <a:rPr lang="en-US" dirty="0" smtClean="0"/>
              <a:t> </a:t>
            </a:r>
            <a:r>
              <a:rPr lang="en-US" dirty="0" err="1" smtClean="0"/>
              <a:t>скарб</a:t>
            </a:r>
            <a:r>
              <a:rPr lang="en-US" dirty="0" smtClean="0"/>
              <a:t> — вона </a:t>
            </a:r>
            <a:r>
              <a:rPr lang="en-US" dirty="0" err="1" smtClean="0"/>
              <a:t>хоче</a:t>
            </a:r>
            <a:r>
              <a:rPr lang="en-US" dirty="0" smtClean="0"/>
              <a:t> його </a:t>
            </a:r>
            <a:r>
              <a:rPr lang="en-US" dirty="0" err="1" smtClean="0"/>
              <a:t>десяту</a:t>
            </a:r>
            <a:r>
              <a:rPr lang="en-US" dirty="0" smtClean="0"/>
              <a:t> частину.</a:t>
            </a:r>
            <a:endParaRPr lang="ru-RU" dirty="0"/>
          </a:p>
        </p:txBody>
      </p:sp>
      <p:pic>
        <p:nvPicPr>
          <p:cNvPr id="1026" name="Picture 2" descr="C:\Users\Администратор\Desktop\alch-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4608512" cy="30851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797152"/>
            <a:ext cx="9144000" cy="1754326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На </a:t>
            </a:r>
            <a:r>
              <a:rPr lang="en-US" dirty="0" err="1" smtClean="0"/>
              <a:t>початку</a:t>
            </a:r>
            <a:r>
              <a:rPr lang="en-US" dirty="0" smtClean="0"/>
              <a:t> його </a:t>
            </a:r>
            <a:r>
              <a:rPr lang="en-US" dirty="0" err="1" smtClean="0"/>
              <a:t>подорожі</a:t>
            </a:r>
            <a:r>
              <a:rPr lang="en-US" dirty="0" smtClean="0"/>
              <a:t> він </a:t>
            </a:r>
            <a:r>
              <a:rPr lang="en-US" dirty="0" err="1" smtClean="0"/>
              <a:t>зустрічає</a:t>
            </a:r>
            <a:r>
              <a:rPr lang="en-US" dirty="0" smtClean="0"/>
              <a:t> </a:t>
            </a:r>
            <a:r>
              <a:rPr lang="en-US" dirty="0" err="1" smtClean="0"/>
              <a:t>старого</a:t>
            </a:r>
            <a:r>
              <a:rPr lang="en-US" dirty="0" smtClean="0"/>
              <a:t> </a:t>
            </a:r>
            <a:r>
              <a:rPr lang="en-US" dirty="0" err="1" smtClean="0"/>
              <a:t>короля</a:t>
            </a:r>
            <a:r>
              <a:rPr lang="en-US" dirty="0" smtClean="0"/>
              <a:t>, що </a:t>
            </a:r>
            <a:r>
              <a:rPr lang="en-US" dirty="0" err="1" smtClean="0"/>
              <a:t>переконує</a:t>
            </a:r>
            <a:r>
              <a:rPr lang="en-US" dirty="0" smtClean="0"/>
              <a:t> його </a:t>
            </a:r>
            <a:r>
              <a:rPr lang="en-US" dirty="0" err="1" smtClean="0"/>
              <a:t>продати</a:t>
            </a:r>
            <a:r>
              <a:rPr lang="en-US" dirty="0" smtClean="0"/>
              <a:t> </a:t>
            </a:r>
            <a:r>
              <a:rPr lang="en-US" dirty="0" err="1" smtClean="0"/>
              <a:t>овець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en-US" dirty="0" smtClean="0"/>
              <a:t> </a:t>
            </a:r>
            <a:r>
              <a:rPr lang="en-US" dirty="0" err="1" smtClean="0"/>
              <a:t>відправитися</a:t>
            </a:r>
            <a:r>
              <a:rPr lang="en-US" dirty="0" smtClean="0"/>
              <a:t> у </a:t>
            </a:r>
            <a:r>
              <a:rPr lang="en-US" dirty="0" err="1" smtClean="0"/>
              <a:t>подорож</a:t>
            </a:r>
            <a:r>
              <a:rPr lang="en-US" dirty="0" smtClean="0"/>
              <a:t> до </a:t>
            </a:r>
            <a:r>
              <a:rPr lang="en-US" dirty="0" err="1" smtClean="0"/>
              <a:t>Єгипту</a:t>
            </a:r>
            <a:r>
              <a:rPr lang="en-US" dirty="0" smtClean="0"/>
              <a:t>, а також </a:t>
            </a:r>
            <a:r>
              <a:rPr lang="en-US" dirty="0" err="1" smtClean="0"/>
              <a:t>розповідає</a:t>
            </a:r>
            <a:r>
              <a:rPr lang="en-US" dirty="0" smtClean="0"/>
              <a:t> його </a:t>
            </a:r>
            <a:r>
              <a:rPr lang="en-US" dirty="0" err="1" smtClean="0"/>
              <a:t>власне</a:t>
            </a:r>
            <a:r>
              <a:rPr lang="en-US" dirty="0" smtClean="0"/>
              <a:t> життя, </a:t>
            </a:r>
            <a:r>
              <a:rPr lang="en-US" dirty="0" err="1" smtClean="0"/>
              <a:t>зокрема</a:t>
            </a:r>
            <a:r>
              <a:rPr lang="en-US" dirty="0" smtClean="0"/>
              <a:t>, що він хотів </a:t>
            </a:r>
            <a:r>
              <a:rPr lang="en-US" dirty="0" err="1" smtClean="0"/>
              <a:t>здійснити</a:t>
            </a:r>
            <a:r>
              <a:rPr lang="en-US" dirty="0" smtClean="0"/>
              <a:t> у </a:t>
            </a:r>
            <a:r>
              <a:rPr lang="en-US" dirty="0" err="1" smtClean="0"/>
              <a:t>житті</a:t>
            </a:r>
            <a:r>
              <a:rPr lang="en-US" dirty="0" smtClean="0"/>
              <a:t>. Його </a:t>
            </a:r>
            <a:r>
              <a:rPr lang="en-US" dirty="0" err="1" smtClean="0"/>
              <a:t>слова</a:t>
            </a:r>
            <a:r>
              <a:rPr lang="en-US" dirty="0" smtClean="0"/>
              <a:t>: «</a:t>
            </a:r>
            <a:r>
              <a:rPr lang="en-US" dirty="0" err="1" smtClean="0"/>
              <a:t>Якщо</a:t>
            </a:r>
            <a:r>
              <a:rPr lang="en-US" dirty="0" smtClean="0"/>
              <a:t> </a:t>
            </a:r>
            <a:r>
              <a:rPr lang="en-US" dirty="0" err="1" smtClean="0"/>
              <a:t>ти</a:t>
            </a:r>
            <a:r>
              <a:rPr lang="en-US" dirty="0" smtClean="0"/>
              <a:t> </a:t>
            </a:r>
            <a:r>
              <a:rPr lang="en-US" dirty="0" err="1" smtClean="0"/>
              <a:t>чогось</a:t>
            </a:r>
            <a:r>
              <a:rPr lang="en-US" dirty="0" smtClean="0"/>
              <a:t> </a:t>
            </a:r>
            <a:r>
              <a:rPr lang="en-US" dirty="0" err="1" smtClean="0"/>
              <a:t>хочеш</a:t>
            </a:r>
            <a:r>
              <a:rPr lang="en-US" dirty="0" smtClean="0"/>
              <a:t> — </a:t>
            </a:r>
            <a:r>
              <a:rPr lang="en-US" dirty="0" err="1" smtClean="0"/>
              <a:t>увесь</a:t>
            </a:r>
            <a:r>
              <a:rPr lang="en-US" dirty="0" smtClean="0"/>
              <a:t> </a:t>
            </a:r>
            <a:r>
              <a:rPr lang="en-US" dirty="0" err="1" smtClean="0"/>
              <a:t>Всесвіт</a:t>
            </a:r>
            <a:r>
              <a:rPr lang="en-US" dirty="0" smtClean="0"/>
              <a:t> буде </a:t>
            </a:r>
            <a:r>
              <a:rPr lang="en-US" dirty="0" err="1" smtClean="0"/>
              <a:t>сприяти</a:t>
            </a:r>
            <a:r>
              <a:rPr lang="en-US" dirty="0" smtClean="0"/>
              <a:t> тому, щоб </a:t>
            </a:r>
            <a:r>
              <a:rPr lang="en-US" dirty="0" err="1" smtClean="0"/>
              <a:t>твоє</a:t>
            </a:r>
            <a:r>
              <a:rPr lang="en-US" dirty="0" smtClean="0"/>
              <a:t> </a:t>
            </a:r>
            <a:r>
              <a:rPr lang="en-US" dirty="0" err="1" smtClean="0"/>
              <a:t>бажання</a:t>
            </a:r>
            <a:r>
              <a:rPr lang="en-US" dirty="0" smtClean="0"/>
              <a:t> </a:t>
            </a:r>
            <a:r>
              <a:rPr lang="en-US" dirty="0" err="1" smtClean="0"/>
              <a:t>збулося</a:t>
            </a:r>
            <a:r>
              <a:rPr lang="en-US" dirty="0" smtClean="0"/>
              <a:t>» є </a:t>
            </a:r>
            <a:r>
              <a:rPr lang="en-US" dirty="0" err="1" smtClean="0"/>
              <a:t>глибиною</a:t>
            </a:r>
            <a:r>
              <a:rPr lang="en-US" dirty="0" smtClean="0"/>
              <a:t> </a:t>
            </a:r>
            <a:r>
              <a:rPr lang="en-US" dirty="0" err="1" smtClean="0"/>
              <a:t>філософії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en-US" dirty="0" smtClean="0"/>
              <a:t> </a:t>
            </a:r>
            <a:r>
              <a:rPr lang="en-US" dirty="0" err="1" smtClean="0"/>
              <a:t>стали</a:t>
            </a:r>
            <a:r>
              <a:rPr lang="en-US" dirty="0" smtClean="0"/>
              <a:t> </a:t>
            </a:r>
            <a:r>
              <a:rPr lang="en-US" dirty="0" err="1" smtClean="0"/>
              <a:t>головним</a:t>
            </a:r>
            <a:r>
              <a:rPr lang="en-US" dirty="0" smtClean="0"/>
              <a:t> </a:t>
            </a:r>
            <a:r>
              <a:rPr lang="en-US" dirty="0" err="1" smtClean="0"/>
              <a:t>девізом</a:t>
            </a:r>
            <a:r>
              <a:rPr lang="en-US" dirty="0" smtClean="0"/>
              <a:t> </a:t>
            </a:r>
            <a:r>
              <a:rPr lang="en-US" dirty="0" err="1" smtClean="0"/>
              <a:t>книги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20688"/>
            <a:ext cx="2304256" cy="5355312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За час </a:t>
            </a:r>
            <a:r>
              <a:rPr lang="en-US" dirty="0" err="1" smtClean="0"/>
              <a:t>подорожі</a:t>
            </a:r>
            <a:r>
              <a:rPr lang="en-US" dirty="0" smtClean="0"/>
              <a:t>, він </a:t>
            </a:r>
            <a:r>
              <a:rPr lang="en-US" dirty="0" err="1" smtClean="0"/>
              <a:t>стикається</a:t>
            </a:r>
            <a:r>
              <a:rPr lang="en-US" dirty="0" smtClean="0"/>
              <a:t> з </a:t>
            </a:r>
            <a:r>
              <a:rPr lang="en-US" dirty="0" err="1" smtClean="0"/>
              <a:t>коханням</a:t>
            </a:r>
            <a:r>
              <a:rPr lang="en-US" dirty="0" smtClean="0"/>
              <a:t>, </a:t>
            </a:r>
            <a:r>
              <a:rPr lang="en-US" dirty="0" err="1" smtClean="0"/>
              <a:t>небезпекою</a:t>
            </a:r>
            <a:r>
              <a:rPr lang="en-US" dirty="0" smtClean="0"/>
              <a:t>, </a:t>
            </a:r>
            <a:r>
              <a:rPr lang="en-US" dirty="0" err="1" smtClean="0"/>
              <a:t>можливостями</a:t>
            </a:r>
            <a:r>
              <a:rPr lang="en-US" dirty="0" smtClean="0"/>
              <a:t>, </a:t>
            </a:r>
            <a:r>
              <a:rPr lang="en-US" dirty="0" err="1" smtClean="0"/>
              <a:t>невдачами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en-US" dirty="0" smtClean="0"/>
              <a:t> </a:t>
            </a:r>
            <a:r>
              <a:rPr lang="en-US" dirty="0" err="1" smtClean="0"/>
              <a:t>вивчає</a:t>
            </a:r>
            <a:r>
              <a:rPr lang="en-US" dirty="0" smtClean="0"/>
              <a:t> багато </a:t>
            </a:r>
            <a:r>
              <a:rPr lang="en-US" dirty="0" err="1" smtClean="0"/>
              <a:t>про</a:t>
            </a:r>
            <a:r>
              <a:rPr lang="en-US" dirty="0" smtClean="0"/>
              <a:t> </a:t>
            </a:r>
            <a:r>
              <a:rPr lang="en-US" dirty="0" err="1" smtClean="0"/>
              <a:t>самого</a:t>
            </a:r>
            <a:r>
              <a:rPr lang="en-US" dirty="0" smtClean="0"/>
              <a:t> </a:t>
            </a:r>
            <a:r>
              <a:rPr lang="en-US" dirty="0" err="1" smtClean="0"/>
              <a:t>себе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en-US" dirty="0" smtClean="0"/>
              <a:t> </a:t>
            </a:r>
            <a:r>
              <a:rPr lang="en-US" dirty="0" err="1" smtClean="0"/>
              <a:t>світ</a:t>
            </a:r>
            <a:r>
              <a:rPr lang="en-US" dirty="0" smtClean="0"/>
              <a:t> </a:t>
            </a:r>
            <a:r>
              <a:rPr lang="en-US" dirty="0" err="1" smtClean="0"/>
              <a:t>загалом</a:t>
            </a:r>
            <a:r>
              <a:rPr lang="en-US" dirty="0" smtClean="0"/>
              <a:t>. Під час </a:t>
            </a:r>
            <a:r>
              <a:rPr lang="en-US" dirty="0" err="1" smtClean="0"/>
              <a:t>того</a:t>
            </a:r>
            <a:r>
              <a:rPr lang="en-US" dirty="0" smtClean="0"/>
              <a:t>, </a:t>
            </a:r>
            <a:r>
              <a:rPr lang="en-US" dirty="0" err="1" smtClean="0"/>
              <a:t>як</a:t>
            </a:r>
            <a:r>
              <a:rPr lang="en-US" dirty="0" smtClean="0"/>
              <a:t> він </a:t>
            </a:r>
            <a:r>
              <a:rPr lang="en-US" dirty="0" err="1" smtClean="0"/>
              <a:t>мандрував</a:t>
            </a:r>
            <a:r>
              <a:rPr lang="en-US" dirty="0" smtClean="0"/>
              <a:t>, він </a:t>
            </a:r>
            <a:r>
              <a:rPr lang="en-US" dirty="0" err="1" smtClean="0"/>
              <a:t>зустрічає</a:t>
            </a:r>
            <a:r>
              <a:rPr lang="en-US" dirty="0" smtClean="0"/>
              <a:t> </a:t>
            </a:r>
            <a:r>
              <a:rPr lang="en-US" dirty="0" err="1" smtClean="0"/>
              <a:t>вродливу</a:t>
            </a:r>
            <a:r>
              <a:rPr lang="en-US" dirty="0" smtClean="0"/>
              <a:t> </a:t>
            </a:r>
            <a:r>
              <a:rPr lang="en-US" dirty="0" err="1" smtClean="0"/>
              <a:t>арабську</a:t>
            </a:r>
            <a:r>
              <a:rPr lang="en-US" dirty="0" smtClean="0"/>
              <a:t> </a:t>
            </a:r>
            <a:r>
              <a:rPr lang="en-US" dirty="0" err="1" smtClean="0"/>
              <a:t>жінку</a:t>
            </a:r>
            <a:r>
              <a:rPr lang="en-US" dirty="0" smtClean="0"/>
              <a:t> на </a:t>
            </a:r>
            <a:r>
              <a:rPr lang="en-US" dirty="0" err="1" smtClean="0"/>
              <a:t>ім'я</a:t>
            </a:r>
            <a:r>
              <a:rPr lang="en-US" dirty="0" smtClean="0"/>
              <a:t> </a:t>
            </a:r>
            <a:r>
              <a:rPr lang="en-US" dirty="0" err="1" smtClean="0"/>
              <a:t>Фатіма</a:t>
            </a:r>
            <a:r>
              <a:rPr lang="en-US" dirty="0" smtClean="0"/>
              <a:t>, </a:t>
            </a:r>
            <a:r>
              <a:rPr lang="en-US" dirty="0" err="1" smtClean="0"/>
              <a:t>яка</a:t>
            </a:r>
            <a:r>
              <a:rPr lang="en-US" dirty="0" smtClean="0"/>
              <a:t> </a:t>
            </a:r>
            <a:r>
              <a:rPr lang="en-US" dirty="0" err="1" smtClean="0"/>
              <a:t>пояснила</a:t>
            </a:r>
            <a:r>
              <a:rPr lang="en-US" dirty="0" smtClean="0"/>
              <a:t> </a:t>
            </a:r>
            <a:r>
              <a:rPr lang="en-US" dirty="0" err="1" smtClean="0"/>
              <a:t>йому</a:t>
            </a:r>
            <a:r>
              <a:rPr lang="en-US" dirty="0" smtClean="0"/>
              <a:t>, що </a:t>
            </a:r>
            <a:r>
              <a:rPr lang="en-US" dirty="0" err="1" smtClean="0"/>
              <a:t>якщо</a:t>
            </a:r>
            <a:r>
              <a:rPr lang="en-US" dirty="0" smtClean="0"/>
              <a:t> </a:t>
            </a:r>
            <a:r>
              <a:rPr lang="en-US" dirty="0" err="1" smtClean="0"/>
              <a:t>прислухатися</a:t>
            </a:r>
            <a:r>
              <a:rPr lang="en-US" dirty="0" smtClean="0"/>
              <a:t> </a:t>
            </a:r>
            <a:r>
              <a:rPr lang="en-US" dirty="0" err="1" smtClean="0"/>
              <a:t>серця</a:t>
            </a:r>
            <a:r>
              <a:rPr lang="en-US" dirty="0" smtClean="0"/>
              <a:t> — можна </a:t>
            </a:r>
            <a:r>
              <a:rPr lang="en-US" dirty="0" err="1" smtClean="0"/>
              <a:t>відшукати</a:t>
            </a:r>
            <a:r>
              <a:rPr lang="en-US" dirty="0" smtClean="0"/>
              <a:t> те, </a:t>
            </a:r>
            <a:r>
              <a:rPr lang="en-US" dirty="0" err="1" smtClean="0"/>
              <a:t>чого</a:t>
            </a:r>
            <a:r>
              <a:rPr lang="en-US" dirty="0" smtClean="0"/>
              <a:t> </a:t>
            </a:r>
            <a:r>
              <a:rPr lang="en-US" dirty="0" err="1" smtClean="0"/>
              <a:t>воно</a:t>
            </a:r>
            <a:r>
              <a:rPr lang="en-US" dirty="0" smtClean="0"/>
              <a:t> </a:t>
            </a:r>
            <a:r>
              <a:rPr lang="en-US" dirty="0" err="1" smtClean="0"/>
              <a:t>шукає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620688"/>
            <a:ext cx="2699792" cy="5355312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Згодом</a:t>
            </a:r>
            <a:r>
              <a:rPr lang="en-US" dirty="0" smtClean="0"/>
              <a:t> </a:t>
            </a:r>
            <a:r>
              <a:rPr lang="en-US" dirty="0" err="1" smtClean="0"/>
              <a:t>Сантьяго</a:t>
            </a:r>
            <a:r>
              <a:rPr lang="en-US" dirty="0" smtClean="0"/>
              <a:t> </a:t>
            </a:r>
            <a:r>
              <a:rPr lang="en-US" dirty="0" err="1" smtClean="0"/>
              <a:t>зустрічає</a:t>
            </a:r>
            <a:r>
              <a:rPr lang="en-US" dirty="0" smtClean="0"/>
              <a:t> </a:t>
            </a:r>
            <a:r>
              <a:rPr lang="en-US" dirty="0" err="1" smtClean="0"/>
              <a:t>самотнього</a:t>
            </a:r>
            <a:r>
              <a:rPr lang="en-US" dirty="0" smtClean="0"/>
              <a:t> </a:t>
            </a:r>
            <a:r>
              <a:rPr lang="en-US" dirty="0" err="1" smtClean="0"/>
              <a:t>алхіміка</a:t>
            </a:r>
            <a:r>
              <a:rPr lang="en-US" dirty="0" smtClean="0"/>
              <a:t>, який </a:t>
            </a:r>
            <a:r>
              <a:rPr lang="en-US" dirty="0" err="1" smtClean="0"/>
              <a:t>розповідає</a:t>
            </a:r>
            <a:r>
              <a:rPr lang="en-US" dirty="0" smtClean="0"/>
              <a:t> </a:t>
            </a:r>
            <a:r>
              <a:rPr lang="en-US" dirty="0" err="1" smtClean="0"/>
              <a:t>йому</a:t>
            </a:r>
            <a:r>
              <a:rPr lang="en-US" dirty="0" smtClean="0"/>
              <a:t> </a:t>
            </a:r>
            <a:r>
              <a:rPr lang="en-US" dirty="0" err="1" smtClean="0"/>
              <a:t>про</a:t>
            </a:r>
            <a:r>
              <a:rPr lang="en-US" dirty="0" smtClean="0"/>
              <a:t> </a:t>
            </a:r>
            <a:r>
              <a:rPr lang="en-US" dirty="0" err="1" smtClean="0"/>
              <a:t>власний</a:t>
            </a:r>
            <a:r>
              <a:rPr lang="en-US" dirty="0" smtClean="0"/>
              <a:t> </a:t>
            </a:r>
            <a:r>
              <a:rPr lang="en-US" dirty="0" err="1" smtClean="0"/>
              <a:t>шлях</a:t>
            </a:r>
            <a:r>
              <a:rPr lang="en-US" dirty="0" smtClean="0"/>
              <a:t>. Він </a:t>
            </a:r>
            <a:r>
              <a:rPr lang="en-US" dirty="0" err="1" smtClean="0"/>
              <a:t>каже</a:t>
            </a:r>
            <a:r>
              <a:rPr lang="en-US" dirty="0" smtClean="0"/>
              <a:t>, що </a:t>
            </a:r>
            <a:r>
              <a:rPr lang="en-US" dirty="0" err="1" smtClean="0"/>
              <a:t>люди</a:t>
            </a:r>
            <a:r>
              <a:rPr lang="en-US" dirty="0" smtClean="0"/>
              <a:t> </a:t>
            </a:r>
            <a:r>
              <a:rPr lang="en-US" dirty="0" err="1" smtClean="0"/>
              <a:t>бажають</a:t>
            </a:r>
            <a:r>
              <a:rPr lang="en-US" dirty="0" smtClean="0"/>
              <a:t> </a:t>
            </a:r>
            <a:r>
              <a:rPr lang="en-US" dirty="0" err="1" smtClean="0"/>
              <a:t>знайти</a:t>
            </a:r>
            <a:r>
              <a:rPr lang="en-US" dirty="0" smtClean="0"/>
              <a:t> </a:t>
            </a:r>
            <a:r>
              <a:rPr lang="en-US" dirty="0" err="1" smtClean="0"/>
              <a:t>скарби</a:t>
            </a:r>
            <a:r>
              <a:rPr lang="en-US" dirty="0" smtClean="0"/>
              <a:t> </a:t>
            </a:r>
            <a:r>
              <a:rPr lang="en-US" dirty="0" err="1" smtClean="0"/>
              <a:t>свого</a:t>
            </a:r>
            <a:r>
              <a:rPr lang="en-US" dirty="0" smtClean="0"/>
              <a:t> </a:t>
            </a:r>
            <a:r>
              <a:rPr lang="en-US" dirty="0" err="1" smtClean="0"/>
              <a:t>власного</a:t>
            </a:r>
            <a:r>
              <a:rPr lang="en-US" dirty="0" smtClean="0"/>
              <a:t> </a:t>
            </a:r>
            <a:r>
              <a:rPr lang="en-US" dirty="0" err="1" smtClean="0"/>
              <a:t>шляху</a:t>
            </a:r>
            <a:r>
              <a:rPr lang="en-US" dirty="0" smtClean="0"/>
              <a:t>, але не </a:t>
            </a:r>
            <a:r>
              <a:rPr lang="en-US" dirty="0" err="1" smtClean="0"/>
              <a:t>сам</a:t>
            </a:r>
            <a:r>
              <a:rPr lang="en-US" dirty="0" smtClean="0"/>
              <a:t> </a:t>
            </a:r>
            <a:r>
              <a:rPr lang="en-US" dirty="0" err="1" smtClean="0"/>
              <a:t>шлях</a:t>
            </a:r>
            <a:r>
              <a:rPr lang="en-US" dirty="0" smtClean="0"/>
              <a:t>. </a:t>
            </a:r>
            <a:r>
              <a:rPr lang="en-US" dirty="0" err="1" smtClean="0"/>
              <a:t>Сантьяго</a:t>
            </a:r>
            <a:r>
              <a:rPr lang="en-US" dirty="0" smtClean="0"/>
              <a:t> </a:t>
            </a:r>
            <a:r>
              <a:rPr lang="en-US" dirty="0" err="1" smtClean="0"/>
              <a:t>відчував</a:t>
            </a:r>
            <a:r>
              <a:rPr lang="en-US" dirty="0" smtClean="0"/>
              <a:t> </a:t>
            </a:r>
            <a:r>
              <a:rPr lang="en-US" dirty="0" err="1" smtClean="0"/>
              <a:t>невпевненість</a:t>
            </a:r>
            <a:r>
              <a:rPr lang="en-US" dirty="0" smtClean="0"/>
              <a:t> у своїх </a:t>
            </a:r>
            <a:r>
              <a:rPr lang="en-US" dirty="0" err="1" smtClean="0"/>
              <a:t>бажаннях</a:t>
            </a:r>
            <a:r>
              <a:rPr lang="en-US" dirty="0" smtClean="0"/>
              <a:t> і </a:t>
            </a:r>
            <a:r>
              <a:rPr lang="en-US" dirty="0" err="1" smtClean="0"/>
              <a:t>прислухався</a:t>
            </a:r>
            <a:r>
              <a:rPr lang="en-US" dirty="0" smtClean="0"/>
              <a:t> до </a:t>
            </a:r>
            <a:r>
              <a:rPr lang="en-US" dirty="0" err="1" smtClean="0"/>
              <a:t>вчень</a:t>
            </a:r>
            <a:r>
              <a:rPr lang="en-US" dirty="0" smtClean="0"/>
              <a:t> </a:t>
            </a:r>
            <a:r>
              <a:rPr lang="en-US" dirty="0" err="1" smtClean="0"/>
              <a:t>алхіміка</a:t>
            </a:r>
            <a:r>
              <a:rPr lang="en-US" dirty="0" smtClean="0"/>
              <a:t>. </a:t>
            </a:r>
            <a:r>
              <a:rPr lang="en-US" dirty="0" err="1" smtClean="0"/>
              <a:t>Алхімік</a:t>
            </a:r>
            <a:r>
              <a:rPr lang="en-US" dirty="0" smtClean="0"/>
              <a:t> </a:t>
            </a:r>
            <a:r>
              <a:rPr lang="en-US" dirty="0" err="1" smtClean="0"/>
              <a:t>каже</a:t>
            </a:r>
            <a:r>
              <a:rPr lang="en-US" dirty="0" smtClean="0"/>
              <a:t>: «</a:t>
            </a:r>
            <a:r>
              <a:rPr lang="en-US" dirty="0" err="1" smtClean="0"/>
              <a:t>Той</a:t>
            </a:r>
            <a:r>
              <a:rPr lang="en-US" dirty="0" smtClean="0"/>
              <a:t>, </a:t>
            </a:r>
            <a:r>
              <a:rPr lang="en-US" dirty="0" err="1" smtClean="0"/>
              <a:t>хто</a:t>
            </a:r>
            <a:r>
              <a:rPr lang="en-US" dirty="0" smtClean="0"/>
              <a:t> не </a:t>
            </a:r>
            <a:r>
              <a:rPr lang="en-US" dirty="0" err="1" smtClean="0"/>
              <a:t>зрозуміє</a:t>
            </a:r>
            <a:r>
              <a:rPr lang="en-US" dirty="0" smtClean="0"/>
              <a:t> </a:t>
            </a:r>
            <a:r>
              <a:rPr lang="en-US" dirty="0" err="1" smtClean="0"/>
              <a:t>свого</a:t>
            </a:r>
            <a:r>
              <a:rPr lang="en-US" dirty="0" smtClean="0"/>
              <a:t> </a:t>
            </a:r>
            <a:r>
              <a:rPr lang="en-US" dirty="0" err="1" smtClean="0"/>
              <a:t>власного</a:t>
            </a:r>
            <a:r>
              <a:rPr lang="en-US" dirty="0" smtClean="0"/>
              <a:t> </a:t>
            </a:r>
            <a:r>
              <a:rPr lang="en-US" dirty="0" err="1" smtClean="0"/>
              <a:t>шляху</a:t>
            </a:r>
            <a:r>
              <a:rPr lang="en-US" dirty="0" smtClean="0"/>
              <a:t> — не </a:t>
            </a:r>
            <a:r>
              <a:rPr lang="en-US" dirty="0" err="1" smtClean="0"/>
              <a:t>збагне</a:t>
            </a:r>
            <a:r>
              <a:rPr lang="en-US" dirty="0" smtClean="0"/>
              <a:t> його </a:t>
            </a:r>
            <a:r>
              <a:rPr lang="en-US" dirty="0" err="1" smtClean="0"/>
              <a:t>вчення</a:t>
            </a:r>
            <a:r>
              <a:rPr lang="en-US" dirty="0" smtClean="0"/>
              <a:t>». Також </a:t>
            </a:r>
            <a:r>
              <a:rPr lang="en-US" dirty="0" err="1" smtClean="0"/>
              <a:t>зазначає</a:t>
            </a:r>
            <a:r>
              <a:rPr lang="en-US" dirty="0" smtClean="0"/>
              <a:t>, що </a:t>
            </a:r>
            <a:r>
              <a:rPr lang="en-US" dirty="0" err="1" smtClean="0"/>
              <a:t>скарб</a:t>
            </a:r>
            <a:r>
              <a:rPr lang="en-US" dirty="0" smtClean="0"/>
              <a:t> </a:t>
            </a:r>
            <a:r>
              <a:rPr lang="en-US" dirty="0" err="1" smtClean="0"/>
              <a:t>набагато</a:t>
            </a:r>
            <a:r>
              <a:rPr lang="en-US" dirty="0" smtClean="0"/>
              <a:t> </a:t>
            </a:r>
            <a:r>
              <a:rPr lang="en-US" dirty="0" err="1" smtClean="0"/>
              <a:t>цінніший</a:t>
            </a:r>
            <a:r>
              <a:rPr lang="en-US" dirty="0" smtClean="0"/>
              <a:t>, </a:t>
            </a:r>
            <a:r>
              <a:rPr lang="en-US" dirty="0" err="1" smtClean="0"/>
              <a:t>аніж</a:t>
            </a:r>
            <a:r>
              <a:rPr lang="en-US" dirty="0" smtClean="0"/>
              <a:t> </a:t>
            </a:r>
            <a:r>
              <a:rPr lang="en-US" dirty="0" err="1" smtClean="0"/>
              <a:t>золото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Администратор\Desktop\42846_20105_19_2_10_21_275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3384376" cy="4759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903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34</cp:revision>
  <dcterms:created xsi:type="dcterms:W3CDTF">2014-03-26T16:06:00Z</dcterms:created>
  <dcterms:modified xsi:type="dcterms:W3CDTF">2015-02-25T19:21:51Z</dcterms:modified>
</cp:coreProperties>
</file>