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B7E3745-B79C-4B6C-BCEF-DC6A48CAB0D0}" type="datetimeFigureOut">
              <a:rPr lang="uk-UA" smtClean="0"/>
              <a:t>10.12.2012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6370343-406F-47D6-B4B0-FEDF21D88C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3;&#1083;&#1072;\Downloads\&#1060;&#1077;&#1076;&#1077;&#1088;&#1080;&#1082;&#1086;%20&#1043;&#1072;&#1088;&#1089;&#1080;&#1072;%20&#1051;&#1086;&#1088;&#1082;&#1072;%20-%20&#1051;&#1091;&#1085;&#1072;%20&#1074;&#1086;&#1089;&#1093;&#1086;&#1076;&#1080;&#1090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8" y="507207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Виконала 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учениця 11-Б класу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Мироненко Алла</a:t>
            </a:r>
          </a:p>
          <a:p>
            <a:endParaRPr lang="uk-UA" dirty="0"/>
          </a:p>
        </p:txBody>
      </p:sp>
      <p:pic>
        <p:nvPicPr>
          <p:cNvPr id="1026" name="Picture 2" descr="C:\Users\Алла\Desktop\Лорка\FGL como Ob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3929090" cy="56482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214422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1909 р. родина </a:t>
            </a:r>
            <a:r>
              <a:rPr lang="ru-RU" sz="2800" dirty="0" err="1" smtClean="0"/>
              <a:t>переїхала</a:t>
            </a:r>
            <a:r>
              <a:rPr lang="ru-RU" sz="2800" dirty="0" smtClean="0"/>
              <a:t> в Гранаду.</a:t>
            </a:r>
            <a:endParaRPr lang="uk-UA" sz="2800" dirty="0"/>
          </a:p>
        </p:txBody>
      </p:sp>
      <p:pic>
        <p:nvPicPr>
          <p:cNvPr id="10242" name="Picture 2" descr="C:\Users\Алла\Desktop\Лорка\88002100_4514961_Gr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452797" cy="405631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43" name="Picture 3" descr="C:\Users\Алла\Desktop\Лорка\88002101_4514961_Granada_eshyo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6058"/>
            <a:ext cx="4214842" cy="30487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14488"/>
            <a:ext cx="3929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Головне, що вразило Лорку в цьому місті - постійний звук води, що ллється, як би висів у повітрі. Вода дзюрчала в канавках, голосно танцювала в фонтанах, хлюпалася в береги поточних по місту річок - </a:t>
            </a:r>
            <a:r>
              <a:rPr lang="uk-UA" sz="2400" dirty="0" err="1" smtClean="0"/>
              <a:t>Даррен</a:t>
            </a:r>
            <a:r>
              <a:rPr lang="uk-UA" sz="2400" dirty="0" smtClean="0"/>
              <a:t> і </a:t>
            </a:r>
            <a:r>
              <a:rPr lang="uk-UA" sz="2400" dirty="0" err="1" smtClean="0"/>
              <a:t>Хеніль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11266" name="Picture 2" descr="C:\Users\Алла\Desktop\Лорка\88002105_4514961_rechka_Hen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143380"/>
            <a:ext cx="3260699" cy="2445524"/>
          </a:xfrm>
          <a:prstGeom prst="rect">
            <a:avLst/>
          </a:prstGeom>
          <a:noFill/>
        </p:spPr>
      </p:pic>
      <p:pic>
        <p:nvPicPr>
          <p:cNvPr id="11267" name="Picture 3" descr="D:\КАРТИНКИ\Картинки\Природа\waterfall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81003"/>
            <a:ext cx="3429024" cy="27432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285860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Лорка називав себе «сином води», покликаним оспівати «велик</a:t>
            </a:r>
            <a:r>
              <a:rPr lang="uk-UA" sz="2400" dirty="0"/>
              <a:t>е</a:t>
            </a:r>
            <a:r>
              <a:rPr lang="uk-UA" sz="2400" dirty="0" smtClean="0"/>
              <a:t> життя Води», «роздуми і радість води», її хмільну музику. І вода заспіває потім в його віршах, чуттєва і прекрасна.</a:t>
            </a:r>
            <a:endParaRPr lang="uk-UA" sz="2400" dirty="0"/>
          </a:p>
        </p:txBody>
      </p:sp>
      <p:pic>
        <p:nvPicPr>
          <p:cNvPr id="12290" name="Picture 2" descr="D:\КАРТИНКИ\Картинки\Обои\27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214554"/>
            <a:ext cx="1928826" cy="14466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1" name="Picture 3" descr="D:\КАРТИНКИ\Картинки\Обои\punch_bowl_fa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00438"/>
            <a:ext cx="3565895" cy="285271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292" name="Picture 4" descr="D:\КАРТИНКИ\Картинки\Обои\wall333\78458-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2"/>
            <a:ext cx="4310093" cy="323257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78592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 1914 році Лорка вступає у </a:t>
            </a:r>
            <a:r>
              <a:rPr lang="uk-UA" sz="2400" dirty="0" err="1" smtClean="0"/>
              <a:t>Гранадський</a:t>
            </a:r>
            <a:r>
              <a:rPr lang="uk-UA" sz="2400" dirty="0" smtClean="0"/>
              <a:t> університет на факультет права, літератури і філософії.</a:t>
            </a:r>
            <a:endParaRPr lang="uk-UA" sz="2400" dirty="0"/>
          </a:p>
        </p:txBody>
      </p:sp>
      <p:pic>
        <p:nvPicPr>
          <p:cNvPr id="13314" name="Picture 2" descr="C:\Users\Алла\Desktop\Лорка\88002574_4514961_yniversitet_v_Gran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14686"/>
            <a:ext cx="4859882" cy="32480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500174"/>
            <a:ext cx="3786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Там він пише потайки свої перші вірші. Це дає свої результати, тому до 1917 році виходить його перша публікація: есе до сторіччя </a:t>
            </a:r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Соррільі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, а в 1918 році - перша книга. Це була збірка замальовок "Враження і пейзажі", навіяний його поїздками по містах Старої Кастилії.</a:t>
            </a:r>
          </a:p>
          <a:p>
            <a:endParaRPr lang="uk-UA" dirty="0"/>
          </a:p>
        </p:txBody>
      </p:sp>
      <p:pic>
        <p:nvPicPr>
          <p:cNvPr id="14338" name="Picture 2" descr="C:\Users\Алла\Desktop\Лорка\43131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14488"/>
            <a:ext cx="2438400" cy="39497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1785926"/>
            <a:ext cx="2000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В 1919р. Лорка переїжджає в Мадрид і вступає </a:t>
            </a:r>
            <a:r>
              <a:rPr lang="uk-UA" sz="2400" dirty="0" smtClean="0"/>
              <a:t>у вільний інститут, так звану Студентську резиденцію.</a:t>
            </a:r>
            <a:endParaRPr lang="uk-UA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362" name="Picture 2" descr="C:\Users\Алла\Desktop\Лорка\88002955_4514961_Mad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43050"/>
            <a:ext cx="3358165" cy="4176697"/>
          </a:xfrm>
          <a:prstGeom prst="rect">
            <a:avLst/>
          </a:prstGeom>
          <a:noFill/>
        </p:spPr>
      </p:pic>
      <p:pic>
        <p:nvPicPr>
          <p:cNvPr id="15363" name="Picture 3" descr="C:\Users\Алла\Desktop\Лорка\88002956_4514961_stydencheskaya_rezidenciya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071834" cy="46153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14348" y="1071546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Т</a:t>
            </a:r>
            <a:r>
              <a:rPr lang="uk-UA" sz="2400" dirty="0" smtClean="0"/>
              <a:t>ам Лорка познайомився з Сальвадором Далі і Луїсом </a:t>
            </a:r>
            <a:r>
              <a:rPr lang="uk-UA" sz="2400" dirty="0" err="1" smtClean="0"/>
              <a:t>Бонюелем</a:t>
            </a:r>
            <a:r>
              <a:rPr lang="uk-UA" sz="2400" dirty="0"/>
              <a:t> </a:t>
            </a:r>
            <a:r>
              <a:rPr lang="uk-UA" sz="2400" dirty="0" smtClean="0"/>
              <a:t>і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Григоріо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Мартінесом</a:t>
            </a:r>
            <a:r>
              <a:rPr lang="ru-RU" sz="2400" dirty="0" smtClean="0"/>
              <a:t> </a:t>
            </a:r>
            <a:r>
              <a:rPr lang="ru-RU" sz="2400" dirty="0" err="1" smtClean="0"/>
              <a:t>Сьєрра</a:t>
            </a:r>
            <a:r>
              <a:rPr lang="ru-RU" sz="2400" dirty="0" smtClean="0"/>
              <a:t>, директором театру «</a:t>
            </a:r>
            <a:r>
              <a:rPr lang="ru-RU" sz="2400" dirty="0" err="1" smtClean="0"/>
              <a:t>Еслава</a:t>
            </a:r>
            <a:r>
              <a:rPr lang="ru-RU" sz="2400" dirty="0" smtClean="0"/>
              <a:t>» 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uk-UA" sz="2400" dirty="0"/>
          </a:p>
        </p:txBody>
      </p:sp>
      <p:pic>
        <p:nvPicPr>
          <p:cNvPr id="16386" name="Picture 2" descr="C:\Users\Алла\Desktop\Лорка\88002957_4514961_Lorka_i_Lyis_Bynu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77227"/>
            <a:ext cx="4143404" cy="2919805"/>
          </a:xfrm>
          <a:prstGeom prst="rect">
            <a:avLst/>
          </a:prstGeom>
          <a:noFill/>
        </p:spPr>
      </p:pic>
      <p:pic>
        <p:nvPicPr>
          <p:cNvPr id="16387" name="Picture 3" descr="C:\Users\Алла\Desktop\Лорка\88002958_4514961_Lorka_i_Da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300424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571501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Лорка із Сальвадором Далі</a:t>
            </a:r>
            <a:endParaRPr lang="uk-U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71501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Лорка із Луїсом </a:t>
            </a:r>
            <a:r>
              <a:rPr lang="uk-UA" i="1" dirty="0" err="1" smtClean="0"/>
              <a:t>Бонюелем</a:t>
            </a:r>
            <a:endParaRPr lang="uk-UA" i="1" dirty="0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14298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На прохання </a:t>
            </a:r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Сьєрри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 Лорка пише свою першу п'єсу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«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Чаклунство метелика») і здійснює її постановку ( 1919 -1920).</a:t>
            </a:r>
            <a:endParaRPr lang="uk-UA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7410" name="Picture 2" descr="C:\Users\Алла\Desktop\Лорка\88003469_4514961_bab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4451506" cy="373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736"/>
            <a:ext cx="4714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Л</a:t>
            </a:r>
            <a:r>
              <a:rPr lang="uk-UA" sz="2400" dirty="0" smtClean="0"/>
              <a:t>орка створював новий театр - поетичний. Він вважав, що тільки поетичний театр витримує всі випробування часу, що за ним майбутнє. Але це було ще нове і незвично для публіки. П'єса з тріском провалилася. Публіка була оскаженіла: їм, дорослим людям, пропонували всерйоз вникнути в переживання всяких там мушок і </a:t>
            </a:r>
            <a:r>
              <a:rPr lang="uk-UA" sz="2400" dirty="0" err="1" smtClean="0"/>
              <a:t>таракашек</a:t>
            </a:r>
            <a:r>
              <a:rPr lang="uk-UA" sz="2400" dirty="0" smtClean="0"/>
              <a:t>!</a:t>
            </a:r>
            <a:endParaRPr lang="uk-UA" sz="2400" dirty="0"/>
          </a:p>
        </p:txBody>
      </p:sp>
      <p:pic>
        <p:nvPicPr>
          <p:cNvPr id="19458" name="Picture 2" descr="C:\Users\Алла\Desktop\Лорка\88003471_4514961_bykashki_i_taraka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56428"/>
            <a:ext cx="3429024" cy="47157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714488"/>
            <a:ext cx="3571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 1921 році виходить у світ перша збірка віршів Гарсіа Лорки. Він називався просто: «Книга віршів». Поет пробує сили в різних жанрах: елегія, балада, мадригал, романси, олександрійський вірш, імпресіоністичні замальовки.</a:t>
            </a:r>
            <a:endParaRPr lang="uk-UA" sz="2400" dirty="0"/>
          </a:p>
        </p:txBody>
      </p:sp>
      <p:pic>
        <p:nvPicPr>
          <p:cNvPr id="20482" name="Picture 2" descr="C:\Users\Алла\Desktop\Лорка\88004337_4514961_obloj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298"/>
            <a:ext cx="3946525" cy="520494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1357298"/>
            <a:ext cx="33575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Федеріко </a:t>
            </a:r>
            <a:r>
              <a:rPr lang="uk-UA" sz="2400" b="1" i="1" dirty="0" err="1" smtClean="0"/>
              <a:t>Ґарсія</a:t>
            </a:r>
            <a:r>
              <a:rPr lang="uk-UA" sz="2400" b="1" i="1" dirty="0" smtClean="0"/>
              <a:t> Лорка</a:t>
            </a:r>
            <a:r>
              <a:rPr lang="uk-UA" sz="2400" i="1" dirty="0" smtClean="0"/>
              <a:t> </a:t>
            </a:r>
            <a:r>
              <a:rPr lang="uk-UA" sz="2400" dirty="0" smtClean="0"/>
              <a:t> — іспанський поет і драматург, відомий</a:t>
            </a:r>
          </a:p>
          <a:p>
            <a:r>
              <a:rPr lang="uk-UA" sz="2400" dirty="0" smtClean="0"/>
              <a:t> також як музикант і </a:t>
            </a:r>
          </a:p>
          <a:p>
            <a:r>
              <a:rPr lang="uk-UA" sz="2400" dirty="0" smtClean="0"/>
              <a:t>художник-графік. </a:t>
            </a:r>
          </a:p>
          <a:p>
            <a:r>
              <a:rPr lang="uk-UA" sz="2400" dirty="0" smtClean="0"/>
              <a:t>Один з найяскравіших </a:t>
            </a:r>
          </a:p>
          <a:p>
            <a:r>
              <a:rPr lang="uk-UA" sz="2400" dirty="0" smtClean="0"/>
              <a:t>і значніших діячів</a:t>
            </a:r>
          </a:p>
          <a:p>
            <a:r>
              <a:rPr lang="uk-UA" sz="2400" dirty="0" smtClean="0"/>
              <a:t>іспанської культури </a:t>
            </a:r>
            <a:r>
              <a:rPr lang="en-US" sz="2400" dirty="0" smtClean="0"/>
              <a:t>XX </a:t>
            </a:r>
            <a:r>
              <a:rPr lang="uk-UA" sz="2400" dirty="0" smtClean="0"/>
              <a:t>ст. </a:t>
            </a:r>
            <a:endParaRPr lang="uk-UA" sz="2400" dirty="0"/>
          </a:p>
        </p:txBody>
      </p:sp>
      <p:pic>
        <p:nvPicPr>
          <p:cNvPr id="2050" name="Picture 2" descr="C:\Users\Алла\Desktop\220px-Lorca_(19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3571900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Алла\Desktop\128px-Federico_García_Lorca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429264"/>
            <a:ext cx="1662524" cy="1000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642939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Підпис</a:t>
            </a:r>
            <a:endParaRPr lang="uk-UA" sz="1600" i="1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142984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Лорка відвідував щоденні студентські зборища в кафе «</a:t>
            </a:r>
            <a:r>
              <a:rPr lang="uk-UA" sz="2400" dirty="0" err="1" smtClean="0"/>
              <a:t>Аламеда</a:t>
            </a:r>
            <a:r>
              <a:rPr lang="uk-UA" sz="2400" dirty="0" smtClean="0"/>
              <a:t>» на площі </a:t>
            </a:r>
            <a:r>
              <a:rPr lang="uk-UA" sz="2400" dirty="0" err="1" smtClean="0"/>
              <a:t>Кампільо</a:t>
            </a:r>
            <a:r>
              <a:rPr lang="uk-UA" sz="2400" dirty="0" smtClean="0"/>
              <a:t> - свого роду клубні засідання.</a:t>
            </a:r>
            <a:endParaRPr lang="uk-UA" sz="2400" dirty="0"/>
          </a:p>
        </p:txBody>
      </p:sp>
      <p:pic>
        <p:nvPicPr>
          <p:cNvPr id="18434" name="Picture 2" descr="C:\Users\Алла\Desktop\Лорка\88003467_4514961_ploshad_Kampi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3000396" cy="2250297"/>
          </a:xfrm>
          <a:prstGeom prst="rect">
            <a:avLst/>
          </a:prstGeom>
          <a:noFill/>
        </p:spPr>
      </p:pic>
      <p:pic>
        <p:nvPicPr>
          <p:cNvPr id="18435" name="Picture 3" descr="C:\Users\Алла\Desktop\Лорка\88003468_4514961_Lorka_v_kompanii_styden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14620"/>
            <a:ext cx="4643470" cy="35266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635795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Лорка перший зліва</a:t>
            </a:r>
            <a:endParaRPr lang="uk-UA" i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85860"/>
            <a:ext cx="435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 1923 році Лорка здав в </a:t>
            </a:r>
            <a:r>
              <a:rPr lang="uk-UA" sz="2400" dirty="0" err="1" smtClean="0"/>
              <a:t>Гранаді</a:t>
            </a:r>
            <a:r>
              <a:rPr lang="uk-UA" sz="2400" dirty="0" smtClean="0"/>
              <a:t> іспит на ступінь ліцензіата права. Але ця подія була важливим скоріше для батька Федеріко. Для нього ж самого набагато більш значним виявився фестиваль народної Андалузії пісні - </a:t>
            </a:r>
            <a:r>
              <a:rPr lang="uk-UA" sz="2400" dirty="0" err="1" smtClean="0"/>
              <a:t>канті-хондо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23554" name="Picture 2" descr="C:\Users\Алла\Desktop\Лорка\88005652_4514961_s_gitar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2990837" cy="410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357298"/>
            <a:ext cx="428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 наступні роки Гарсіа Лорка стає помітною фігурою серед художників-авангардистів. У нього виходять нові поетичні збірки, включаючи </a:t>
            </a:r>
            <a:r>
              <a:rPr lang="en-US" sz="2400" dirty="0" smtClean="0"/>
              <a:t>«</a:t>
            </a:r>
            <a:r>
              <a:rPr lang="uk-UA" sz="2400" dirty="0" smtClean="0"/>
              <a:t>Циганські </a:t>
            </a:r>
            <a:r>
              <a:rPr lang="uk-UA" sz="2400" dirty="0" err="1" smtClean="0"/>
              <a:t>романсеро</a:t>
            </a:r>
            <a:r>
              <a:rPr lang="uk-UA" sz="2400" dirty="0" smtClean="0"/>
              <a:t>». У цих віршах поет, за його власними словами: «хотів злити циганську міфологію з усієї сьогоднішньої повсякденністю».</a:t>
            </a:r>
            <a:endParaRPr lang="uk-UA" sz="2400" dirty="0"/>
          </a:p>
        </p:txBody>
      </p:sp>
      <p:pic>
        <p:nvPicPr>
          <p:cNvPr id="21506" name="Picture 2" descr="C:\Users\Алла\Desktop\Лорка\88001245_4514961_cigan_iz_Figerasa__1923__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3343267" cy="5014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857364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В 1929р. Гарсіа Лорка їде в Нью-Йорк, в результаті чого незабаром з'являються нові твори - книга віршів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«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Поет у Нью-Йорку», (1931), п'єси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«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Публіка», (1931, 1936) і «Коли пройде п'ять років» (1931).</a:t>
            </a:r>
            <a:endParaRPr lang="uk-UA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2530" name="Picture 2" descr="C:\Users\Алла\Desktop\Лорка\88006541_4514961_Lorka_na_festiv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3238500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142984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Повернення поета до Іспанії збіглося з падінням режиму Прімо де </a:t>
            </a:r>
            <a:r>
              <a:rPr lang="uk-UA" sz="2000" dirty="0" err="1" smtClean="0"/>
              <a:t>Рівери</a:t>
            </a:r>
            <a:r>
              <a:rPr lang="uk-UA" sz="2000" dirty="0" smtClean="0"/>
              <a:t> і встановленням республіки. У 1931 році Гарсіа Лорку призначають директором студентського театру </a:t>
            </a:r>
            <a:r>
              <a:rPr lang="en-US" sz="2000" dirty="0" smtClean="0"/>
              <a:t>La </a:t>
            </a:r>
            <a:r>
              <a:rPr lang="en-US" sz="2000" dirty="0" err="1" smtClean="0"/>
              <a:t>Barraca</a:t>
            </a:r>
            <a:r>
              <a:rPr lang="en-US" sz="2000" dirty="0" smtClean="0"/>
              <a:t>. </a:t>
            </a:r>
            <a:r>
              <a:rPr lang="uk-UA" sz="2000" dirty="0" smtClean="0"/>
              <a:t>Працюючи в театрі, Лорка створює свої найвідоміші п'єси </a:t>
            </a:r>
            <a:r>
              <a:rPr lang="en-US" sz="2000" dirty="0" smtClean="0"/>
              <a:t>«</a:t>
            </a:r>
            <a:r>
              <a:rPr lang="uk-UA" sz="2000" dirty="0" smtClean="0"/>
              <a:t>Криваве весілля», </a:t>
            </a:r>
            <a:r>
              <a:rPr lang="en-US" sz="2000" dirty="0" smtClean="0"/>
              <a:t>«</a:t>
            </a:r>
            <a:r>
              <a:rPr lang="uk-UA" sz="2000" dirty="0" err="1" smtClean="0"/>
              <a:t>Йерма</a:t>
            </a:r>
            <a:r>
              <a:rPr lang="uk-UA" sz="2000" dirty="0" smtClean="0"/>
              <a:t>» і </a:t>
            </a:r>
            <a:r>
              <a:rPr lang="en-US" sz="2000" dirty="0" smtClean="0"/>
              <a:t>«</a:t>
            </a:r>
            <a:r>
              <a:rPr lang="uk-UA" sz="2000" dirty="0" smtClean="0"/>
              <a:t>Дім </a:t>
            </a:r>
            <a:r>
              <a:rPr lang="uk-UA" sz="2000" dirty="0" err="1" smtClean="0"/>
              <a:t>Бернарди</a:t>
            </a:r>
            <a:r>
              <a:rPr lang="uk-UA" sz="2000" dirty="0" smtClean="0"/>
              <a:t> Альби ».</a:t>
            </a:r>
            <a:endParaRPr lang="uk-UA" sz="2000" dirty="0"/>
          </a:p>
        </p:txBody>
      </p:sp>
      <p:pic>
        <p:nvPicPr>
          <p:cNvPr id="24578" name="Picture 2" descr="C:\Users\Алла\Desktop\Лорка\waterfall Victoria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86124"/>
            <a:ext cx="2078037" cy="3048000"/>
          </a:xfrm>
          <a:prstGeom prst="rect">
            <a:avLst/>
          </a:prstGeom>
          <a:noFill/>
        </p:spPr>
      </p:pic>
      <p:pic>
        <p:nvPicPr>
          <p:cNvPr id="24579" name="Picture 3" descr="C:\Users\Алла\Desktop\Лорка\lo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86124"/>
            <a:ext cx="2379771" cy="3195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357298"/>
            <a:ext cx="5572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Перед початком громадянської війни Гарсіа Лорка виїжджає з Мадрида в </a:t>
            </a:r>
            <a:r>
              <a:rPr lang="uk-UA" sz="2400" dirty="0" err="1" smtClean="0"/>
              <a:t>Гранаду</a:t>
            </a:r>
            <a:r>
              <a:rPr lang="uk-UA" sz="2400" dirty="0" smtClean="0"/>
              <a:t>, хоча було очевидно, що там його чекає серйозна небезпека: на півдні Іспанії були особливо сильні позиції правих. 18 серпня 1936 націоналісти заарештовують Гарсіа Лорку, і наступного дня поета вбивають як республіканця та комуніста.</a:t>
            </a:r>
            <a:endParaRPr lang="uk-UA" sz="2400" dirty="0"/>
          </a:p>
        </p:txBody>
      </p:sp>
      <p:pic>
        <p:nvPicPr>
          <p:cNvPr id="25602" name="Picture 2" descr="C:\Users\Алла\Desktop\Лорка\lorka-smert-po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928934"/>
            <a:ext cx="2285984" cy="34289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85860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смерті</a:t>
            </a:r>
            <a:r>
              <a:rPr lang="ru-RU" sz="2400" dirty="0" smtClean="0"/>
              <a:t> генерала Франко книги </a:t>
            </a:r>
            <a:r>
              <a:rPr lang="ru-RU" sz="2400" dirty="0" err="1" smtClean="0"/>
              <a:t>Гарсіа</a:t>
            </a:r>
            <a:r>
              <a:rPr lang="ru-RU" sz="2400" dirty="0" smtClean="0"/>
              <a:t> Лорки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заборонені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Іспанії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4000504"/>
            <a:ext cx="257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Твори </a:t>
            </a:r>
            <a:r>
              <a:rPr lang="ru-RU" sz="2400" dirty="0" err="1" smtClean="0"/>
              <a:t>Гарсіа</a:t>
            </a:r>
            <a:r>
              <a:rPr lang="ru-RU" sz="2400" dirty="0" smtClean="0"/>
              <a:t> Лорки </a:t>
            </a:r>
            <a:r>
              <a:rPr lang="ru-RU" sz="2400" dirty="0" err="1" smtClean="0"/>
              <a:t>перекладені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мов</a:t>
            </a:r>
            <a:r>
              <a:rPr lang="ru-RU" sz="2400" dirty="0" smtClean="0"/>
              <a:t>.</a:t>
            </a:r>
          </a:p>
          <a:p>
            <a:endParaRPr lang="ru-RU" b="1" dirty="0" smtClean="0"/>
          </a:p>
          <a:p>
            <a:endParaRPr lang="uk-UA" dirty="0"/>
          </a:p>
        </p:txBody>
      </p:sp>
      <p:pic>
        <p:nvPicPr>
          <p:cNvPr id="26626" name="Picture 2" descr="C:\Users\Алла\Desktop\Лорка\garsia-lo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214554"/>
            <a:ext cx="2786082" cy="36441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ла\Desktop\394px-Garcialorca_madrid_l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5"/>
            <a:ext cx="3618174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128586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Пам”ятник</a:t>
            </a:r>
            <a:r>
              <a:rPr lang="uk-UA" dirty="0" smtClean="0"/>
              <a:t> </a:t>
            </a:r>
            <a:r>
              <a:rPr lang="uk-UA" dirty="0" err="1" smtClean="0"/>
              <a:t>Лорці</a:t>
            </a:r>
            <a:r>
              <a:rPr lang="uk-UA" dirty="0" smtClean="0"/>
              <a:t> у Мадриді</a:t>
            </a:r>
            <a:endParaRPr lang="uk-UA" dirty="0"/>
          </a:p>
        </p:txBody>
      </p:sp>
      <p:pic>
        <p:nvPicPr>
          <p:cNvPr id="27651" name="Picture 3" descr="C:\Users\Алла\Desktop\Лорка\2625014031_1c1c97b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3968733" cy="29765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едерико Гарсиа Лорка - Луна восходи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714488"/>
            <a:ext cx="3786214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Лорка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5 </a:t>
            </a:r>
            <a:r>
              <a:rPr lang="ru-RU" sz="2400" dirty="0" err="1" smtClean="0"/>
              <a:t>червня</a:t>
            </a:r>
            <a:r>
              <a:rPr lang="ru-RU" sz="2400" dirty="0" smtClean="0"/>
              <a:t> 1898 р. в </a:t>
            </a:r>
            <a:r>
              <a:rPr lang="ru-RU" sz="2400" dirty="0" err="1" smtClean="0"/>
              <a:t>містечку</a:t>
            </a:r>
            <a:r>
              <a:rPr lang="ru-RU" sz="2400" dirty="0" smtClean="0"/>
              <a:t> </a:t>
            </a:r>
            <a:r>
              <a:rPr lang="ru-RU" sz="2400" dirty="0" err="1" smtClean="0"/>
              <a:t>Фуенте-Вакерос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іспанській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провінції</a:t>
            </a:r>
            <a:r>
              <a:rPr lang="ru-RU" sz="2400" dirty="0" smtClean="0"/>
              <a:t> Гранада.</a:t>
            </a:r>
            <a:endParaRPr lang="uk-UA" sz="2400" dirty="0"/>
          </a:p>
        </p:txBody>
      </p:sp>
      <p:pic>
        <p:nvPicPr>
          <p:cNvPr id="3074" name="Picture 2" descr="C:\Users\Алла\Desktop\Лорка\87999581_4514961_rodil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3286148" cy="46612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лла\Desktop\Лорка\87999588_4514961_komn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286148" cy="2464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Users\Алла\Desktop\Лорка\87999586_4514961_Fyente_esh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143248"/>
            <a:ext cx="4080809" cy="3013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714356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Будинок Лорки - зараз музей, в якому постаралися зберегти ту обстановку, яка була спочатку.</a:t>
            </a:r>
            <a:endParaRPr lang="uk-UA" sz="2000" dirty="0"/>
          </a:p>
        </p:txBody>
      </p:sp>
      <p:pic>
        <p:nvPicPr>
          <p:cNvPr id="4100" name="Picture 4" descr="C:\Users\Алла\Desktop\Лорка\88122943_4514961_komnata_Lorki_v_dome_roditel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928802"/>
            <a:ext cx="3000396" cy="454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Батько Лорки був заможним орендарем, мати - вчителькою.</a:t>
            </a:r>
            <a:endParaRPr lang="uk-UA" sz="3200" dirty="0"/>
          </a:p>
        </p:txBody>
      </p:sp>
      <p:pic>
        <p:nvPicPr>
          <p:cNvPr id="5122" name="Picture 2" descr="C:\Users\Алла\Desktop\Лорка\88119708_4514961_6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5260434" cy="3118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Алла\Desktop\Лорка\88001244_4514961_semy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3536141" cy="238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Алла\Desktop\Лорка\88001243_4514961_semy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143248"/>
            <a:ext cx="1865502" cy="326813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928802"/>
            <a:ext cx="3357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Дитинство юного Федеріко пройшло в атмосфері поезії та музики.</a:t>
            </a:r>
            <a:endParaRPr lang="uk-UA" sz="2800" dirty="0"/>
          </a:p>
        </p:txBody>
      </p:sp>
      <p:pic>
        <p:nvPicPr>
          <p:cNvPr id="6146" name="Picture 2" descr="C:\Users\Алла\Desktop\Лорка\88001246_4514961_Lorke_6_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85860"/>
            <a:ext cx="2742254" cy="4570424"/>
          </a:xfrm>
          <a:prstGeom prst="rect">
            <a:avLst/>
          </a:prstGeom>
          <a:noFill/>
        </p:spPr>
      </p:pic>
      <p:pic>
        <p:nvPicPr>
          <p:cNvPr id="6147" name="Picture 3" descr="C:\Users\Алла\Desktop\Лор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71942"/>
            <a:ext cx="3214710" cy="22755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142984"/>
            <a:ext cx="30718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Федеріко навчився співати раніше, ніж говорити. Мелодія у нього передувала поняттю, емоційне сприйняття - логіці. Поет дуже високо цінував цю внутрішню мелодію. У дитинстві він був одержимий музикою.</a:t>
            </a:r>
            <a:endParaRPr lang="uk-UA" sz="2400" dirty="0"/>
          </a:p>
        </p:txBody>
      </p:sp>
      <p:pic>
        <p:nvPicPr>
          <p:cNvPr id="7171" name="Picture 3" descr="C:\Users\Алла\Desktop\Лорка\2mGSJ4Iby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00108"/>
            <a:ext cx="3929090" cy="561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00108"/>
            <a:ext cx="31432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Він навіть по вулицях ходив, підкоряючись ритму звучної в ньому музики: якщо всередині співалося урочисте адажіо, він йшов по дорозі повільно і статечно, коли ж починалося престо </a:t>
            </a:r>
            <a:r>
              <a:rPr lang="uk-UA" sz="2400" dirty="0" err="1" smtClean="0"/>
              <a:t>фуріозо</a:t>
            </a:r>
            <a:r>
              <a:rPr lang="uk-UA" sz="2400" dirty="0" smtClean="0"/>
              <a:t> - мчав стрімголов.</a:t>
            </a:r>
            <a:endParaRPr lang="uk-UA" sz="2400" dirty="0"/>
          </a:p>
        </p:txBody>
      </p:sp>
      <p:pic>
        <p:nvPicPr>
          <p:cNvPr id="8194" name="Picture 2" descr="C:\Users\Алла\Desktop\Лорка\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71546"/>
            <a:ext cx="3429024" cy="46594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928802"/>
            <a:ext cx="3357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Уже в юності він виступав на естраді як багатообіцяючий піаніст, виконував Моцарта, Бетховена, </a:t>
            </a:r>
            <a:r>
              <a:rPr lang="uk-UA" sz="2800" dirty="0" err="1" smtClean="0"/>
              <a:t>Шумана</a:t>
            </a:r>
            <a:r>
              <a:rPr lang="uk-UA" sz="2800" dirty="0" smtClean="0"/>
              <a:t>, Шопена.</a:t>
            </a:r>
            <a:endParaRPr lang="uk-UA" sz="2800" dirty="0"/>
          </a:p>
        </p:txBody>
      </p:sp>
      <p:pic>
        <p:nvPicPr>
          <p:cNvPr id="9218" name="Picture 2" descr="C:\Users\Алла\Desktop\Лорка\88001249_4514961_Lorka_y_pian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000108"/>
            <a:ext cx="4000528" cy="51477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172</TotalTime>
  <Words>750</Words>
  <Application>Microsoft Office PowerPoint</Application>
  <PresentationFormat>Экран (4:3)</PresentationFormat>
  <Paragraphs>39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40</cp:revision>
  <dcterms:created xsi:type="dcterms:W3CDTF">2012-12-10T18:25:00Z</dcterms:created>
  <dcterms:modified xsi:type="dcterms:W3CDTF">2012-12-10T21:17:18Z</dcterms:modified>
</cp:coreProperties>
</file>