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59" r:id="rId7"/>
    <p:sldId id="260" r:id="rId8"/>
    <p:sldId id="262" r:id="rId9"/>
    <p:sldId id="272" r:id="rId10"/>
    <p:sldId id="267" r:id="rId11"/>
    <p:sldId id="263" r:id="rId12"/>
    <p:sldId id="273" r:id="rId13"/>
    <p:sldId id="268" r:id="rId14"/>
    <p:sldId id="274" r:id="rId15"/>
    <p:sldId id="269" r:id="rId16"/>
    <p:sldId id="275" r:id="rId17"/>
    <p:sldId id="276" r:id="rId18"/>
    <p:sldId id="277" r:id="rId19"/>
    <p:sldId id="270" r:id="rId20"/>
    <p:sldId id="278" r:id="rId21"/>
    <p:sldId id="279" r:id="rId22"/>
    <p:sldId id="271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\Desktop\наталя\c79264641651677352843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5572132" cy="6918834"/>
          </a:xfrm>
          <a:prstGeom prst="rect">
            <a:avLst/>
          </a:prstGeom>
          <a:noFill/>
        </p:spPr>
      </p:pic>
      <p:pic>
        <p:nvPicPr>
          <p:cNvPr id="5" name="Picture 6" descr="C:\Users\admin\Desktop\наталя\c72165159717631946981.jpg"/>
          <p:cNvPicPr>
            <a:picLocks noChangeAspect="1" noChangeArrowheads="1"/>
          </p:cNvPicPr>
          <p:nvPr/>
        </p:nvPicPr>
        <p:blipFill>
          <a:blip r:embed="rId3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0779">
            <a:off x="217579" y="3891451"/>
            <a:ext cx="3929058" cy="2606275"/>
          </a:xfrm>
          <a:prstGeom prst="rect">
            <a:avLst/>
          </a:prstGeom>
          <a:noFill/>
        </p:spPr>
      </p:pic>
      <p:pic>
        <p:nvPicPr>
          <p:cNvPr id="6" name="Picture 8" descr="C:\Users\admin\Desktop\наталя\c94045593157765421971.jpg"/>
          <p:cNvPicPr>
            <a:picLocks noChangeAspect="1" noChangeArrowheads="1"/>
          </p:cNvPicPr>
          <p:nvPr/>
        </p:nvPicPr>
        <p:blipFill>
          <a:blip r:embed="rId4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471" y="0"/>
            <a:ext cx="4240529" cy="6858000"/>
          </a:xfrm>
          <a:prstGeom prst="rect">
            <a:avLst/>
          </a:prstGeom>
          <a:noFill/>
        </p:spPr>
      </p:pic>
      <p:pic>
        <p:nvPicPr>
          <p:cNvPr id="7" name="Picture 3" descr="C:\Users\admin\Desktop\наталя\c28645820327890970421.jpg"/>
          <p:cNvPicPr>
            <a:picLocks noChangeAspect="1" noChangeArrowheads="1"/>
          </p:cNvPicPr>
          <p:nvPr/>
        </p:nvPicPr>
        <p:blipFill>
          <a:blip r:embed="rId5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9501">
            <a:off x="4976106" y="3987217"/>
            <a:ext cx="3261517" cy="2502514"/>
          </a:xfrm>
          <a:prstGeom prst="rect">
            <a:avLst/>
          </a:prstGeom>
          <a:noFill/>
        </p:spPr>
      </p:pic>
      <p:pic>
        <p:nvPicPr>
          <p:cNvPr id="8" name="Picture 5" descr="C:\Users\admin\Desktop\наталя\c67225203796702165336.jpg"/>
          <p:cNvPicPr>
            <a:picLocks noChangeAspect="1" noChangeArrowheads="1"/>
          </p:cNvPicPr>
          <p:nvPr/>
        </p:nvPicPr>
        <p:blipFill>
          <a:blip r:embed="rId6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4456">
            <a:off x="813456" y="811921"/>
            <a:ext cx="2432420" cy="2829769"/>
          </a:xfrm>
          <a:prstGeom prst="rect">
            <a:avLst/>
          </a:prstGeom>
          <a:noFill/>
        </p:spPr>
      </p:pic>
      <p:pic>
        <p:nvPicPr>
          <p:cNvPr id="9" name="Picture 2" descr="C:\Users\admin\Desktop\наталя\c94520504784698699087.jpg"/>
          <p:cNvPicPr>
            <a:picLocks noChangeAspect="1" noChangeArrowheads="1"/>
          </p:cNvPicPr>
          <p:nvPr/>
        </p:nvPicPr>
        <p:blipFill>
          <a:blip r:embed="rId7" cstate="email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8573">
            <a:off x="6533436" y="513003"/>
            <a:ext cx="2500330" cy="3043241"/>
          </a:xfrm>
          <a:prstGeom prst="rect">
            <a:avLst/>
          </a:prstGeom>
          <a:noFill/>
        </p:spPr>
      </p:pic>
      <p:pic>
        <p:nvPicPr>
          <p:cNvPr id="10" name="Picture 4" descr="C:\Users\admin\Desktop\наталя\c35636707751446634435.jpg"/>
          <p:cNvPicPr>
            <a:picLocks noChangeAspect="1" noChangeArrowheads="1"/>
          </p:cNvPicPr>
          <p:nvPr/>
        </p:nvPicPr>
        <p:blipFill>
          <a:blip r:embed="rId8" cstate="print">
            <a:lum bright="-30000"/>
          </a:blip>
          <a:srcRect/>
          <a:stretch>
            <a:fillRect/>
          </a:stretch>
        </p:blipFill>
        <p:spPr bwMode="auto">
          <a:xfrm rot="2430544">
            <a:off x="3357554" y="1071546"/>
            <a:ext cx="2857500" cy="19335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2662682"/>
            <a:ext cx="9144000" cy="1266384"/>
          </a:xfr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Михайло Булгаков</a:t>
            </a:r>
            <a:endParaRPr lang="ru-RU" sz="8800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6519446"/>
            <a:ext cx="4244295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Виконала учениця 11-А класу Корх Наталя</a:t>
            </a:r>
            <a:endParaRPr lang="ru-RU" sz="1600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0"/>
            <a:ext cx="4071934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прифронтовій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 descr="Наше посещение музея Булга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30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0"/>
            <a:ext cx="5786446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лютому 1919 р.,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мобілізований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мобілізований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14-16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Червоному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хресті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Збройних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Проживав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у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Владикавказі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козацькими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Файл:Булгаков 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78" t="3031" r="21500"/>
          <a:stretch>
            <a:fillRect/>
          </a:stretch>
        </p:blipFill>
        <p:spPr bwMode="auto">
          <a:xfrm>
            <a:off x="0" y="0"/>
            <a:ext cx="33888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4525963"/>
          </a:xfrm>
          <a:solidFill>
            <a:schemeClr val="accent6">
              <a:lumMod val="20000"/>
              <a:lumOff val="80000"/>
              <a:alpha val="82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Булгакова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неоднозначним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сприймав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насильницьких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Початок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Москвою. У 20-х роках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писав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оповідання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висловлював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заступило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розчарування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0.liveinternet.ru/images/attach/c/2/74/405/74405626_3102520_bylga_1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6282" y="-5104"/>
            <a:ext cx="4357718" cy="68631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786314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1921 р.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переїхав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фейлетони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часописів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публікував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«Накануне»,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Берліні.В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1923 р. М. Булгаков вступив до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Всеросійського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-1"/>
            <a:ext cx="2245176" cy="257174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1714512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Дияволіада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(1923—1924)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 Булгакова.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сатиричній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показано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трагедію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"маленького"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чиновника Короткова,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потрібен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захистити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страшної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диявольської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котра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знищує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шляху.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виявилася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характерна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художнього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32" cy="25717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0"/>
            <a:ext cx="2449283" cy="25717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0"/>
            <a:ext cx="2500298" cy="25717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34996"/>
            <a:ext cx="1928794" cy="272300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135203"/>
            <a:ext cx="1714511" cy="272279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1714512" cy="271461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143380"/>
            <a:ext cx="1852728" cy="271462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143380"/>
            <a:ext cx="2071670" cy="271462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3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429684" cy="18573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1924 р.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Любов'ю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Бєлозерською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6" name="Picture 12" descr="http://pics.livejournal.com/lasvetlana/pic/001be9hh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364">
            <a:off x="4690256" y="2390516"/>
            <a:ext cx="3797664" cy="3979954"/>
          </a:xfrm>
          <a:prstGeom prst="rect">
            <a:avLst/>
          </a:prstGeom>
          <a:noFill/>
        </p:spPr>
      </p:pic>
      <p:pic>
        <p:nvPicPr>
          <p:cNvPr id="26634" name="Picture 10" descr="http://pics.livejournal.com/lasvetlana/pic/001bk54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6695">
            <a:off x="906837" y="2274240"/>
            <a:ext cx="2571768" cy="389913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4305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Булгакова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Московським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п'єс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заборонено.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переслідували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шляху.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2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  <a:solidFill>
            <a:schemeClr val="accent6">
              <a:lumMod val="20000"/>
              <a:lumOff val="80000"/>
              <a:alpha val="84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 1926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обшуку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конфісковано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Собаче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яка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80-х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заборонена цензурою.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42886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 1928 - 1929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репертуару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сатиричні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п'єси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Багровий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Зойчина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квартира". У 1929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драматурга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Біль-Бєлоцерковського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назвав твори Булгакова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непролетарською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знищити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офіційний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зачинені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5186370" cy="247174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1929 р. М. Булгаков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втретє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востаннє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Оленою</a:t>
            </a:r>
            <a:r>
              <a:rPr lang="ru-RU" dirty="0" smtClean="0"/>
              <a:t> </a:t>
            </a:r>
            <a:r>
              <a:rPr lang="ru-RU" dirty="0" err="1" smtClean="0"/>
              <a:t>Шиловською</a:t>
            </a:r>
            <a:endParaRPr lang="ru-RU" dirty="0"/>
          </a:p>
        </p:txBody>
      </p:sp>
      <p:pic>
        <p:nvPicPr>
          <p:cNvPr id="4" name="Picture 8" descr="http://t1.gstatic.com/images?q=tbn:ANd9GcRTJRy4FbE7KyYGBrvI29fc4Y-J6tJE3e468DunX3vo6qf61ijQ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4919"/>
            <a:ext cx="5715008" cy="3803081"/>
          </a:xfrm>
          <a:prstGeom prst="rect">
            <a:avLst/>
          </a:prstGeom>
          <a:noFill/>
        </p:spPr>
      </p:pic>
      <p:pic>
        <p:nvPicPr>
          <p:cNvPr id="5" name="Picture 6" descr="http://pics.livejournal.com/lasvetlana/pic/001bgwqg/s320x2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24" r="9389"/>
          <a:stretch>
            <a:fillRect/>
          </a:stretch>
        </p:blipFill>
        <p:spPr bwMode="auto">
          <a:xfrm>
            <a:off x="5857884" y="0"/>
            <a:ext cx="32861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4525963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 algn="ctr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Михайло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Опанасович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Булгаков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1891,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1940, Москва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драматург,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театральний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режисер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1929 р.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звернувся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виїхати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кордон,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залишилося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Відчайдушним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зойком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став лист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уряду СРСР, написаний 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свідчив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відступив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64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невипадково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проблема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головною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30-х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1928—1940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M.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романом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Маргарита",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вголос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— про свободу,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християнські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заповіді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духу.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0"/>
            <a:ext cx="4071934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1939 р.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погіршився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діагностували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гіпертонічний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нефросклероз.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продовжував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морфій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прописаний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1924 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зняття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симптомів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084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72074"/>
            <a:ext cx="4714876" cy="178592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1940 р. М. Булгаков помер.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Новодівочому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цвинтарі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Опанаса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Івановича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Булгакова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охрещений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православному обряду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Хрестовоздвиженській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церкві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Ім’я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Михаїл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 честь заступника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охоронця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архангела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Михаїла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052685"/>
            <a:ext cx="8786842" cy="4805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51" b="495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6201/38620350.c/0_6f4dd_424fae27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14818"/>
            <a:ext cx="4357718" cy="22860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Булгакова,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шестеро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Варвара,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2071702" cy="300246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1" y="142852"/>
            <a:ext cx="2000263" cy="30003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60" b="25392"/>
          <a:stretch>
            <a:fillRect/>
          </a:stretch>
        </p:blipFill>
        <p:spPr bwMode="auto">
          <a:xfrm>
            <a:off x="5357818" y="4000504"/>
            <a:ext cx="3571900" cy="15830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3214686"/>
            <a:ext cx="20717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Булгаков </a:t>
            </a:r>
            <a:r>
              <a:rPr lang="ru-RU" dirty="0" err="1" smtClean="0">
                <a:latin typeface="Monotype Corsiva" pitchFamily="66" charset="0"/>
              </a:rPr>
              <a:t>Опанас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Іванович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214686"/>
            <a:ext cx="2143140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Булгакова Варвара </a:t>
            </a:r>
            <a:r>
              <a:rPr lang="ru-RU" dirty="0" err="1" smtClean="0">
                <a:latin typeface="Monotype Corsiva" pitchFamily="66" charset="0"/>
              </a:rPr>
              <a:t>Михайлівна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5786454"/>
            <a:ext cx="37147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Monotype Corsiva" pitchFamily="66" charset="0"/>
              </a:rPr>
              <a:t>Сестри</a:t>
            </a:r>
            <a:r>
              <a:rPr lang="ru-RU" dirty="0" smtClean="0">
                <a:latin typeface="Monotype Corsiva" pitchFamily="66" charset="0"/>
              </a:rPr>
              <a:t> М.Булгакова (</a:t>
            </a:r>
            <a:r>
              <a:rPr lang="ru-RU" dirty="0" err="1" smtClean="0">
                <a:latin typeface="Monotype Corsiva" pitchFamily="66" charset="0"/>
              </a:rPr>
              <a:t>зліва</a:t>
            </a:r>
            <a:r>
              <a:rPr lang="ru-RU" dirty="0" smtClean="0">
                <a:latin typeface="Monotype Corsiva" pitchFamily="66" charset="0"/>
              </a:rPr>
              <a:t> направо): </a:t>
            </a:r>
            <a:r>
              <a:rPr lang="ru-RU" dirty="0" err="1" smtClean="0">
                <a:latin typeface="Monotype Corsiva" pitchFamily="66" charset="0"/>
              </a:rPr>
              <a:t>Надя,Олена</a:t>
            </a:r>
            <a:r>
              <a:rPr lang="ru-RU" dirty="0" smtClean="0">
                <a:latin typeface="Monotype Corsiva" pitchFamily="66" charset="0"/>
              </a:rPr>
              <a:t>, Варя, Вера. </a:t>
            </a:r>
            <a:r>
              <a:rPr lang="ru-RU" dirty="0" err="1" smtClean="0">
                <a:latin typeface="Monotype Corsiva" pitchFamily="66" charset="0"/>
              </a:rPr>
              <a:t>Київ</a:t>
            </a:r>
            <a:r>
              <a:rPr lang="ru-RU" dirty="0" smtClean="0">
                <a:latin typeface="Monotype Corsiva" pitchFamily="66" charset="0"/>
              </a:rPr>
              <a:t>, 1912 </a:t>
            </a:r>
            <a:r>
              <a:rPr lang="ru-RU" dirty="0" err="1" smtClean="0">
                <a:latin typeface="Monotype Corsiva" pitchFamily="66" charset="0"/>
              </a:rPr>
              <a:t>р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9" b="7824"/>
          <a:stretch>
            <a:fillRect/>
          </a:stretch>
        </p:blipFill>
        <p:spPr bwMode="auto">
          <a:xfrm>
            <a:off x="6929454" y="142852"/>
            <a:ext cx="2024083" cy="30003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572000" y="3214686"/>
            <a:ext cx="221457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Булгаков </a:t>
            </a:r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 </a:t>
            </a:r>
            <a:r>
              <a:rPr lang="ru-RU" dirty="0" err="1" smtClean="0">
                <a:latin typeface="Monotype Corsiva" pitchFamily="66" charset="0"/>
              </a:rPr>
              <a:t>Опанасович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 descr="http://pics.livejournal.com/lasvetlana/pic/001bcxk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52"/>
            <a:ext cx="2214578" cy="30003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929454" y="3214686"/>
            <a:ext cx="20717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Булгаков </a:t>
            </a:r>
            <a:r>
              <a:rPr lang="ru-RU" dirty="0" err="1" smtClean="0">
                <a:latin typeface="Monotype Corsiva" pitchFamily="66" charset="0"/>
              </a:rPr>
              <a:t>МиколаОпанасович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Дитинство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захоплювався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літературою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архітектурою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музикою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драматургією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церквах,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театр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Соловцова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6858000"/>
          </a:xfr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Михайло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домашню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престижну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той момент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Олександрівську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гімназію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Цей час дозволив Булгакову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писав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прозу,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interesniy.kiev.ua/imglib/pobulgakovskomu/bulg_stu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4671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3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857752" cy="578647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1909 р. М. Булгаков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гімназію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вступив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факультету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1916 р.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диплом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m-l.com.ua/images/image86367797911449331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4143372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4143380"/>
            <a:ext cx="6286512" cy="27146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1913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повінчався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Тетяною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Лаппа. Але Перша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розлучили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 descr="http://ic.pics.livejournal.com/a_poli/8872958/1818969/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2" t="1575" r="17088" b="5905"/>
          <a:stretch>
            <a:fillRect/>
          </a:stretch>
        </p:blipFill>
        <p:spPr bwMode="auto">
          <a:xfrm>
            <a:off x="214282" y="3286124"/>
            <a:ext cx="2714644" cy="33575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4106" name="Picture 10" descr="http://upload.wikimedia.org/wikipedia/commons/thumb/0/09/Tatyana-Lappa-1910th.png/200px-Tatyana-Lappa-1910t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44" r="2934"/>
          <a:stretch>
            <a:fillRect/>
          </a:stretch>
        </p:blipFill>
        <p:spPr bwMode="auto">
          <a:xfrm>
            <a:off x="214282" y="214290"/>
            <a:ext cx="2786050" cy="307183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4110" name="Picture 14" descr="http://img1.liveinternet.ru/images/attach/c/4/84/43/84043727_75570957_764364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66"/>
            <a:ext cx="5715000" cy="366712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екзамени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екстерном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почав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Чернівцях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Кам'янці-Подільському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Смоленську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"Записки юного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(1925—1926).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6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648</Words>
  <Application>Microsoft Office PowerPoint</Application>
  <PresentationFormat>Экран (4:3)</PresentationFormat>
  <Paragraphs>50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Михайло Булгаков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2015-06-05T15:04:48Z</dcterms:modified>
</cp:coreProperties>
</file>