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“ Можливість існування життя у сонячній системі. Космічні дослідження планет та супутників сонячної системи 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437112"/>
            <a:ext cx="5652120" cy="242088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Підготували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498080" cy="4800600"/>
          </a:xfrm>
        </p:spPr>
        <p:txBody>
          <a:bodyPr/>
          <a:lstStyle/>
          <a:p>
            <a:r>
              <a:rPr lang="uk-UA" dirty="0"/>
              <a:t>Через 3 роки після невдалого польоту собаки Лайки в космос відправилися вже дві собаки – </a:t>
            </a:r>
            <a:r>
              <a:rPr lang="uk-UA" dirty="0" err="1"/>
              <a:t>Бєлка</a:t>
            </a:r>
            <a:r>
              <a:rPr lang="uk-UA" dirty="0"/>
              <a:t> і </a:t>
            </a:r>
            <a:r>
              <a:rPr lang="uk-UA" dirty="0" err="1"/>
              <a:t>Стрєлка</a:t>
            </a:r>
            <a:r>
              <a:rPr lang="uk-UA" dirty="0"/>
              <a:t>. В космосі ті пробули лише один день і вдало приземлились на Землю.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2643206" cy="29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3099066"/>
            <a:ext cx="4705356" cy="27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71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Америка і космос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4000488" cy="356537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Окрім СРСР космосом цікавились і американці. Вони також використовували тварин для випробовувань нової техніки. Першою в Америці, на ракеті “ </a:t>
            </a:r>
            <a:r>
              <a:rPr lang="uk-UA" dirty="0" err="1"/>
              <a:t>Ред</a:t>
            </a:r>
            <a:r>
              <a:rPr lang="uk-UA" dirty="0"/>
              <a:t> - Стоун ” в космос вилетіла мавпа.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2780928"/>
            <a:ext cx="3347864" cy="2510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16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Перший політ 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32725"/>
            <a:ext cx="4176464" cy="529356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uk-UA" dirty="0"/>
              <a:t>Після вдалого польоту в космос тварин стала відкрита дорога людині до зірок. Через 8 місяців на такому ж космічному кораблі, на якому літали собаки </a:t>
            </a:r>
            <a:r>
              <a:rPr lang="uk-UA" dirty="0" err="1"/>
              <a:t>Бєлка</a:t>
            </a:r>
            <a:r>
              <a:rPr lang="uk-UA" dirty="0"/>
              <a:t> і </a:t>
            </a:r>
            <a:r>
              <a:rPr lang="uk-UA" dirty="0" err="1"/>
              <a:t>Стрєлка</a:t>
            </a:r>
            <a:r>
              <a:rPr lang="uk-UA" dirty="0"/>
              <a:t>, в космос  відправили людину. </a:t>
            </a:r>
          </a:p>
          <a:p>
            <a:pPr>
              <a:defRPr/>
            </a:pPr>
            <a:r>
              <a:rPr lang="uk-UA" dirty="0"/>
              <a:t>12 квітня 1961 р. о 6:07  з космодрому Байконур стартувала ракета-носій “</a:t>
            </a:r>
            <a:r>
              <a:rPr lang="uk-UA" dirty="0" err="1"/>
              <a:t>Восток</a:t>
            </a:r>
            <a:r>
              <a:rPr lang="uk-UA" dirty="0"/>
              <a:t>”. Вперше в світі комічний корабель з людиною на борту ввірвався у Всесвіт.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Мои документы\Рисунки\Фото\Космос. Фото\00018791.jpg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994" y="1556792"/>
            <a:ext cx="4307101" cy="412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625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Юрій </a:t>
            </a:r>
            <a:r>
              <a:rPr lang="uk-UA" dirty="0"/>
              <a:t>Гагарін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941168"/>
            <a:ext cx="7530040" cy="130723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Кораблем управляв радянський космонавт Юрій Олексійович Гагарін. Він був першою людиною, яка власними очима побачила, що Земля дійсно кругла, а більшість  її поверхні покрита водою.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2286016" cy="335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2500330" cy="33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314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тренувань космонавтів використовують тренажер -- центрифугу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7499350" cy="36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647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0"/>
            <a:ext cx="7498080" cy="4800600"/>
          </a:xfrm>
        </p:spPr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першого польоту людини в космос в ньому побувало 100 космонавтів, з яких лише 3 жінок.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59832" y="1628800"/>
            <a:ext cx="338328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88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5 </a:t>
            </a:r>
            <a:r>
              <a:rPr lang="ru-RU" sz="3600" b="1" dirty="0" err="1" smtClean="0"/>
              <a:t>фаворитів</a:t>
            </a:r>
            <a:r>
              <a:rPr lang="ru-RU" sz="3600" b="1" dirty="0" smtClean="0"/>
              <a:t> на </a:t>
            </a:r>
            <a:r>
              <a:rPr lang="ru-RU" sz="3600" b="1" dirty="0" err="1" smtClean="0"/>
              <a:t>наявність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позаземного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життя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Сонячній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системі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447800"/>
            <a:ext cx="5225784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err="1" smtClean="0"/>
              <a:t>Енцеладус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Шостий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за величиною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супутник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Сатурна.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Вважається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найімовірнішим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кандидатом на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завдяки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своїй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сприятливій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температурі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ймовірною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присутністю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води та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простих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органічних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сполук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Поверхня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місяця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на 99%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вкрита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водяною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кригою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є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великі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шанси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під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нею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знаходиться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вода в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рідкому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стані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Спостереження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зонду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Cassini,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пролітав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повз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Енцеладус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в 2005-му,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вказують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присутність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на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ньому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елементів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вуглецю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водню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азоту та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кисню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атомів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необхідних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для 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розвитку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Також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здається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всередині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місяця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є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гаряче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розплавлене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ядро,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могло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розігріти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супутник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до температур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необхідних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для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виникнення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 descr="C:\Documents and Settings\User\Рабочий стол\encelad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432199" cy="38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8064896" cy="35283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Європа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  <a:r>
              <a:rPr lang="ru-RU" dirty="0" err="1" smtClean="0"/>
              <a:t>Юпітера</a:t>
            </a:r>
            <a:r>
              <a:rPr lang="ru-RU" dirty="0" smtClean="0"/>
              <a:t> </a:t>
            </a:r>
            <a:r>
              <a:rPr lang="ru-RU" dirty="0" err="1" smtClean="0"/>
              <a:t>Європа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тереном</a:t>
            </a:r>
            <a:r>
              <a:rPr lang="ru-RU" dirty="0" smtClean="0"/>
              <a:t> </a:t>
            </a:r>
            <a:r>
              <a:rPr lang="ru-RU" dirty="0" err="1" smtClean="0"/>
              <a:t>позаземного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гіпотетично</a:t>
            </a:r>
            <a:r>
              <a:rPr lang="ru-RU" dirty="0" smtClean="0"/>
              <a:t> </a:t>
            </a:r>
            <a:r>
              <a:rPr lang="ru-RU" dirty="0" err="1" smtClean="0"/>
              <a:t>наявній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 та </a:t>
            </a:r>
            <a:r>
              <a:rPr lang="ru-RU" dirty="0" err="1" smtClean="0"/>
              <a:t>вулканічній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замерзла,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підозрюють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нею </a:t>
            </a:r>
            <a:r>
              <a:rPr lang="ru-RU" dirty="0" err="1" smtClean="0"/>
              <a:t>знаходиться</a:t>
            </a:r>
            <a:r>
              <a:rPr lang="ru-RU" dirty="0" smtClean="0"/>
              <a:t> океан </a:t>
            </a:r>
            <a:r>
              <a:rPr lang="ru-RU" dirty="0" err="1" smtClean="0"/>
              <a:t>рідкої</a:t>
            </a:r>
            <a:r>
              <a:rPr lang="ru-RU" dirty="0" smtClean="0"/>
              <a:t> води. </a:t>
            </a:r>
            <a:r>
              <a:rPr lang="ru-RU" dirty="0" err="1" smtClean="0"/>
              <a:t>Вулканічна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могла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тепло та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</a:t>
            </a:r>
            <a:r>
              <a:rPr lang="ru-RU" dirty="0" err="1" smtClean="0"/>
              <a:t>Мікробне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могло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вижити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гідротермальних</a:t>
            </a:r>
            <a:r>
              <a:rPr lang="ru-RU" dirty="0" smtClean="0"/>
              <a:t> </a:t>
            </a:r>
            <a:r>
              <a:rPr lang="ru-RU" dirty="0" err="1" smtClean="0"/>
              <a:t>витяжок</a:t>
            </a:r>
            <a:r>
              <a:rPr lang="ru-RU" dirty="0" smtClean="0"/>
              <a:t> на </a:t>
            </a:r>
            <a:r>
              <a:rPr lang="ru-RU" dirty="0" err="1" smtClean="0"/>
              <a:t>Європі</a:t>
            </a:r>
            <a:r>
              <a:rPr lang="ru-RU" dirty="0" smtClean="0"/>
              <a:t>, точно так </a:t>
            </a:r>
            <a:r>
              <a:rPr lang="ru-RU" dirty="0" err="1" smtClean="0"/>
              <a:t>саме</a:t>
            </a:r>
            <a:r>
              <a:rPr lang="ru-RU" dirty="0" smtClean="0"/>
              <a:t>, як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 на </a:t>
            </a:r>
            <a:r>
              <a:rPr lang="ru-RU" dirty="0" err="1" smtClean="0"/>
              <a:t>Землі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3074" name="Picture 2" descr="C:\Documents and Settings\User\Рабочий стол\eu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861048"/>
            <a:ext cx="5832648" cy="281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635896" y="260350"/>
            <a:ext cx="5265217" cy="568893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Марс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говорити</a:t>
            </a:r>
            <a:r>
              <a:rPr lang="ru-RU" i="1" dirty="0" smtClean="0"/>
              <a:t> про </a:t>
            </a:r>
            <a:r>
              <a:rPr lang="ru-RU" i="1" dirty="0" err="1" smtClean="0"/>
              <a:t>планети</a:t>
            </a:r>
            <a:r>
              <a:rPr lang="ru-RU" i="1" dirty="0" smtClean="0"/>
              <a:t>, то </a:t>
            </a:r>
            <a:r>
              <a:rPr lang="ru-RU" i="1" dirty="0" err="1" smtClean="0"/>
              <a:t>найімовірнішим</a:t>
            </a:r>
            <a:r>
              <a:rPr lang="ru-RU" i="1" dirty="0" smtClean="0"/>
              <a:t> кандидатом на </a:t>
            </a:r>
            <a:r>
              <a:rPr lang="ru-RU" i="1" dirty="0" err="1" smtClean="0"/>
              <a:t>присутність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наш </a:t>
            </a:r>
            <a:r>
              <a:rPr lang="ru-RU" i="1" dirty="0" err="1" smtClean="0"/>
              <a:t>сусід</a:t>
            </a:r>
            <a:r>
              <a:rPr lang="ru-RU" i="1" dirty="0" smtClean="0"/>
              <a:t>, Марс. </a:t>
            </a:r>
            <a:r>
              <a:rPr lang="ru-RU" i="1" dirty="0" err="1" smtClean="0"/>
              <a:t>Червона</a:t>
            </a:r>
            <a:r>
              <a:rPr lang="ru-RU" i="1" dirty="0" smtClean="0"/>
              <a:t> планета </a:t>
            </a:r>
            <a:r>
              <a:rPr lang="ru-RU" i="1" dirty="0" err="1" smtClean="0"/>
              <a:t>найбільш</a:t>
            </a:r>
            <a:r>
              <a:rPr lang="ru-RU" i="1" dirty="0" smtClean="0"/>
              <a:t> схожа на нашу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поміж</a:t>
            </a:r>
            <a:r>
              <a:rPr lang="ru-RU" i="1" dirty="0" smtClean="0"/>
              <a:t> </a:t>
            </a:r>
            <a:r>
              <a:rPr lang="ru-RU" i="1" dirty="0" err="1" smtClean="0"/>
              <a:t>решти</a:t>
            </a:r>
            <a:r>
              <a:rPr lang="ru-RU" i="1" dirty="0" smtClean="0"/>
              <a:t> планет </a:t>
            </a:r>
            <a:r>
              <a:rPr lang="ru-RU" i="1" dirty="0" err="1" smtClean="0"/>
              <a:t>системи</a:t>
            </a:r>
            <a:r>
              <a:rPr lang="ru-RU" i="1" dirty="0" smtClean="0"/>
              <a:t>,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наближеним</a:t>
            </a:r>
            <a:r>
              <a:rPr lang="ru-RU" i="1" dirty="0" smtClean="0"/>
              <a:t> </a:t>
            </a:r>
            <a:r>
              <a:rPr lang="ru-RU" i="1" dirty="0" err="1" smtClean="0"/>
              <a:t>розміром</a:t>
            </a:r>
            <a:r>
              <a:rPr lang="ru-RU" i="1" dirty="0" smtClean="0"/>
              <a:t> та температурою. На полюсах Марса лежать </a:t>
            </a:r>
            <a:r>
              <a:rPr lang="ru-RU" i="1" dirty="0" err="1" smtClean="0"/>
              <a:t>великі</a:t>
            </a:r>
            <a:r>
              <a:rPr lang="ru-RU" i="1" dirty="0" smtClean="0"/>
              <a:t> </a:t>
            </a:r>
            <a:r>
              <a:rPr lang="ru-RU" i="1" dirty="0" err="1" smtClean="0"/>
              <a:t>масиви</a:t>
            </a:r>
            <a:r>
              <a:rPr lang="ru-RU" i="1" dirty="0" smtClean="0"/>
              <a:t> </a:t>
            </a:r>
            <a:r>
              <a:rPr lang="ru-RU" i="1" dirty="0" err="1" smtClean="0"/>
              <a:t>криги</a:t>
            </a:r>
            <a:r>
              <a:rPr lang="ru-RU" i="1" dirty="0" smtClean="0"/>
              <a:t>, тому </a:t>
            </a:r>
            <a:r>
              <a:rPr lang="ru-RU" i="1" dirty="0" err="1" smtClean="0"/>
              <a:t>існує</a:t>
            </a:r>
            <a:r>
              <a:rPr lang="ru-RU" i="1" dirty="0" smtClean="0"/>
              <a:t> </a:t>
            </a:r>
            <a:r>
              <a:rPr lang="ru-RU" i="1" dirty="0" err="1" smtClean="0"/>
              <a:t>імовірність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ними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знаходиться</a:t>
            </a:r>
            <a:r>
              <a:rPr lang="ru-RU" i="1" dirty="0" smtClean="0"/>
              <a:t> вода. </a:t>
            </a:r>
            <a:r>
              <a:rPr lang="ru-RU" i="1" dirty="0" err="1" smtClean="0"/>
              <a:t>Слабка</a:t>
            </a:r>
            <a:r>
              <a:rPr lang="ru-RU" i="1" dirty="0" smtClean="0"/>
              <a:t> атмосфера </a:t>
            </a:r>
            <a:r>
              <a:rPr lang="ru-RU" i="1" dirty="0" err="1" smtClean="0"/>
              <a:t>планети</a:t>
            </a:r>
            <a:r>
              <a:rPr lang="ru-RU" i="1" dirty="0" smtClean="0"/>
              <a:t> </a:t>
            </a:r>
            <a:r>
              <a:rPr lang="ru-RU" i="1" dirty="0" err="1" smtClean="0"/>
              <a:t>нездатна</a:t>
            </a:r>
            <a:r>
              <a:rPr lang="ru-RU" i="1" dirty="0" smtClean="0"/>
              <a:t> </a:t>
            </a:r>
            <a:r>
              <a:rPr lang="ru-RU" i="1" dirty="0" err="1" smtClean="0"/>
              <a:t>захищати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поверхню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шкідливої</a:t>
            </a:r>
            <a:r>
              <a:rPr lang="ru-RU" i="1" dirty="0" smtClean="0"/>
              <a:t> </a:t>
            </a:r>
            <a:r>
              <a:rPr lang="ru-RU" i="1" dirty="0" err="1" smtClean="0"/>
              <a:t>сонячної</a:t>
            </a:r>
            <a:r>
              <a:rPr lang="ru-RU" i="1" dirty="0" smtClean="0"/>
              <a:t> </a:t>
            </a:r>
            <a:r>
              <a:rPr lang="ru-RU" i="1" dirty="0" err="1" smtClean="0"/>
              <a:t>радіації</a:t>
            </a:r>
            <a:r>
              <a:rPr lang="ru-RU" i="1" dirty="0" smtClean="0"/>
              <a:t>, </a:t>
            </a:r>
            <a:r>
              <a:rPr lang="ru-RU" i="1" dirty="0" err="1" smtClean="0"/>
              <a:t>хоча</a:t>
            </a:r>
            <a:r>
              <a:rPr lang="ru-RU" i="1" dirty="0" smtClean="0"/>
              <a:t> </a:t>
            </a:r>
            <a:r>
              <a:rPr lang="ru-RU" i="1" dirty="0" err="1" smtClean="0"/>
              <a:t>мікроби</a:t>
            </a:r>
            <a:r>
              <a:rPr lang="ru-RU" i="1" dirty="0" smtClean="0"/>
              <a:t> </a:t>
            </a:r>
            <a:r>
              <a:rPr lang="ru-RU" i="1" dirty="0" err="1" smtClean="0"/>
              <a:t>потенційно</a:t>
            </a:r>
            <a:r>
              <a:rPr lang="ru-RU" i="1" dirty="0" smtClean="0"/>
              <a:t> </a:t>
            </a:r>
            <a:r>
              <a:rPr lang="ru-RU" i="1" dirty="0" err="1" smtClean="0"/>
              <a:t>можуть</a:t>
            </a:r>
            <a:r>
              <a:rPr lang="ru-RU" i="1" dirty="0" smtClean="0"/>
              <a:t> </a:t>
            </a:r>
            <a:r>
              <a:rPr lang="ru-RU" i="1" dirty="0" err="1" smtClean="0"/>
              <a:t>існувати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i="1" dirty="0" err="1" smtClean="0"/>
              <a:t>поверхнею</a:t>
            </a:r>
            <a:r>
              <a:rPr lang="ru-RU" i="1" dirty="0" smtClean="0"/>
              <a:t> </a:t>
            </a:r>
            <a:r>
              <a:rPr lang="ru-RU" i="1" dirty="0" err="1" smtClean="0"/>
              <a:t>ґрунту</a:t>
            </a:r>
            <a:r>
              <a:rPr lang="ru-RU" i="1" dirty="0" smtClean="0"/>
              <a:t>. </a:t>
            </a:r>
            <a:r>
              <a:rPr lang="ru-RU" i="1" dirty="0" err="1" smtClean="0"/>
              <a:t>Геологічні</a:t>
            </a:r>
            <a:r>
              <a:rPr lang="ru-RU" i="1" dirty="0" smtClean="0"/>
              <a:t> </a:t>
            </a:r>
            <a:r>
              <a:rPr lang="ru-RU" i="1" dirty="0" err="1" smtClean="0"/>
              <a:t>дані</a:t>
            </a:r>
            <a:r>
              <a:rPr lang="ru-RU" i="1" dirty="0" smtClean="0"/>
              <a:t> </a:t>
            </a:r>
            <a:r>
              <a:rPr lang="ru-RU" i="1" dirty="0" err="1" smtClean="0"/>
              <a:t>вказують</a:t>
            </a:r>
            <a:r>
              <a:rPr lang="ru-RU" i="1" dirty="0" smtClean="0"/>
              <a:t> на те, </a:t>
            </a:r>
            <a:r>
              <a:rPr lang="ru-RU" i="1" dirty="0" err="1" smtClean="0"/>
              <a:t>що</a:t>
            </a:r>
            <a:r>
              <a:rPr lang="ru-RU" i="1" dirty="0" smtClean="0"/>
              <a:t> колись </a:t>
            </a:r>
            <a:r>
              <a:rPr lang="ru-RU" i="1" dirty="0" err="1" smtClean="0"/>
              <a:t>поверхнею</a:t>
            </a:r>
            <a:r>
              <a:rPr lang="ru-RU" i="1" dirty="0" smtClean="0"/>
              <a:t> </a:t>
            </a:r>
            <a:r>
              <a:rPr lang="ru-RU" i="1" dirty="0" err="1" smtClean="0"/>
              <a:t>планети</a:t>
            </a:r>
            <a:r>
              <a:rPr lang="ru-RU" i="1" dirty="0" smtClean="0"/>
              <a:t> текли </a:t>
            </a:r>
            <a:r>
              <a:rPr lang="ru-RU" i="1" dirty="0" err="1" smtClean="0"/>
              <a:t>ріки</a:t>
            </a:r>
            <a:r>
              <a:rPr lang="ru-RU" i="1" dirty="0" smtClean="0"/>
              <a:t> та </a:t>
            </a:r>
            <a:r>
              <a:rPr lang="ru-RU" i="1" dirty="0" err="1" smtClean="0"/>
              <a:t>працювали</a:t>
            </a:r>
            <a:r>
              <a:rPr lang="ru-RU" i="1" dirty="0" smtClean="0"/>
              <a:t>, на </a:t>
            </a:r>
            <a:r>
              <a:rPr lang="ru-RU" i="1" dirty="0" err="1" smtClean="0"/>
              <a:t>сьогоднішній</a:t>
            </a:r>
            <a:r>
              <a:rPr lang="ru-RU" i="1" dirty="0" smtClean="0"/>
              <a:t> день </a:t>
            </a:r>
            <a:r>
              <a:rPr lang="ru-RU" i="1" dirty="0" err="1" smtClean="0"/>
              <a:t>мертві</a:t>
            </a:r>
            <a:r>
              <a:rPr lang="ru-RU" i="1" dirty="0" smtClean="0"/>
              <a:t>, </a:t>
            </a:r>
            <a:r>
              <a:rPr lang="ru-RU" i="1" dirty="0" err="1" smtClean="0"/>
              <a:t>вулкани</a:t>
            </a:r>
            <a:r>
              <a:rPr lang="ru-RU" i="1" dirty="0" smtClean="0"/>
              <a:t>. </a:t>
            </a:r>
          </a:p>
          <a:p>
            <a:endParaRPr lang="ru-RU" dirty="0"/>
          </a:p>
        </p:txBody>
      </p:sp>
      <p:pic>
        <p:nvPicPr>
          <p:cNvPr id="4098" name="Picture 2" descr="C:\Documents and Settings\User\Рабочий стол\m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1000"/>
            <a:ext cx="3937000" cy="39370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2019300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789040"/>
            <a:ext cx="7498080" cy="245936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Титан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 Сатурна,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потужній</a:t>
            </a:r>
            <a:r>
              <a:rPr lang="ru-RU" dirty="0" smtClean="0"/>
              <a:t> </a:t>
            </a:r>
            <a:r>
              <a:rPr lang="ru-RU" dirty="0" err="1" smtClean="0"/>
              <a:t>атмосфері</a:t>
            </a:r>
            <a:r>
              <a:rPr lang="ru-RU" dirty="0" smtClean="0"/>
              <a:t> та </a:t>
            </a:r>
            <a:r>
              <a:rPr lang="ru-RU" dirty="0" err="1" smtClean="0"/>
              <a:t>наявним</a:t>
            </a:r>
            <a:r>
              <a:rPr lang="ru-RU" dirty="0" smtClean="0"/>
              <a:t> </a:t>
            </a:r>
            <a:r>
              <a:rPr lang="ru-RU" dirty="0" err="1" smtClean="0"/>
              <a:t>органічним</a:t>
            </a:r>
            <a:r>
              <a:rPr lang="ru-RU" dirty="0" smtClean="0"/>
              <a:t> </a:t>
            </a:r>
            <a:r>
              <a:rPr lang="ru-RU" dirty="0" err="1" smtClean="0"/>
              <a:t>сполукам</a:t>
            </a:r>
            <a:r>
              <a:rPr lang="ru-RU" dirty="0" smtClean="0"/>
              <a:t>, </a:t>
            </a:r>
            <a:r>
              <a:rPr lang="ru-RU" dirty="0" err="1" smtClean="0"/>
              <a:t>підозріло</a:t>
            </a:r>
            <a:r>
              <a:rPr lang="ru-RU" dirty="0" smtClean="0"/>
              <a:t> схожий на планету, на </a:t>
            </a:r>
            <a:r>
              <a:rPr lang="ru-RU" dirty="0" err="1" smtClean="0"/>
              <a:t>якій</a:t>
            </a:r>
            <a:r>
              <a:rPr lang="ru-RU" dirty="0" smtClean="0"/>
              <a:t> колись могло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повітря</a:t>
            </a:r>
            <a:r>
              <a:rPr lang="ru-RU" dirty="0" smtClean="0"/>
              <a:t> на </a:t>
            </a:r>
            <a:r>
              <a:rPr lang="ru-RU" dirty="0" err="1" smtClean="0"/>
              <a:t>Титані</a:t>
            </a:r>
            <a:r>
              <a:rPr lang="ru-RU" dirty="0" smtClean="0"/>
              <a:t> </a:t>
            </a:r>
            <a:r>
              <a:rPr lang="ru-RU" dirty="0" err="1" smtClean="0"/>
              <a:t>наповнене</a:t>
            </a:r>
            <a:r>
              <a:rPr lang="ru-RU" dirty="0" smtClean="0"/>
              <a:t> метаном,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сонячним</a:t>
            </a:r>
            <a:r>
              <a:rPr lang="ru-RU" dirty="0" smtClean="0"/>
              <a:t> </a:t>
            </a:r>
            <a:r>
              <a:rPr lang="ru-RU" dirty="0" err="1" smtClean="0"/>
              <a:t>світлом</a:t>
            </a:r>
            <a:r>
              <a:rPr lang="ru-RU" dirty="0" smtClean="0"/>
              <a:t>. На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поповнюють</a:t>
            </a:r>
            <a:r>
              <a:rPr lang="ru-RU" dirty="0" smtClean="0"/>
              <a:t> запаси метану, тому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припустити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могло </a:t>
            </a:r>
            <a:r>
              <a:rPr lang="ru-RU" dirty="0" err="1" smtClean="0"/>
              <a:t>трапитись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Титані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Титан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холодний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ньому</a:t>
            </a:r>
            <a:r>
              <a:rPr lang="ru-RU" dirty="0" smtClean="0"/>
              <a:t> зараз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вода в </a:t>
            </a:r>
            <a:r>
              <a:rPr lang="ru-RU" dirty="0" err="1" smtClean="0"/>
              <a:t>рідкому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, то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кригою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C:\Documents and Settings\User\Рабочий стол\t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528392" cy="3206917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2481252" cy="240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11560" y="3717032"/>
            <a:ext cx="8316416" cy="27473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Іо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  <a:r>
              <a:rPr lang="ru-RU" dirty="0" err="1" smtClean="0"/>
              <a:t>Юпітера</a:t>
            </a:r>
            <a:r>
              <a:rPr lang="ru-RU" dirty="0" smtClean="0"/>
              <a:t>, </a:t>
            </a:r>
            <a:r>
              <a:rPr lang="ru-RU" dirty="0" err="1" smtClean="0"/>
              <a:t>Іо</a:t>
            </a:r>
            <a:r>
              <a:rPr lang="ru-RU" dirty="0" smtClean="0"/>
              <a:t>, –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небагатьох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атмосферою та </a:t>
            </a:r>
            <a:r>
              <a:rPr lang="ru-RU" dirty="0" err="1" smtClean="0"/>
              <a:t>складними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потенційно</a:t>
            </a:r>
            <a:r>
              <a:rPr lang="ru-RU" dirty="0" smtClean="0"/>
              <a:t> могли </a:t>
            </a:r>
            <a:r>
              <a:rPr lang="ru-RU" dirty="0" err="1" smtClean="0"/>
              <a:t>створити</a:t>
            </a:r>
            <a:r>
              <a:rPr lang="ru-RU" dirty="0" smtClean="0"/>
              <a:t> та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вулканічні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зігрівають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Іо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сильному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низьким</a:t>
            </a:r>
            <a:r>
              <a:rPr lang="ru-RU" dirty="0" smtClean="0"/>
              <a:t> температурам на </a:t>
            </a:r>
            <a:r>
              <a:rPr lang="ru-RU" dirty="0" err="1" smtClean="0"/>
              <a:t>поверхні</a:t>
            </a:r>
            <a:r>
              <a:rPr lang="ru-RU" dirty="0" smtClean="0"/>
              <a:t> та </a:t>
            </a:r>
            <a:r>
              <a:rPr lang="ru-RU" dirty="0" err="1" smtClean="0"/>
              <a:t>гарячою</a:t>
            </a:r>
            <a:r>
              <a:rPr lang="ru-RU" dirty="0" smtClean="0"/>
              <a:t> </a:t>
            </a:r>
            <a:r>
              <a:rPr lang="ru-RU" dirty="0" err="1" smtClean="0"/>
              <a:t>розплавленою</a:t>
            </a:r>
            <a:r>
              <a:rPr lang="ru-RU" dirty="0" smtClean="0"/>
              <a:t> лавою </a:t>
            </a:r>
            <a:r>
              <a:rPr lang="ru-RU" dirty="0" err="1" smtClean="0"/>
              <a:t>під</a:t>
            </a:r>
            <a:r>
              <a:rPr lang="ru-RU" dirty="0" smtClean="0"/>
              <a:t> нею. </a:t>
            </a:r>
          </a:p>
          <a:p>
            <a:endParaRPr lang="ru-RU" dirty="0"/>
          </a:p>
        </p:txBody>
      </p:sp>
      <p:pic>
        <p:nvPicPr>
          <p:cNvPr id="6146" name="Picture 2" descr="C:\Documents and Settings\User\Рабочий стол\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3456384" cy="345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Дослідження космосу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Ще з давніх-давен люди стали думати над питаннями: “Що таке космос? Чи є життя на інших планетах окрім Землі? Чи можливе життя на інших планетах? Як виник Всесвіт? Де взялося життя?” Тому людина все життя шукає відповіді на ці питання.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-30832"/>
            <a:ext cx="5040560" cy="6888832"/>
          </a:xfrm>
        </p:spPr>
        <p:txBody>
          <a:bodyPr/>
          <a:lstStyle/>
          <a:p>
            <a:r>
              <a:rPr lang="uk-UA" dirty="0"/>
              <a:t>І тоді вчені та </a:t>
            </a:r>
            <a:r>
              <a:rPr lang="uk-UA" dirty="0" err="1"/>
              <a:t>конструктури</a:t>
            </a:r>
            <a:r>
              <a:rPr lang="uk-UA" dirty="0"/>
              <a:t> створили перший космічний корабель “</a:t>
            </a:r>
            <a:r>
              <a:rPr lang="uk-UA" dirty="0" err="1"/>
              <a:t>Восток</a:t>
            </a:r>
            <a:r>
              <a:rPr lang="uk-UA" dirty="0"/>
              <a:t>”. Космічний корабель – це складна технічна система. І перед тим як посадить в нього людину техніку треба перевірити.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16616" y="836712"/>
            <a:ext cx="349551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823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Перші польоти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4176464" cy="4896544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Але перед тим як відправити людину в космос,  відправляли тварин. Першою в космос полетіла Лайка. На той час люди ще дуже мало знали про космос, а космічні апарати ще не вміли повертатися з орбіти. Тому Лайка була приреченою назавжди залишитися у космічному просторі.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791771"/>
            <a:ext cx="3786214" cy="5364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2282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738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“ Можливість існування життя у сонячній системі. Космічні дослідження планет та супутників сонячної системи ”</vt:lpstr>
      <vt:lpstr>5 фаворитів на наявність позаземного життя в Сонячній системі </vt:lpstr>
      <vt:lpstr>Слайд 3</vt:lpstr>
      <vt:lpstr>Слайд 4</vt:lpstr>
      <vt:lpstr>Слайд 5</vt:lpstr>
      <vt:lpstr>Слайд 6</vt:lpstr>
      <vt:lpstr>Дослідження космосу</vt:lpstr>
      <vt:lpstr>Слайд 8</vt:lpstr>
      <vt:lpstr>Перші польоти</vt:lpstr>
      <vt:lpstr>Слайд 10</vt:lpstr>
      <vt:lpstr>Америка і космос</vt:lpstr>
      <vt:lpstr>Перший політ людини</vt:lpstr>
      <vt:lpstr>                    Юрій Гагарін</vt:lpstr>
      <vt:lpstr>Для тренувань космонавтів використовують тренажер -- центрифугу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“Можливість існування життя у сонячній системі. Ксмічні дослідження планет та супутників сонячної системи”</dc:title>
  <cp:lastModifiedBy>User</cp:lastModifiedBy>
  <cp:revision>13</cp:revision>
  <dcterms:modified xsi:type="dcterms:W3CDTF">2014-06-05T13:38:33Z</dcterms:modified>
</cp:coreProperties>
</file>