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720" r:id="rId4"/>
    <p:sldMasterId id="2147483732" r:id="rId5"/>
    <p:sldMasterId id="2147483744" r:id="rId6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FE6E130-1054-4E07-8487-1633E94431DA}" type="datetimeFigureOut">
              <a:rPr lang="ru-RU" smtClean="0"/>
              <a:t>19.05.2011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25A4480-54D6-4449-8DF8-3040C12FA28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2571744"/>
            <a:ext cx="7772400" cy="1975104"/>
          </a:xfrm>
        </p:spPr>
        <p:txBody>
          <a:bodyPr/>
          <a:lstStyle/>
          <a:p>
            <a:r>
              <a:rPr lang="uk-UA" dirty="0" smtClean="0"/>
              <a:t>Архітектура Київської Русі  наприкінці 10 ст.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7569542" cy="2684334"/>
          </a:xfrm>
        </p:spPr>
        <p:txBody>
          <a:bodyPr>
            <a:normAutofit/>
          </a:bodyPr>
          <a:lstStyle/>
          <a:p>
            <a:r>
              <a:rPr lang="uk-UA" dirty="0" smtClean="0"/>
              <a:t>Будівельники Київської Русі створювали чудові споруди з дерева, каменю й цегли. Основним будівельним матеріалом служило дерево.</a:t>
            </a:r>
            <a:endParaRPr lang="ru-RU" dirty="0"/>
          </a:p>
        </p:txBody>
      </p:sp>
      <p:pic>
        <p:nvPicPr>
          <p:cNvPr id="13314" name="Picture 2" descr="http://im8-tub.yandex.net/i?id=283044211-29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3154676"/>
            <a:ext cx="3429024" cy="25603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4500562" cy="6215106"/>
          </a:xfrm>
        </p:spPr>
        <p:txBody>
          <a:bodyPr/>
          <a:lstStyle/>
          <a:p>
            <a:r>
              <a:rPr lang="uk-UA" dirty="0" smtClean="0"/>
              <a:t>Перші </a:t>
            </a:r>
            <a:r>
              <a:rPr lang="uk-UA" dirty="0" err="1" smtClean="0"/>
              <a:t>кам</a:t>
            </a:r>
            <a:r>
              <a:rPr lang="en-US" dirty="0" smtClean="0"/>
              <a:t>’</a:t>
            </a:r>
            <a:r>
              <a:rPr lang="uk-UA" dirty="0" err="1" smtClean="0"/>
              <a:t>яні</a:t>
            </a:r>
            <a:r>
              <a:rPr lang="uk-UA" dirty="0" smtClean="0"/>
              <a:t> церкви були зведені іноземними фахівцями. Руські </a:t>
            </a:r>
            <a:r>
              <a:rPr lang="uk-UA" dirty="0" err="1" smtClean="0"/>
              <a:t>будівелиники</a:t>
            </a:r>
            <a:r>
              <a:rPr lang="uk-UA" dirty="0" smtClean="0"/>
              <a:t> швидко перейняли цю науку і з великою майстерністю зводили </a:t>
            </a:r>
            <a:r>
              <a:rPr lang="uk-UA" dirty="0" err="1" smtClean="0"/>
              <a:t>кам</a:t>
            </a:r>
            <a:r>
              <a:rPr lang="en-US" dirty="0" smtClean="0"/>
              <a:t>’</a:t>
            </a:r>
            <a:r>
              <a:rPr lang="uk-UA" dirty="0" err="1" smtClean="0"/>
              <a:t>яні</a:t>
            </a:r>
            <a:r>
              <a:rPr lang="uk-UA" dirty="0" smtClean="0"/>
              <a:t> храми в багатьох містах держави.</a:t>
            </a:r>
            <a:endParaRPr lang="ru-RU" dirty="0"/>
          </a:p>
        </p:txBody>
      </p:sp>
      <p:pic>
        <p:nvPicPr>
          <p:cNvPr id="52226" name="Picture 2" descr="http://im4-tub.yandex.net/i?id=123182464-38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428736"/>
            <a:ext cx="3167082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14488"/>
            <a:ext cx="4000528" cy="4786346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Найбільшою прикрасою міста був храм давньоруської держави Софійський собор. Композиція собору складна і водночас надзвичайно гармонійна. Відкриті арки галерей неначе зв’язують споруду з навколишнім середовищем.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85852" y="285728"/>
            <a:ext cx="60722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dirty="0" smtClean="0"/>
              <a:t>Десятинна церква</a:t>
            </a:r>
            <a:endParaRPr lang="ru-RU" sz="4800" dirty="0"/>
          </a:p>
        </p:txBody>
      </p:sp>
      <p:pic>
        <p:nvPicPr>
          <p:cNvPr id="65538" name="Picture 2" descr="http://im3-tub.yandex.net/i?id=100189226-62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2143116"/>
            <a:ext cx="4179123" cy="2786082"/>
          </a:xfrm>
          <a:prstGeom prst="rect">
            <a:avLst/>
          </a:prstGeom>
          <a:noFill/>
        </p:spPr>
      </p:pic>
      <p:pic>
        <p:nvPicPr>
          <p:cNvPr id="65540" name="Picture 4" descr="http://im3-tub.yandex.net/i?id=100189226-62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457200"/>
            <a:ext cx="1428750" cy="95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Фресковий живопис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3244972" cy="4829196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Окрасою собору був фресковий живопис. Фреска – картина, написана фарбами на свіжій вогкій штукатурці. Цей вид живопису прийшов на Русь із Візантії, однак місцеві майстри внесли чимало нового, і з роками фресковий давньоруський живопис набуває дедалі більше самобутніх рис.</a:t>
            </a:r>
            <a:endParaRPr lang="ru-RU" dirty="0"/>
          </a:p>
        </p:txBody>
      </p:sp>
      <p:pic>
        <p:nvPicPr>
          <p:cNvPr id="78850" name="Picture 2" descr="http://im8-tub.yandex.net/i?id=126462420-34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857364"/>
            <a:ext cx="2854662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1066800"/>
          </a:xfrm>
        </p:spPr>
        <p:txBody>
          <a:bodyPr/>
          <a:lstStyle/>
          <a:p>
            <a:r>
              <a:rPr lang="uk-UA" dirty="0" smtClean="0"/>
              <a:t>                  Мозаїка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928802"/>
            <a:ext cx="4286280" cy="4643470"/>
          </a:xfrm>
        </p:spPr>
        <p:txBody>
          <a:bodyPr>
            <a:normAutofit/>
          </a:bodyPr>
          <a:lstStyle/>
          <a:p>
            <a:r>
              <a:rPr lang="uk-UA" dirty="0" smtClean="0"/>
              <a:t>Зображення або візерунок, зроблений з окремих, щільно припасованих один до одного і закріплених на цементі або мастиці різнокольорових шматочків скла, мармуру, </a:t>
            </a:r>
            <a:r>
              <a:rPr lang="uk-UA" dirty="0" err="1" smtClean="0"/>
              <a:t>кам’янців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92162" name="Picture 2" descr="http://im2-tub.yandex.net/i?id=160230134-25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428868"/>
            <a:ext cx="2322712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28</TotalTime>
  <Words>162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Метро</vt:lpstr>
      <vt:lpstr>Аспект</vt:lpstr>
      <vt:lpstr>Апекс</vt:lpstr>
      <vt:lpstr>Поток</vt:lpstr>
      <vt:lpstr>Обычная</vt:lpstr>
      <vt:lpstr>Городская</vt:lpstr>
      <vt:lpstr>Архітектура Київської Русі  наприкінці 10 ст.</vt:lpstr>
      <vt:lpstr>Слайд 2</vt:lpstr>
      <vt:lpstr>Слайд 3</vt:lpstr>
      <vt:lpstr>Слайд 4</vt:lpstr>
      <vt:lpstr>Фресковий живопис</vt:lpstr>
      <vt:lpstr>                  Мозаїка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Архітектура Київської Русі  наприкінці 10 ст.</dc:title>
  <dc:creator>Admin</dc:creator>
  <cp:lastModifiedBy>Admin</cp:lastModifiedBy>
  <cp:revision>3</cp:revision>
  <dcterms:created xsi:type="dcterms:W3CDTF">2011-05-19T13:25:16Z</dcterms:created>
  <dcterms:modified xsi:type="dcterms:W3CDTF">2011-05-19T13:54:13Z</dcterms:modified>
</cp:coreProperties>
</file>