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05F2-6B6E-4215-8095-991EB9C3EC20}" type="datetimeFigureOut">
              <a:rPr lang="ru-RU" smtClean="0"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0822-BEA2-4BEE-B7E3-1C2B577D1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05F2-6B6E-4215-8095-991EB9C3EC20}" type="datetimeFigureOut">
              <a:rPr lang="ru-RU" smtClean="0"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0822-BEA2-4BEE-B7E3-1C2B577D1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05F2-6B6E-4215-8095-991EB9C3EC20}" type="datetimeFigureOut">
              <a:rPr lang="ru-RU" smtClean="0"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0822-BEA2-4BEE-B7E3-1C2B577D1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05F2-6B6E-4215-8095-991EB9C3EC20}" type="datetimeFigureOut">
              <a:rPr lang="ru-RU" smtClean="0"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0822-BEA2-4BEE-B7E3-1C2B577D1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05F2-6B6E-4215-8095-991EB9C3EC20}" type="datetimeFigureOut">
              <a:rPr lang="ru-RU" smtClean="0"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0822-BEA2-4BEE-B7E3-1C2B577D1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05F2-6B6E-4215-8095-991EB9C3EC20}" type="datetimeFigureOut">
              <a:rPr lang="ru-RU" smtClean="0"/>
              <a:t>19.11.2010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0822-BEA2-4BEE-B7E3-1C2B577D1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05F2-6B6E-4215-8095-991EB9C3EC20}" type="datetimeFigureOut">
              <a:rPr lang="ru-RU" smtClean="0"/>
              <a:t>19.11.2010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0822-BEA2-4BEE-B7E3-1C2B577D1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05F2-6B6E-4215-8095-991EB9C3EC20}" type="datetimeFigureOut">
              <a:rPr lang="ru-RU" smtClean="0"/>
              <a:t>19.11.2010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0822-BEA2-4BEE-B7E3-1C2B577D1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05F2-6B6E-4215-8095-991EB9C3EC20}" type="datetimeFigureOut">
              <a:rPr lang="ru-RU" smtClean="0"/>
              <a:t>19.11.2010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0822-BEA2-4BEE-B7E3-1C2B577D1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05F2-6B6E-4215-8095-991EB9C3EC20}" type="datetimeFigureOut">
              <a:rPr lang="ru-RU" smtClean="0"/>
              <a:t>19.11.2010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0822-BEA2-4BEE-B7E3-1C2B577D1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05F2-6B6E-4215-8095-991EB9C3EC20}" type="datetimeFigureOut">
              <a:rPr lang="ru-RU" smtClean="0"/>
              <a:t>19.11.2010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0822-BEA2-4BEE-B7E3-1C2B577D1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005F2-6B6E-4215-8095-991EB9C3EC20}" type="datetimeFigureOut">
              <a:rPr lang="ru-RU" smtClean="0"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70822-BEA2-4BEE-B7E3-1C2B577D10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Ololo\&#1056;&#1072;&#1073;&#1086;&#1095;&#1080;&#1081;%20&#1089;&#1090;&#1086;&#1083;\&#1041;&#1110;&#1075;%20&#1073;&#1077;&#1085;\&#1041;&#1080;&#1075;%20&#1041;&#1077;&#1085;_-_&#1073;&#1086;&#1081;%20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87975"/>
            <a:ext cx="6000760" cy="1470025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ln>
                  <a:solidFill>
                    <a:schemeClr val="bg1"/>
                  </a:solidFill>
                </a:ln>
              </a:rPr>
              <a:t>Біг</a:t>
            </a:r>
            <a:r>
              <a:rPr lang="ru-RU" sz="9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-</a:t>
            </a:r>
            <a:r>
              <a:rPr lang="ru-RU" sz="9600" b="1" dirty="0" err="1" smtClean="0">
                <a:ln>
                  <a:solidFill>
                    <a:schemeClr val="bg1"/>
                  </a:solidFill>
                </a:ln>
              </a:rPr>
              <a:t>Бен</a:t>
            </a:r>
            <a:endParaRPr lang="ru-RU" sz="9600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Биг Бен_-_бой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0"/>
            <a:ext cx="9429784" cy="20716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</a:t>
            </a:r>
            <a:r>
              <a:rPr lang="ru-RU" sz="2400" b="1" dirty="0" err="1" smtClean="0"/>
              <a:t>Біг-Бен</a:t>
            </a:r>
            <a:r>
              <a:rPr lang="ru-RU" sz="2400" dirty="0" smtClean="0"/>
              <a:t>— </a:t>
            </a:r>
            <a:r>
              <a:rPr lang="ru-RU" sz="2400" dirty="0" err="1" smtClean="0"/>
              <a:t>годинникова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башта</a:t>
            </a:r>
            <a:r>
              <a:rPr lang="ru-RU" sz="2400" dirty="0" smtClean="0"/>
              <a:t> у </a:t>
            </a:r>
            <a:r>
              <a:rPr lang="ru-RU" sz="2400" dirty="0" err="1" smtClean="0"/>
              <a:t>Лондоні</a:t>
            </a:r>
            <a:r>
              <a:rPr lang="ru-RU" sz="2400" dirty="0" smtClean="0"/>
              <a:t>,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архітектурного</a:t>
            </a:r>
            <a:r>
              <a:rPr lang="ru-RU" sz="2400" dirty="0" smtClean="0"/>
              <a:t> комплексу </a:t>
            </a:r>
            <a:r>
              <a:rPr lang="ru-RU" sz="2400" dirty="0" err="1" smtClean="0"/>
              <a:t>Весмінстерського</a:t>
            </a:r>
            <a:r>
              <a:rPr lang="ru-RU" sz="2400" dirty="0" smtClean="0"/>
              <a:t> палацу, де </a:t>
            </a:r>
            <a:r>
              <a:rPr lang="ru-RU" sz="2400" dirty="0" err="1" smtClean="0"/>
              <a:t>розташовується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відновлений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пожежі</a:t>
            </a:r>
            <a:r>
              <a:rPr lang="ru-RU" sz="2400" dirty="0" smtClean="0"/>
              <a:t> 1834 року </a:t>
            </a:r>
            <a:r>
              <a:rPr lang="uk-UA" sz="2400" dirty="0" smtClean="0"/>
              <a:t>британський парламент</a:t>
            </a:r>
            <a:r>
              <a:rPr lang="ru-RU" sz="2400" dirty="0" smtClean="0"/>
              <a:t>. </a:t>
            </a:r>
            <a:r>
              <a:rPr lang="ru-RU" sz="2400" dirty="0" err="1" smtClean="0"/>
              <a:t>Офіційна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назва</a:t>
            </a:r>
            <a:r>
              <a:rPr lang="ru-RU" sz="2400" dirty="0" smtClean="0"/>
              <a:t> — «</a:t>
            </a:r>
            <a:r>
              <a:rPr lang="ru-RU" sz="2400" dirty="0" err="1" smtClean="0"/>
              <a:t>годинникова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башта</a:t>
            </a:r>
            <a:r>
              <a:rPr lang="ru-RU" sz="2400" dirty="0" smtClean="0"/>
              <a:t> </a:t>
            </a:r>
            <a:r>
              <a:rPr lang="ru-RU" sz="2400" dirty="0" err="1" smtClean="0"/>
              <a:t>Вестмінстерського</a:t>
            </a:r>
            <a:r>
              <a:rPr lang="ru-RU" sz="2400" dirty="0" smtClean="0"/>
              <a:t> палацу». </a:t>
            </a:r>
            <a:r>
              <a:rPr lang="ru-RU" sz="2400" dirty="0" err="1" smtClean="0"/>
              <a:t>Взагалі</a:t>
            </a:r>
            <a:r>
              <a:rPr lang="ru-RU" sz="2400" dirty="0" smtClean="0"/>
              <a:t>, «</a:t>
            </a:r>
            <a:r>
              <a:rPr lang="ru-RU" sz="2400" dirty="0" err="1" smtClean="0"/>
              <a:t>Біг-Бен</a:t>
            </a:r>
            <a:r>
              <a:rPr lang="ru-RU" sz="2400" dirty="0" smtClean="0"/>
              <a:t>» — </a:t>
            </a:r>
            <a:r>
              <a:rPr lang="ru-RU" sz="2400" dirty="0" err="1" smtClean="0"/>
              <a:t>найбільший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дзвонів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механізмі</a:t>
            </a:r>
            <a:r>
              <a:rPr lang="ru-RU" sz="2400" dirty="0" smtClean="0"/>
              <a:t> </a:t>
            </a:r>
            <a:r>
              <a:rPr lang="ru-RU" sz="2400" dirty="0" err="1" smtClean="0"/>
              <a:t>годинника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C:\Documents and Settings\Ololo\Рабочий стол\Біг бен\westminster-pa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4143380"/>
            <a:ext cx="4929190" cy="27146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Вежа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збудована</a:t>
            </a:r>
            <a:r>
              <a:rPr lang="ru-RU" dirty="0" smtClean="0"/>
              <a:t> в 1858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відкрита</a:t>
            </a:r>
            <a:r>
              <a:rPr lang="ru-RU" dirty="0" smtClean="0"/>
              <a:t> в </a:t>
            </a:r>
            <a:r>
              <a:rPr lang="ru-RU" dirty="0" err="1" smtClean="0"/>
              <a:t>травні</a:t>
            </a:r>
            <a:r>
              <a:rPr lang="ru-RU" dirty="0" smtClean="0"/>
              <a:t> 1859 року.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вежі</a:t>
            </a:r>
            <a:r>
              <a:rPr lang="ru-RU" dirty="0" smtClean="0"/>
              <a:t> 96,3 метра; </a:t>
            </a:r>
            <a:r>
              <a:rPr lang="ru-RU" dirty="0" err="1" smtClean="0"/>
              <a:t>годинник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на </a:t>
            </a:r>
            <a:r>
              <a:rPr lang="ru-RU" dirty="0" err="1" smtClean="0"/>
              <a:t>висоті</a:t>
            </a:r>
            <a:r>
              <a:rPr lang="ru-RU" dirty="0" smtClean="0"/>
              <a:t> 55 м над землею. </a:t>
            </a:r>
            <a:r>
              <a:rPr lang="ru-RU" dirty="0" err="1" smtClean="0"/>
              <a:t>Діаметр</a:t>
            </a:r>
            <a:r>
              <a:rPr lang="ru-RU" dirty="0" smtClean="0"/>
              <a:t> циферблату 7 </a:t>
            </a:r>
            <a:r>
              <a:rPr lang="ru-RU" dirty="0" err="1" smtClean="0"/>
              <a:t>метрів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 descr="C:\Documents and Settings\Ololo\Рабочий стол\Біг бен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63" y="0"/>
            <a:ext cx="46815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Ololo\Рабочий стол\Біг бен\bigbenMS1108_468x4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42852"/>
            <a:ext cx="4714908" cy="22145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dirty="0" err="1" smtClean="0"/>
              <a:t>Знаменитий</a:t>
            </a:r>
            <a:r>
              <a:rPr lang="ru-RU" sz="2600" dirty="0" smtClean="0"/>
              <a:t> </a:t>
            </a:r>
            <a:r>
              <a:rPr lang="ru-RU" sz="2600" dirty="0" err="1" smtClean="0"/>
              <a:t>годинник</a:t>
            </a:r>
            <a:r>
              <a:rPr lang="ru-RU" sz="2600" dirty="0" smtClean="0"/>
              <a:t> </a:t>
            </a:r>
            <a:r>
              <a:rPr lang="ru-RU" sz="2600" dirty="0" err="1" smtClean="0"/>
              <a:t>башти</a:t>
            </a:r>
            <a:r>
              <a:rPr lang="ru-RU" sz="2600" dirty="0" smtClean="0"/>
              <a:t> </a:t>
            </a:r>
            <a:r>
              <a:rPr lang="ru-RU" sz="2600" dirty="0" err="1" smtClean="0"/>
              <a:t>був</a:t>
            </a:r>
            <a:r>
              <a:rPr lang="ru-RU" sz="2600" dirty="0" smtClean="0"/>
              <a:t> </a:t>
            </a:r>
            <a:r>
              <a:rPr lang="ru-RU" sz="2600" dirty="0" err="1" smtClean="0"/>
              <a:t>запущений</a:t>
            </a:r>
            <a:r>
              <a:rPr lang="ru-RU" sz="2600" dirty="0" smtClean="0"/>
              <a:t> 31 </a:t>
            </a:r>
            <a:r>
              <a:rPr lang="ru-RU" sz="2600" dirty="0" err="1" smtClean="0"/>
              <a:t>травня</a:t>
            </a:r>
            <a:r>
              <a:rPr lang="ru-RU" sz="2600" dirty="0" smtClean="0"/>
              <a:t> 1859 року, а 11 </a:t>
            </a:r>
            <a:r>
              <a:rPr lang="ru-RU" sz="2600" dirty="0" err="1" smtClean="0"/>
              <a:t>липня</a:t>
            </a:r>
            <a:r>
              <a:rPr lang="ru-RU" sz="2600" dirty="0" smtClean="0"/>
              <a:t> - </a:t>
            </a:r>
            <a:r>
              <a:rPr lang="ru-RU" sz="2600" dirty="0" err="1" smtClean="0"/>
              <a:t>вперше</a:t>
            </a:r>
            <a:r>
              <a:rPr lang="ru-RU" sz="2600" dirty="0" smtClean="0"/>
              <a:t> "заговорив" Великий </a:t>
            </a:r>
            <a:r>
              <a:rPr lang="ru-RU" sz="2600" dirty="0" err="1" smtClean="0"/>
              <a:t>дзвін</a:t>
            </a:r>
            <a:r>
              <a:rPr lang="ru-RU" sz="2600" dirty="0" smtClean="0"/>
              <a:t> </a:t>
            </a:r>
            <a:r>
              <a:rPr lang="ru-RU" sz="2600" dirty="0" err="1" smtClean="0"/>
              <a:t>башти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3074" name="Picture 2" descr="C:\Documents and Settings\Ololo\Рабочий стол\Біг бен\09071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2500330" cy="4404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Ololo\Рабочий стол\Біг бен\04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928934"/>
            <a:ext cx="5929322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Ololo\Рабочий стол\Біг бен\44520726_124379114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3424" y="0"/>
            <a:ext cx="465057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4643446"/>
            <a:ext cx="4214810" cy="2214554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dirty="0" smtClean="0"/>
              <a:t>Вага Великого </a:t>
            </a:r>
            <a:r>
              <a:rPr lang="ru-RU" dirty="0" err="1" smtClean="0"/>
              <a:t>дзвону</a:t>
            </a:r>
            <a:r>
              <a:rPr lang="ru-RU" dirty="0" smtClean="0"/>
              <a:t> - 13,8 </a:t>
            </a:r>
            <a:r>
              <a:rPr lang="ru-RU" dirty="0" err="1" smtClean="0"/>
              <a:t>тонни</a:t>
            </a:r>
            <a:r>
              <a:rPr lang="ru-RU" dirty="0" smtClean="0"/>
              <a:t>, </a:t>
            </a:r>
            <a:r>
              <a:rPr lang="ru-RU" dirty="0" err="1" smtClean="0"/>
              <a:t>висота</a:t>
            </a:r>
            <a:r>
              <a:rPr lang="ru-RU" dirty="0" smtClean="0"/>
              <a:t> –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метрів</a:t>
            </a:r>
            <a:r>
              <a:rPr lang="ru-RU" dirty="0" smtClean="0"/>
              <a:t>, а </a:t>
            </a:r>
            <a:r>
              <a:rPr lang="ru-RU" dirty="0" err="1" smtClean="0"/>
              <a:t>діаметр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три </a:t>
            </a:r>
            <a:r>
              <a:rPr lang="ru-RU" dirty="0" err="1" smtClean="0"/>
              <a:t>метри</a:t>
            </a:r>
            <a:endParaRPr lang="ru-RU" dirty="0"/>
          </a:p>
        </p:txBody>
      </p:sp>
      <p:pic>
        <p:nvPicPr>
          <p:cNvPr id="4099" name="Picture 3" descr="C:\Documents and Settings\Ololo\Рабочий стол\Біг бен\19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Ololo\Рабочий стол\Біг бен\2399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4214810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Documents and Settings\Ololo\Рабочий стол\Біг бен\bigb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2428868"/>
            <a:ext cx="414337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42852"/>
            <a:ext cx="9286908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Циферблати</a:t>
            </a:r>
            <a:r>
              <a:rPr lang="ru-RU" dirty="0" smtClean="0"/>
              <a:t> </a:t>
            </a:r>
            <a:r>
              <a:rPr lang="ru-RU" dirty="0" err="1" smtClean="0"/>
              <a:t>Біг</a:t>
            </a:r>
            <a:r>
              <a:rPr lang="ru-RU" dirty="0" smtClean="0"/>
              <a:t> Бена </a:t>
            </a:r>
            <a:r>
              <a:rPr lang="ru-RU" dirty="0" err="1" smtClean="0"/>
              <a:t>дивляться</a:t>
            </a:r>
            <a:r>
              <a:rPr lang="ru-RU" dirty="0" smtClean="0"/>
              <a:t> на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; </a:t>
            </a:r>
            <a:r>
              <a:rPr lang="ru-RU" dirty="0" err="1" smtClean="0"/>
              <a:t>виконані</a:t>
            </a:r>
            <a:r>
              <a:rPr lang="ru-RU" dirty="0" smtClean="0"/>
              <a:t> вони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бірмінгемського</a:t>
            </a:r>
            <a:r>
              <a:rPr lang="ru-RU" dirty="0" smtClean="0"/>
              <a:t> опалу, </a:t>
            </a:r>
            <a:r>
              <a:rPr lang="ru-RU" dirty="0" err="1" smtClean="0"/>
              <a:t>годинникові</a:t>
            </a:r>
            <a:r>
              <a:rPr lang="ru-RU" dirty="0" smtClean="0"/>
              <a:t> </a:t>
            </a:r>
            <a:r>
              <a:rPr lang="ru-RU" dirty="0" err="1" smtClean="0"/>
              <a:t>стрілки</a:t>
            </a:r>
            <a:r>
              <a:rPr lang="ru-RU" dirty="0" smtClean="0"/>
              <a:t> </a:t>
            </a:r>
            <a:r>
              <a:rPr lang="ru-RU" dirty="0" err="1" smtClean="0"/>
              <a:t>відлили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чавуну</a:t>
            </a:r>
            <a:r>
              <a:rPr lang="ru-RU" dirty="0" smtClean="0"/>
              <a:t>, а </a:t>
            </a:r>
            <a:r>
              <a:rPr lang="ru-RU" dirty="0" err="1" smtClean="0"/>
              <a:t>хвилинні</a:t>
            </a:r>
            <a:r>
              <a:rPr lang="ru-RU" dirty="0" smtClean="0"/>
              <a:t> </a:t>
            </a:r>
            <a:r>
              <a:rPr lang="ru-RU" dirty="0" err="1" smtClean="0"/>
              <a:t>зроблені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міді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Documents and Settings\Ololo\Рабочий стол\Біг бен\engl_11_big_b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6384739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786874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Підраховано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хвилинні</a:t>
            </a:r>
            <a:r>
              <a:rPr lang="ru-RU" dirty="0" smtClean="0"/>
              <a:t> </a:t>
            </a:r>
            <a:r>
              <a:rPr lang="ru-RU" dirty="0" err="1" smtClean="0"/>
              <a:t>стрілки</a:t>
            </a:r>
            <a:r>
              <a:rPr lang="ru-RU" dirty="0" smtClean="0"/>
              <a:t> </a:t>
            </a:r>
            <a:r>
              <a:rPr lang="ru-RU" dirty="0" err="1" smtClean="0"/>
              <a:t>проходять</a:t>
            </a:r>
            <a:r>
              <a:rPr lang="ru-RU" dirty="0" smtClean="0"/>
              <a:t> за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в 190 </a:t>
            </a:r>
            <a:r>
              <a:rPr lang="ru-RU" dirty="0" err="1" smtClean="0"/>
              <a:t>кілометрів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Documents and Settings\Ololo\Рабочий стол\Біг бен\388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214422"/>
            <a:ext cx="5715008" cy="564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Ololo\Рабочий стол\Біг бен\1256568262_big-ben-clockt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3357554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42852"/>
            <a:ext cx="9215502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У 2008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Біг</a:t>
            </a:r>
            <a:r>
              <a:rPr lang="ru-RU" sz="2800" dirty="0" smtClean="0"/>
              <a:t> Бен за </a:t>
            </a:r>
            <a:r>
              <a:rPr lang="ru-RU" sz="2800" dirty="0" err="1" smtClean="0"/>
              <a:t>наслідками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загальнонаціонального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опиту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оголошений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найпопулярнішою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Великобританії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170" name="Picture 2" descr="C:\Documents and Settings\Ololo\Рабочий стол\Біг бен\6529b40f0e1fca420e085378835c81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3"/>
            <a:ext cx="7143768" cy="5357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/>
              <a:t>Висновок: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1"/>
            <a:ext cx="8929718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</a:t>
            </a:r>
            <a:r>
              <a:rPr lang="ru-RU" sz="4400" dirty="0" err="1" smtClean="0"/>
              <a:t>Бій</a:t>
            </a:r>
            <a:r>
              <a:rPr lang="ru-RU" sz="4400" dirty="0" smtClean="0"/>
              <a:t> </a:t>
            </a:r>
            <a:r>
              <a:rPr lang="ru-RU" sz="4400" dirty="0" err="1" smtClean="0"/>
              <a:t>курантів</a:t>
            </a:r>
            <a:r>
              <a:rPr lang="ru-RU" sz="4400" dirty="0" smtClean="0"/>
              <a:t> </a:t>
            </a:r>
            <a:r>
              <a:rPr lang="ru-RU" sz="4400" dirty="0" err="1" smtClean="0"/>
              <a:t>Біг</a:t>
            </a:r>
            <a:r>
              <a:rPr lang="ru-RU" sz="4400" dirty="0" smtClean="0"/>
              <a:t> Бена став в ХХ </a:t>
            </a:r>
            <a:r>
              <a:rPr lang="ru-RU" sz="4400" dirty="0" err="1" smtClean="0"/>
              <a:t>столітті</a:t>
            </a:r>
            <a:r>
              <a:rPr lang="ru-RU" sz="4400" dirty="0" smtClean="0"/>
              <a:t> </a:t>
            </a:r>
            <a:r>
              <a:rPr lang="ru-RU" sz="4400" dirty="0" err="1" smtClean="0"/>
              <a:t>візитною</a:t>
            </a:r>
            <a:r>
              <a:rPr lang="ru-RU" sz="4400" dirty="0" smtClean="0"/>
              <a:t> </a:t>
            </a:r>
            <a:r>
              <a:rPr lang="ru-RU" sz="4400" dirty="0" err="1" smtClean="0"/>
              <a:t>карткою</a:t>
            </a:r>
            <a:r>
              <a:rPr lang="ru-RU" sz="4400" dirty="0" smtClean="0"/>
              <a:t> Лондона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176</Words>
  <Application>Microsoft Office PowerPoint</Application>
  <PresentationFormat>Экран (4:3)</PresentationFormat>
  <Paragraphs>10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Біг-Бен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Висновок: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Біг-Бен</dc:title>
  <dc:creator>Loner-XP</dc:creator>
  <cp:lastModifiedBy>Loner-XP</cp:lastModifiedBy>
  <cp:revision>7</cp:revision>
  <dcterms:created xsi:type="dcterms:W3CDTF">2010-11-19T12:56:53Z</dcterms:created>
  <dcterms:modified xsi:type="dcterms:W3CDTF">2010-11-19T14:04:37Z</dcterms:modified>
</cp:coreProperties>
</file>