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1" autoAdjust="0"/>
    <p:restoredTop sz="94718" autoAdjust="0"/>
  </p:normalViewPr>
  <p:slideViewPr>
    <p:cSldViewPr>
      <p:cViewPr varScale="1">
        <p:scale>
          <a:sx n="53" d="100"/>
          <a:sy n="53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C2F0-EAF2-4B07-AEE9-8D04235477C0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A893-38F8-4DFA-A37E-0B12507DA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9FE24-6D0A-46C9-AA76-0E5054FFF9EB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3E6F-791B-4E0F-9323-125DE1ABB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0D62-13FE-43E3-9410-7AF9F628BA46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DD2DD-BD6B-47EC-9CED-30E647EF0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702B-B557-46AE-BA0C-64EB553CFB10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7800-1458-4501-97C6-A388B8448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99C9-DF72-4490-A208-3AA4FFC41490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B7D6-963D-49C8-9D7E-469CE394C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7EEF-081E-4E03-AFF3-68FF387AF715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7853-47AA-42A1-9EB5-D056AE5A4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9073-BEF5-4D7D-863E-0B60483E95BA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0F97-9929-4B09-8CE0-F6C61C9AB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5E777-C110-4285-99CC-CA790C97D170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C202-B12B-4FEB-8AAF-EA266E351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0E9C-3129-49E0-831B-F03001C9D792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96CE-F2E8-435C-8935-8E07C752F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9B81-A244-4617-AF31-311A16E7060B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75E9-F7C5-4CB2-A461-EC706D05D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61F9-DF20-4540-AB73-E607AF2C4729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1847-1EA5-4765-84BE-05A4F47B7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6857DF-60EA-496E-BB02-57E22C2467F5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4C6621-FEFF-40AB-AC52-EB84FF318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Tm="10000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857250" y="428625"/>
            <a:ext cx="7215188" cy="566738"/>
          </a:xfrm>
        </p:spPr>
        <p:txBody>
          <a:bodyPr/>
          <a:lstStyle/>
          <a:p>
            <a:pPr algn="ctr" eaLnBrk="1" hangingPunct="1"/>
            <a:r>
              <a:rPr lang="uk-UA" sz="3200" smtClean="0">
                <a:latin typeface="Monotype Corsiva" pitchFamily="66" charset="0"/>
              </a:rPr>
              <a:t>Презентація по ТЕМІ: </a:t>
            </a:r>
            <a:r>
              <a:rPr lang="uk-UA" sz="3200" u="sng" smtClean="0">
                <a:latin typeface="Monotype Corsiva" pitchFamily="66" charset="0"/>
              </a:rPr>
              <a:t>Пушкін і Україна</a:t>
            </a:r>
            <a:endParaRPr lang="ru-RU" sz="3200" smtClean="0">
              <a:latin typeface="Monotype Corsiva" pitchFamily="66" charset="0"/>
            </a:endParaRPr>
          </a:p>
        </p:txBody>
      </p:sp>
      <p:pic>
        <p:nvPicPr>
          <p:cNvPr id="13315" name="Рисунок 7" descr="3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029" r="6029"/>
          <a:stretch>
            <a:fillRect/>
          </a:stretch>
        </p:blipFill>
        <p:spPr>
          <a:xfrm>
            <a:off x="1785938" y="1143000"/>
            <a:ext cx="5486400" cy="4114800"/>
          </a:xfrm>
        </p:spPr>
      </p:pic>
      <p:sp>
        <p:nvSpPr>
          <p:cNvPr id="1331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uk-UA" sz="1800" smtClean="0">
                <a:latin typeface="Monotype Corsiva" pitchFamily="66" charset="0"/>
              </a:rPr>
              <a:t>Підготувала: Жугіна Анастасія </a:t>
            </a:r>
          </a:p>
          <a:p>
            <a:pPr algn="ctr" eaLnBrk="1" hangingPunct="1"/>
            <a:r>
              <a:rPr lang="uk-UA" sz="1800" smtClean="0">
                <a:latin typeface="Monotype Corsiva" pitchFamily="66" charset="0"/>
              </a:rPr>
              <a:t>учениці 9-Б класу</a:t>
            </a:r>
          </a:p>
          <a:p>
            <a:pPr algn="ctr" eaLnBrk="1" hangingPunct="1"/>
            <a:r>
              <a:rPr lang="uk-UA" sz="1800" smtClean="0">
                <a:latin typeface="Monotype Corsiva" pitchFamily="66" charset="0"/>
              </a:rPr>
              <a:t>Кременчуцької гімназії №5</a:t>
            </a:r>
          </a:p>
          <a:p>
            <a:pPr algn="ctr" eaLnBrk="1" hangingPunct="1"/>
            <a:r>
              <a:rPr lang="uk-UA" sz="1800" smtClean="0">
                <a:latin typeface="Monotype Corsiva" pitchFamily="66" charset="0"/>
              </a:rPr>
              <a:t>імені Т.Г.Шевченка</a:t>
            </a:r>
          </a:p>
        </p:txBody>
      </p:sp>
    </p:spTree>
  </p:cSld>
  <p:clrMapOvr>
    <a:masterClrMapping/>
  </p:clrMapOvr>
  <p:transition advTm="6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404813"/>
            <a:ext cx="4316412" cy="6119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smtClean="0">
                <a:latin typeface="Monotype Corsiva" pitchFamily="66" charset="0"/>
              </a:rPr>
              <a:t>Відкриття музею Олександра Сергійовича Пушкіна у Києві відбулося у травні 1990 року. Цю подію було пристосовано до святкувань із нагоди 200-річчя з дня народження поета. Велика на сьогодні експозиція збиралася по крихтам, в її основу лягла приватна колекція киянина Якова Бердичевського, який протягом всього свого життя збирав матеріали, які стосуються життя та творчості Олександра Сергійовича Пушкіна. У 1987 році Яків Бердичевський, збираючись їхати до Німеччини, передав свою колекцію в дар місту, поставивши при цьому умову, - створити в Києві музей Олександра Пушкіна.</a:t>
            </a:r>
          </a:p>
        </p:txBody>
      </p:sp>
      <p:pic>
        <p:nvPicPr>
          <p:cNvPr id="22530" name="Содержимое 4" descr="093122618dbfa95b8b5ec6ed88250e56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579563"/>
            <a:ext cx="4178300" cy="3135312"/>
          </a:xfrm>
        </p:spPr>
      </p:pic>
    </p:spTree>
  </p:cSld>
  <p:clrMapOvr>
    <a:masterClrMapping/>
  </p:clrMapOvr>
  <p:transition advTm="10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4" descr="1103-7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71500"/>
            <a:ext cx="3182937" cy="5554663"/>
          </a:xfrm>
        </p:spPr>
      </p:pic>
      <p:sp>
        <p:nvSpPr>
          <p:cNvPr id="23554" name="Содержимое 3"/>
          <p:cNvSpPr>
            <a:spLocks noGrp="1"/>
          </p:cNvSpPr>
          <p:nvPr>
            <p:ph sz="half" idx="2"/>
          </p:nvPr>
        </p:nvSpPr>
        <p:spPr>
          <a:xfrm>
            <a:off x="4067175" y="571500"/>
            <a:ext cx="4752975" cy="5554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smtClean="0">
                <a:latin typeface="Monotype Corsiva" pitchFamily="66" charset="0"/>
              </a:rPr>
              <a:t>Влада довго не виділяла землю, і тільки після того, як музей Пушкіна в 1999 році об'єднався з Музеєм історії Києва, міська рада передала у власність музею невеликий опрічний будинок на вул. Кудрявській, б. 9, який був зведений у 1880-х роках. Хоча в тому будинку Пушкін не був жодного разу, музей все-таки облаштували в цьому приміщенні. Будинок був у жалюгідному стані, але його вдалося відбудувати. Нинішня будівля музею прославилася тим, що в ній пройшло дитинство Михайла Булгакова, тому співробітники часто говорять, що завдяки Булгакову в Києві з'явився музей Пушкіна.</a:t>
            </a:r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latin typeface="Monotype Corsiva" pitchFamily="66" charset="0"/>
              </a:rPr>
              <a:t>Дружина </a:t>
            </a:r>
            <a:r>
              <a:rPr lang="ru-RU" sz="3600" dirty="0" err="1">
                <a:latin typeface="Monotype Corsiva" pitchFamily="66" charset="0"/>
              </a:rPr>
              <a:t>поета</a:t>
            </a:r>
            <a:r>
              <a:rPr lang="ru-RU" sz="3600" dirty="0">
                <a:latin typeface="Monotype Corsiva" pitchFamily="66" charset="0"/>
              </a:rPr>
              <a:t>, </a:t>
            </a:r>
            <a:r>
              <a:rPr lang="ru-RU" sz="3600" dirty="0" err="1">
                <a:latin typeface="Monotype Corsiva" pitchFamily="66" charset="0"/>
              </a:rPr>
              <a:t>Наталія</a:t>
            </a:r>
            <a:r>
              <a:rPr lang="ru-RU" sz="3600" dirty="0">
                <a:latin typeface="Monotype Corsiva" pitchFamily="66" charset="0"/>
              </a:rPr>
              <a:t> Гончарова, </a:t>
            </a:r>
            <a:r>
              <a:rPr lang="ru-RU" sz="3600" dirty="0" err="1">
                <a:latin typeface="Monotype Corsiva" pitchFamily="66" charset="0"/>
              </a:rPr>
              <a:t>була</a:t>
            </a:r>
            <a:r>
              <a:rPr lang="ru-RU" sz="3600" dirty="0">
                <a:latin typeface="Monotype Corsiva" pitchFamily="66" charset="0"/>
              </a:rPr>
              <a:t> правнучкою знаменитого </a:t>
            </a:r>
            <a:r>
              <a:rPr lang="ru-RU" sz="3600" dirty="0" err="1">
                <a:latin typeface="Monotype Corsiva" pitchFamily="66" charset="0"/>
              </a:rPr>
              <a:t>українського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гетьмана</a:t>
            </a:r>
            <a:r>
              <a:rPr lang="ru-RU" sz="3600" dirty="0">
                <a:latin typeface="Monotype Corsiva" pitchFamily="66" charset="0"/>
              </a:rPr>
              <a:t> Петра </a:t>
            </a:r>
            <a:r>
              <a:rPr lang="ru-RU" sz="3600" dirty="0" err="1">
                <a:latin typeface="Monotype Corsiva" pitchFamily="66" charset="0"/>
              </a:rPr>
              <a:t>Дорошенка</a:t>
            </a:r>
            <a:r>
              <a:rPr lang="ru-RU" sz="3600" dirty="0">
                <a:latin typeface="Monotype Corsiva" pitchFamily="66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Содержимое 6" descr="0_2137e_5a915c2a_XL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1928813"/>
            <a:ext cx="3638550" cy="4525962"/>
          </a:xfrm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4" descr="a42758cce49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785813"/>
            <a:ext cx="3805238" cy="5340350"/>
          </a:xfrm>
        </p:spPr>
      </p:pic>
      <p:sp>
        <p:nvSpPr>
          <p:cNvPr id="1536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813"/>
            <a:ext cx="4038600" cy="5340350"/>
          </a:xfrm>
        </p:spPr>
        <p:txBody>
          <a:bodyPr/>
          <a:lstStyle/>
          <a:p>
            <a:pPr eaLnBrk="1" hangingPunct="1"/>
            <a:r>
              <a:rPr lang="uk-UA" sz="2600" smtClean="0">
                <a:latin typeface="Monotype Corsiva" pitchFamily="66" charset="0"/>
              </a:rPr>
              <a:t>30 листопада 1830 Олександр Сергійович Пушкін залишає Болдіно. 18 лютого 1831 у Москві він вінчається з </a:t>
            </a:r>
            <a:r>
              <a:rPr lang="uk-UA" sz="2600" i="1" smtClean="0">
                <a:latin typeface="Monotype Corsiva" pitchFamily="66" charset="0"/>
              </a:rPr>
              <a:t>Гончаровою</a:t>
            </a:r>
            <a:r>
              <a:rPr lang="uk-UA" sz="2600" smtClean="0">
                <a:latin typeface="Monotype Corsiva" pitchFamily="66" charset="0"/>
              </a:rPr>
              <a:t>. 15 травня переїжджає до Петербурга, потім, маючи намір видавати журнал і займатися історією, знову надходить на державну службу, домагається доступу до історичних архівних документів.</a:t>
            </a:r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6" descr="0001-002-Neskolko-faktov-iz-biografii-A.S.Pushkin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60350"/>
            <a:ext cx="4114800" cy="5853113"/>
          </a:xfrm>
        </p:spPr>
      </p:pic>
      <p:sp>
        <p:nvSpPr>
          <p:cNvPr id="16386" name="Текст 5"/>
          <p:cNvSpPr>
            <a:spLocks noGrp="1"/>
          </p:cNvSpPr>
          <p:nvPr>
            <p:ph type="body" sz="half" idx="2"/>
          </p:nvPr>
        </p:nvSpPr>
        <p:spPr>
          <a:xfrm>
            <a:off x="323850" y="260350"/>
            <a:ext cx="3998913" cy="5878513"/>
          </a:xfrm>
        </p:spPr>
        <p:txBody>
          <a:bodyPr/>
          <a:lstStyle/>
          <a:p>
            <a:pPr eaLnBrk="1" hangingPunct="1"/>
            <a:r>
              <a:rPr lang="uk-UA" sz="2000" smtClean="0">
                <a:latin typeface="Monotype Corsiva" pitchFamily="66" charset="0"/>
              </a:rPr>
              <a:t>Пушкін був у близьких стосунках із українцями М. Маркевичем, М.Максимовичем, Д. Бантишем-Каменським, Орестом Сомовим, допомагав М. Гоголеві увійти в російську літературу. Він цікавився українським фольклором, мав у себе «Опыт собрания древних малороссийских песней» М. Цертелева (1819), «Малороссийские песни» М. Максимовича (1827) та його ж таки «Малороссийские народные песни» (1834), «Запорожскую старину» І. Срєзнєвського (1833), однак українська народна образність не знайшла майже ніякого відбитку в його творчості.</a:t>
            </a:r>
            <a:r>
              <a:rPr lang="uk-UA" sz="2000" smtClean="0"/>
              <a:t/>
            </a:r>
            <a:br>
              <a:rPr lang="uk-UA" sz="2000" smtClean="0"/>
            </a:br>
            <a:endParaRPr lang="uk-UA" sz="2000" smtClean="0"/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Monotype Corsiva" pitchFamily="66" charset="0"/>
              </a:rPr>
              <a:t>Пушкін у Одесі</a:t>
            </a:r>
            <a:endParaRPr lang="ru-RU" smtClean="0">
              <a:latin typeface="Monotype Corsiva" pitchFamily="66" charset="0"/>
            </a:endParaRPr>
          </a:p>
        </p:txBody>
      </p:sp>
      <p:pic>
        <p:nvPicPr>
          <p:cNvPr id="17410" name="Содержимое 12" descr="ivan_konstantinovich_aivazovsky_001_pushkin_on_the_black_sea_coast_189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8350" y="1600200"/>
            <a:ext cx="3416300" cy="4525963"/>
          </a:xfrm>
        </p:spPr>
      </p:pic>
      <p:sp>
        <p:nvSpPr>
          <p:cNvPr id="17411" name="Текст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525963"/>
          </a:xfrm>
        </p:spPr>
        <p:txBody>
          <a:bodyPr/>
          <a:lstStyle/>
          <a:p>
            <a:pPr eaLnBrk="1" hangingPunct="1"/>
            <a:r>
              <a:rPr lang="uk-UA" sz="2600" smtClean="0">
                <a:latin typeface="Monotype Corsiva" pitchFamily="66" charset="0"/>
              </a:rPr>
              <a:t>Перебування під час заслання в 1820—1824 в Катеринославі та Одесі, відвідування Києва, Кам'янки біля Білої Церкви, помістя Родзянків на Полтавщині, Бовтишки на Кіровоградщині познайомило Пушкіна з українським національним життям і природою України.</a:t>
            </a:r>
            <a:r>
              <a:rPr lang="uk-UA" sz="2600" smtClean="0"/>
              <a:t/>
            </a:r>
            <a:br>
              <a:rPr lang="uk-UA" sz="2600" smtClean="0"/>
            </a:br>
            <a:endParaRPr lang="uk-UA" sz="2600" smtClean="0"/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9" descr="ivan_konstantinovich_aivazovsky_1_pushkin_in_the_crimea_at_gurzuf_rock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620713"/>
            <a:ext cx="4337050" cy="5505450"/>
          </a:xfrm>
        </p:spPr>
      </p:pic>
      <p:sp>
        <p:nvSpPr>
          <p:cNvPr id="18434" name="Содержимое 8"/>
          <p:cNvSpPr>
            <a:spLocks noGrp="1"/>
          </p:cNvSpPr>
          <p:nvPr>
            <p:ph sz="quarter" idx="4"/>
          </p:nvPr>
        </p:nvSpPr>
        <p:spPr>
          <a:xfrm>
            <a:off x="4643438" y="620713"/>
            <a:ext cx="4321175" cy="5688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smtClean="0">
                <a:latin typeface="Monotype Corsiva" pitchFamily="66" charset="0"/>
              </a:rPr>
              <a:t> </a:t>
            </a:r>
            <a:r>
              <a:rPr lang="uk-UA" smtClean="0">
                <a:latin typeface="Monotype Corsiva" pitchFamily="66" charset="0"/>
              </a:rPr>
              <a:t>Пушкін намагався вплинути на К. Рилєєва, щоб останній переробив свою поему «Войнаровський» в російському націоналістичному дусі, в цьому ж напрямку писав Пушкін свої нотатки «Історія Петра», де тенденційно висвітлено шведсько-російсько-українську війну 1708—1709. Поему «Полтава», високо оцінену Миколою І, Пушкін написав у напрямку здійснення планів, навіяних йому царем, а також для демонстрації своєї відданості офіційній ідеології у зв'язку зі слідством проти нього.</a:t>
            </a:r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7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3987" cy="5761038"/>
          </a:xfrm>
        </p:spPr>
        <p:txBody>
          <a:bodyPr/>
          <a:lstStyle/>
          <a:p>
            <a:pPr eaLnBrk="1" hangingPunct="1"/>
            <a:r>
              <a:rPr lang="uk-UA" sz="3200" smtClean="0">
                <a:latin typeface="Monotype Corsiva" pitchFamily="66" charset="0"/>
              </a:rPr>
              <a:t>Завданням «Полтави» було довести «історичну закономірність» знищення української державності та створення Російської Імперії. В одичному плані оспівано велич Петра І, у мелодраматичному — заплановано постать Мазепи. Мазепа у нього «підступний», «лютий», «хитрий», «холодний», «згубник», «лукавий», «змій», у нього «чорні помисли», він носить у грудях «кипучу отруту».</a:t>
            </a:r>
          </a:p>
        </p:txBody>
      </p:sp>
    </p:spTree>
  </p:cSld>
  <p:clrMapOvr>
    <a:masterClrMapping/>
  </p:clrMapOvr>
  <p:transition advTm="10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390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60350"/>
            <a:ext cx="3876675" cy="6264275"/>
          </a:xfrm>
        </p:spPr>
      </p:pic>
      <p:sp>
        <p:nvSpPr>
          <p:cNvPr id="20482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214313"/>
            <a:ext cx="4038600" cy="6310312"/>
          </a:xfrm>
        </p:spPr>
        <p:txBody>
          <a:bodyPr/>
          <a:lstStyle/>
          <a:p>
            <a:pPr eaLnBrk="1" hangingPunct="1"/>
            <a:r>
              <a:rPr lang="uk-UA" smtClean="0">
                <a:latin typeface="Monotype Corsiva" pitchFamily="66" charset="0"/>
              </a:rPr>
              <a:t>П. Куліш підкреслював значення Пушкіна для української літератури. Пушкін впливав на нього як вишуканістю свого поетичного слова, так і великодержавною російською ідеологією. Шевченко своєю поемою «Сон» («У всякого своя доля») пристрасно заперечив пушкінську апотеозу Петербургу в поемі «Мідяний вершник».</a:t>
            </a:r>
            <a:br>
              <a:rPr lang="uk-UA" smtClean="0">
                <a:latin typeface="Monotype Corsiva" pitchFamily="66" charset="0"/>
              </a:rPr>
            </a:br>
            <a:endParaRPr lang="uk-UA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advTm="10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571500"/>
            <a:ext cx="4573588" cy="5554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600" smtClean="0">
                <a:latin typeface="Monotype Corsiva" pitchFamily="66" charset="0"/>
              </a:rPr>
              <a:t>Пушкіна перекладено на українську мову, починаючи з 1829 р. (Л. Боровиковський). </a:t>
            </a:r>
          </a:p>
          <a:p>
            <a:pPr eaLnBrk="1" hangingPunct="1">
              <a:lnSpc>
                <a:spcPct val="90000"/>
              </a:lnSpc>
            </a:pPr>
            <a:r>
              <a:rPr lang="uk-UA" sz="2600" smtClean="0">
                <a:latin typeface="Monotype Corsiva" pitchFamily="66" charset="0"/>
              </a:rPr>
              <a:t>Найкращі переклади 19 — початку 20 століття належать Л. Боровиковському, М. Старицькому, І. Франкові, М. Вороному. Серед радянських перекладачів найвизначніші П. Филипович, М. Зеров, М. Рильський, М. Бажан, М. Терещенко, Н. Забіла, В. Свідзінський.</a:t>
            </a:r>
          </a:p>
          <a:p>
            <a:pPr eaLnBrk="1" hangingPunct="1">
              <a:lnSpc>
                <a:spcPct val="90000"/>
              </a:lnSpc>
            </a:pPr>
            <a:endParaRPr lang="uk-UA" sz="2600" smtClean="0"/>
          </a:p>
        </p:txBody>
      </p:sp>
      <p:pic>
        <p:nvPicPr>
          <p:cNvPr id="21506" name="Содержимое 4" descr="pushk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549275"/>
            <a:ext cx="4056062" cy="5865813"/>
          </a:xfrm>
        </p:spPr>
      </p:pic>
    </p:spTree>
  </p:cSld>
  <p:clrMapOvr>
    <a:masterClrMapping/>
  </p:clrMapOvr>
  <p:transition advTm="10000">
    <p:wipe dir="d"/>
  </p:transition>
</p:sld>
</file>

<file path=ppt/theme/theme1.xml><?xml version="1.0" encoding="utf-8"?>
<a:theme xmlns:a="http://schemas.openxmlformats.org/drawingml/2006/main" name="pushk-n-ukrain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pushk-n-ukraina</Template>
  <TotalTime>0</TotalTime>
  <Words>682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pushk-n-ukraina</vt:lpstr>
      <vt:lpstr>Презентація по ТЕМІ: Пушкін і Україна</vt:lpstr>
      <vt:lpstr>Дружина поета, Наталія Гончарова, була правнучкою знаменитого українського гетьмана Петра Дорошенка. </vt:lpstr>
      <vt:lpstr>Презентация PowerPoint</vt:lpstr>
      <vt:lpstr>Презентация PowerPoint</vt:lpstr>
      <vt:lpstr>Пушкін у Одесі</vt:lpstr>
      <vt:lpstr>Презентация PowerPoint</vt:lpstr>
      <vt:lpstr>Завданням «Полтави» було довести «історичну закономірність» знищення української державності та створення Російської Імперії. В одичному плані оспівано велич Петра І, у мелодраматичному — заплановано постать Мазепи. Мазепа у нього «підступний», «лютий», «хитрий», «холодний», «згубник», «лукавий», «змій», у нього «чорні помисли», він носить у грудях «кипучу отруту».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по ТЕМІ: Пушкін і Україна</dc:title>
  <dc:creator>Ира</dc:creator>
  <cp:lastModifiedBy>Ира</cp:lastModifiedBy>
  <cp:revision>1</cp:revision>
  <dcterms:created xsi:type="dcterms:W3CDTF">2014-09-24T19:48:41Z</dcterms:created>
  <dcterms:modified xsi:type="dcterms:W3CDTF">2014-09-24T19:48:55Z</dcterms:modified>
</cp:coreProperties>
</file>