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1" r:id="rId5"/>
    <p:sldId id="263" r:id="rId6"/>
    <p:sldId id="262" r:id="rId7"/>
    <p:sldId id="264" r:id="rId8"/>
    <p:sldId id="257" r:id="rId9"/>
    <p:sldId id="258" r:id="rId10"/>
    <p:sldId id="26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A146D23-A1E7-4546-80E8-2D1D8F11FE16}" type="datetimeFigureOut">
              <a:rPr lang="uk-UA" smtClean="0"/>
              <a:pPr/>
              <a:t>25.01.2012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E4C538A-4C73-4DCC-B09A-2B0F1ADA3B65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Зелена архітектура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Ландшафтний дизайн</a:t>
            </a:r>
            <a:endParaRPr lang="uk-UA" dirty="0"/>
          </a:p>
        </p:txBody>
      </p:sp>
    </p:spTree>
  </p:cSld>
  <p:clrMapOvr>
    <a:masterClrMapping/>
  </p:clrMapOvr>
  <p:transition advTm="6085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612845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 smtClean="0"/>
              <a:t>Значення штучних екосистем </a:t>
            </a:r>
            <a:endParaRPr lang="uk-UA" dirty="0" smtClean="0"/>
          </a:p>
          <a:p>
            <a:r>
              <a:rPr lang="uk-UA" dirty="0" smtClean="0"/>
              <a:t>1. Вирощування продуктів харчування й сировини для харчової та легкої промисловості.</a:t>
            </a:r>
          </a:p>
          <a:p>
            <a:r>
              <a:rPr lang="uk-UA" dirty="0" smtClean="0"/>
              <a:t>2. Зволоження повітря. </a:t>
            </a:r>
          </a:p>
          <a:p>
            <a:r>
              <a:rPr lang="uk-UA" dirty="0" smtClean="0"/>
              <a:t>3. Закріплення берегів річок.</a:t>
            </a:r>
          </a:p>
          <a:p>
            <a:r>
              <a:rPr lang="uk-UA" dirty="0" smtClean="0"/>
              <a:t>4. Очищення повітря.</a:t>
            </a:r>
          </a:p>
          <a:p>
            <a:r>
              <a:rPr lang="uk-UA" dirty="0" smtClean="0"/>
              <a:t>5. Науково-дослідницька робота з рослинами і тваринами.</a:t>
            </a:r>
          </a:p>
          <a:p>
            <a:r>
              <a:rPr lang="uk-UA" dirty="0" smtClean="0"/>
              <a:t>6. Відпочинок та естетичне задоволення.</a:t>
            </a:r>
          </a:p>
          <a:p>
            <a:r>
              <a:rPr lang="uk-UA" dirty="0" smtClean="0"/>
              <a:t>Отже, рослини — це постійні супутники людини, джерело її сил і здоров’я. Зелені насадження очищують повітря, знижують рівень шуму, пахощі та барви квітів знімають нервове напруження. Також вони забезпечують сировиною харчову й легку промисловість. Щоб підтримувати життєдіяльність штучних екосистем, необхідно постійно дбайливо піклуватися про них.</a:t>
            </a:r>
            <a:endParaRPr lang="uk-UA" dirty="0"/>
          </a:p>
        </p:txBody>
      </p:sp>
    </p:spTree>
  </p:cSld>
  <p:clrMapOvr>
    <a:masterClrMapping/>
  </p:clrMapOvr>
  <p:transition advTm="20358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889844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. </a:t>
            </a:r>
            <a:r>
              <a:rPr lang="uk-UA" dirty="0" smtClean="0"/>
              <a:t>Композиція насаджень повинна включати різні групи дерев: </a:t>
            </a:r>
            <a:r>
              <a:rPr lang="uk-UA" dirty="0" err="1" smtClean="0"/>
              <a:t>ландшафтоутворюючі</a:t>
            </a:r>
            <a:r>
              <a:rPr lang="uk-UA" dirty="0" smtClean="0"/>
              <a:t> (дуб, ясен, береза бородавчаста, клен гостролистий, модрина, тополя), супроводжуючі (граб, горобина, груша черемха, липа дрібнолиста, різні види глоду), </a:t>
            </a:r>
            <a:r>
              <a:rPr lang="uk-UA" dirty="0" err="1" smtClean="0"/>
              <a:t>гарноквітучі</a:t>
            </a:r>
            <a:r>
              <a:rPr lang="uk-UA" dirty="0" smtClean="0"/>
              <a:t> (яблуні, слива, "золотий дощ", </a:t>
            </a:r>
            <a:r>
              <a:rPr lang="uk-UA" dirty="0" err="1" smtClean="0"/>
              <a:t>форзиція</a:t>
            </a:r>
            <a:r>
              <a:rPr lang="uk-UA" dirty="0" smtClean="0"/>
              <a:t>. гортензія, калина </a:t>
            </a:r>
            <a:r>
              <a:rPr lang="uk-UA" dirty="0" err="1" smtClean="0"/>
              <a:t>Піссарда</a:t>
            </a:r>
            <a:r>
              <a:rPr lang="uk-UA" dirty="0" smtClean="0"/>
              <a:t>. </a:t>
            </a:r>
            <a:r>
              <a:rPr lang="uk-UA" dirty="0" err="1" smtClean="0"/>
              <a:t>Саржента</a:t>
            </a:r>
            <a:r>
              <a:rPr lang="uk-UA" dirty="0" smtClean="0"/>
              <a:t>, </a:t>
            </a:r>
            <a:r>
              <a:rPr lang="uk-UA" dirty="0" err="1" smtClean="0"/>
              <a:t>спірея</a:t>
            </a:r>
            <a:r>
              <a:rPr lang="uk-UA" dirty="0" smtClean="0"/>
              <a:t> </a:t>
            </a:r>
            <a:r>
              <a:rPr lang="uk-UA" dirty="0" err="1" smtClean="0"/>
              <a:t>Вангутта</a:t>
            </a:r>
            <a:r>
              <a:rPr lang="uk-UA" dirty="0" smtClean="0"/>
              <a:t> і </a:t>
            </a:r>
            <a:r>
              <a:rPr lang="uk-UA" dirty="0" err="1" smtClean="0"/>
              <a:t>бумольда</a:t>
            </a:r>
            <a:r>
              <a:rPr lang="uk-UA" dirty="0" smtClean="0"/>
              <a:t>). Поряд з місцевими (аборигенними) породами вона повинна передбачити посадку порід-екзотів (дуб червоний, липа </a:t>
            </a:r>
            <a:r>
              <a:rPr lang="uk-UA" dirty="0" err="1" smtClean="0"/>
              <a:t>крупнолисткова</a:t>
            </a:r>
            <a:r>
              <a:rPr lang="uk-UA" dirty="0" smtClean="0"/>
              <a:t>. горіх </a:t>
            </a:r>
            <a:r>
              <a:rPr lang="uk-UA" dirty="0" err="1" smtClean="0"/>
              <a:t>Зібольда</a:t>
            </a:r>
            <a:r>
              <a:rPr lang="uk-UA" dirty="0" smtClean="0"/>
              <a:t>, чорний і маньчжурський, </a:t>
            </a:r>
            <a:r>
              <a:rPr lang="uk-UA" dirty="0" err="1" smtClean="0"/>
              <a:t>чекалкін</a:t>
            </a:r>
            <a:r>
              <a:rPr lang="uk-UA" dirty="0" smtClean="0"/>
              <a:t>, горіх, тюльпанове дерево, кінський каштан, </a:t>
            </a:r>
            <a:r>
              <a:rPr lang="uk-UA" dirty="0" err="1" smtClean="0"/>
              <a:t>червоноквіткова</a:t>
            </a:r>
            <a:r>
              <a:rPr lang="uk-UA" dirty="0" smtClean="0"/>
              <a:t> форма, самшит, </a:t>
            </a:r>
            <a:r>
              <a:rPr lang="uk-UA" dirty="0" err="1" smtClean="0"/>
              <a:t>бірючина</a:t>
            </a:r>
            <a:r>
              <a:rPr lang="uk-UA" dirty="0" smtClean="0"/>
              <a:t>, </a:t>
            </a:r>
            <a:r>
              <a:rPr lang="uk-UA" dirty="0" err="1" smtClean="0"/>
              <a:t>гінкго</a:t>
            </a:r>
            <a:r>
              <a:rPr lang="uk-UA" dirty="0" smtClean="0"/>
              <a:t> дволопатеве, бархат амурський, софора японська, платани, бук </a:t>
            </a:r>
            <a:r>
              <a:rPr lang="uk-UA" dirty="0" err="1" smtClean="0"/>
              <a:t>пурпурнолистий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  <p:transition advTm="17456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CqAHMDASIAAhEBAxEB/8QAGwAAAgIDAQAAAAAAAAAAAAAABAUDBgACBwH/xAA5EAACAgEDAgQFAwQBAwMFAAABAgMRBAASIQUxE0FRYQYUInGBMpGhI7HB8fAVQtEHUnIWJWJj4f/EABgBAAMBAQAAAAAAAAAAAAAAAAECAwAE/8QAJREAAgICAgICAQUAAAAAAAAAAAECERIhAzETQVFhBBRSYnGB/9oADAMBAAIRAxEAPwAsTFXaFV8Rmq3HYew99Q4UTSdVzHQKu0ICfMcdhq1f9LWFG+WqNW77V50k6LiGbI6jIWVVWUDcfUKNRhyLB/4cEnfJE8dAGAABB7gHnUawPDKkkn1KeQDfPpxoubJwxII2mZ5ByUUbTXHPNce+iicechcfITxYwQY3IBVfb+OdIpIskJs2SRfpkV0Erjw1UVQHYn76FfNDrHHkTCTY3YN2XTvLwvDcPMDan04H/wAj5DQceL0mbOXdmxyTBQxhg5O2z78H2OipJGS2VyQLjfEeDm42wOs6lWZbrmu3210nEnycnp+UsxhWNMSQyFQVG5jQu/ydUzJ6JEeoY+TidSjEcUgfYy8ooN2D59vMfxq1R5DH4TzclS5kd/DTeoDUD5j7nXTGScdD0Vl8HD6S+JlBqyDKTFz/ACf31nU7zZUyXlhLAm+SK8/PSKePqMvUUnnWQtLJQkkU01f6026hju0EMbrZaai3mtDUsXe2S5HXQQ3VZsNkdp+XTYIwOP8AnrpJ1nKfIcTrFchcFmsFwR63omZS2SElbcygIBEgoV3+2hstDHixyY+Ohkka6vki+9emkb+TP4HWN8RRnCiTJw4tsA+gbAp3Hu3Gqzl5UkMxmhlljLEUVa2IviiftqVZ0yJADjhSoFktdnWPjYeSHl8T6x5BgK5Pb2OnyCa4nSBNjrLIclne2JZbJ58zes1uuNOi7RMFA7KWsjWa1hOiDKyWjsqf03V6QRZcuHgZzQLulfIKhGbarHaCLP40+ZCRZVifIE6RfFcTnpDY+MiRTO30pQJkY2AK+9C9csJUnGuySpyTEnVuvzY26SVRllV3rFHIqqE7cmie/lXPtoKPqWXltFN0+WHCnjht4ZBQIrkg3zV1to9++h8zDyIMpMObHjaJl3BVSyzAAhCw5NbrH7+R08iHT+n48DmdJBj2JSFVfGNVZBJJNkmx/snQmOsDL65k9Hgx5GhaTePFleP6JAeav0A489QY/SMl8k5KY4D5hBnljAsbaIQgGzzR4rvzofD6ocrKbEMkuNviMj2PpQjn9Y8+fM3wPcaDx+vHqmSPlurH5XcT9IbdYILEL6bfXW/oyYv610zP6d1CP5dpI4IEYzq8vLMTYriyPLgeWrHjdejyugvC86yy7wAAGBEfld8/v66EmycnOxpWefGnZFuAIpiliFkfUeQ1jv20P8H9GZsbIlZVDeIyMgHAO6+/npkzPo2gmllyw/iqHoAIGPAPp6HTMwrP1EERB2BLFQ5AJ7Ek+wOjl6Nue2hFDtXloZ4jH1rwkLEx45tQPU9+NUi7tkZdoXdQaFFaIKplLfqjJIIr9q0smwppMdSZ4oRFu+sEix+Pfy09jwGyck4tyQKq7mJHdT3F/fy1BN01ISyhwuMoALhSCT6++pWM1vQpmw9kCpHGpYruV1YW4Nkn+3HvqGPDWFEbe/iM3AZK7fcatGFBhmNlkqQWbe+KA440qijbJylaKNZWjYn0oXx7+ddtMmBxYJLFAzkzOwc8keEx/nWac7ck94wD6LHuA/Os0MwUWzIiAJ8O69/PQmVjiSG5kbZYJUdz51+dMSm4MHjJC+R1EWAjfxrVQpNX5agpbBRzbLy93XHHT4nmeVwZWY14aWNyjkAD7nkn31BlT4eV1h8MNBFjYUW1xMSjt9XJBuiKB/B0z6f0/wCYyJsiWIoJJRDBHttgOzc7eF5Wz2/zPB8HYi+L1Dq3UYvHWRxEMZwwAJG39QonsT73qui6F2T17ppxFLCcDcR4OI1IQTQJDc8jzPrXkNKduPEsQ6bEpyZZF8cXYhQ9+eaXkEj9u2rD1P4ViZpRB1N5i4ADzRBlVvKttfSf3uuPSr9VTL6XlSYc+xw1+Bkom1G4H1dz78e2jFDab0RnN+U6llmKMRSpuFqpNnijXaq8vfnXRPgyRH6WSsrsWcsWqr4GuTq4GUN1lSQ13yR2Oulf+n5U9L8OSakRzsUDiv8AehPWyUpNdFsEs2wkccmyToYNHjyHKk2eJJYJvk1/vXkuFHktv8ZuB2RqvQr9Ehfwlmd5FRy4s8gn/WlTEu+zJev4ePlzvlFRwF2nyA/4dQv8W9EdQJSpQrVFeK0Jk/CeBLISyvbHcbYkXrxvhTFT9Jivyvm/ydOor5LRp+ybGyunSZsmRiOHiKCoh+kcV2++gH2NnFcWJ1lINUdoJ47+2pz0WQPDU6qI+AoPAGgpcPNjy2IBJJaioJ+m+NPimux8Ivpk2S/xAk7quNvUHhhIADrNa/MZq8PG5I8wBrNLgweP7L38yzEgABfW++gerEiDxW2KFG5bPBI5AP8AbVkEsJJpFSvOuP7aV/E5gfpJjmmH9Q9lfaWrmvfjXOuyKgUzDm/6Z0ybK6lmFp8oPHuSTckZZiRVV5VfuOO3KKVZZeopmw5CyCN2AqZSGUggAKByws8Gjxd8DRs64eb01FUwLjQmUulbNw5C3QPfgj1GqtE7w4ORkpKC8k5kEcV0UFVyaqv8ed6slY/0Msz4hb5k46ROZYSETwyVKkrRDXw3HPe70u+IslMmbGEkbeApPBNizVcD0Wh76CeNMaeeaTxpj+oEL2PcOxv39NSyLtyINojB8HfJufgntY44PH50VoN1oBJiGcIkBj3tXiMDxfp7atHQc5cDckOVFHKjW5VA29R2IPH7G9V+bpgZoQJKaJGkEn6hIO4F978v9aZ9KEbpF86m2Rl+t1G0IOPT9RAsfnnWltBaLHh9eigpGfIadySskihAwFHg+nAA9L9dWPAzo8/GXJUncVtwhvYf7aouLDFm9Yx8almjMqAXMZFWO+FPYGuL7A67BH0+CKLYojRfIItD9tRkiXJvQhSWYv4mPIGKm6IHf3vXssrkbZkYORZCjsdN5MNYmZ9qgH08tRbUldqWjRs6TpkhPK8Zh3fLMSvHnqSkCrGUAYKCGV7APppr8qI3DbW2NxyeNRzYsuy44geasDvo2zCo+PGdioWA8w2s0eIJq5gcH0A1mtlIJaH+HMVoxGk2SiV28Td/e9VP4u6QuAcOBTLLjySF2kldbTaLoDub/wDN+7mPrOUWGwk2TQfy1Xvjd8jqfTgWRGnVGKKDxYBr9+fbVsuN9RL5xfRXeq5EiwRyRtHLjh9sccaA8qxAHtxx7AarTQTY+O6ZaLHunkbww9i2+o9jVWe2nfUk+Ux8uN4hiRsUARAqmRiCe4FE8++qr8QukkoWQMXeGNVSNt1MBXJ7f70yN2eztvLhNscYe9zjh28778XXHA40LKokwccxhlmBsiwu6hVDnt3414kWTMX3rIXFAF0oV9+11X5OiM7FlxxWU5WVj/RDAKD67u9fxrASd6NUhYTxrGHWgEkjjYUrdx53zZ/4dbSzSGOPGkd53ANKAQVBv9R+4/OrphfARnjlTP6iIJGYO64gBIIbtbXXl+/n5kf/AEz8LbZ4nzcuR9yuLkDbFDGgLF82R9V3Q++lc4jU/Yf8H4GXj9Hx8vD6SoMw+hkiAseoIHn3vVjebq6As/TcoFRdhOP41YuiT4MOHHg4wWJcdAgWlAIHnxx99HrlQMu5ZkI8qOj4IS3kHxoosE/U5QXTDyWDm/qhYf3GvZeoZAlKPgzo/p4TW3sBXOn/AFH4i+T3usamJT3a+RQJIrvonF69jT+F/wDsXduXkAcV/fU1x8bdZgwiVeXq00Ue/LwMmGv/AHQsQf41snXhHC0rY84Wu5iYf4rV8V1ZQwYEHka9IDCjyNVX438g+JHPoviDDkjDsWs8m11mr8MeIChGgHoFGs1v0z/cDw/Zz05EsTm0YiuSPMaB+J8pj04NLKkcctAMTe+yOBXPr/OteudakhhiGPUf1UR7eleflpdn5Uebi4+c+XHHJjMUlg/963ZHoPp59f21zcW2Qh2IOvZ8bZLo+RGfDqkC/W1V9RJ4/wBaWdNGFNioUGRjy2yNtO2hd8334Hrpn8rjydcfIY3jzY4lUqCAGJ7t6fTfB761lx8UrMkVLFOxMcSXvIB5sk8dvx5a6ejoYK8srB8dZBlErtEeQdqRKKH5Pc6sPwxjYOPgSdQyljly0nreq8QUo7XV9/f+NVDFnl+cMMcDQQ+MWVnckhdteZo1V+fc6s3wkcLquD1NgSr7V2Y4cgla4pb7EL3PnpZp0Kmxi2Z1Pq0MJx42INFolsFWui/FAArZFk37HRHR+kphCSWKZcqUqolnJUsSvY9qP/bQ9bNdtEfDmDDiM80EL40KuQYgtGrKgEeYag3fivPR3Ucp5XjxsbDmym2gusClRV9wew7D+e2ot10NuyAz5PT4Xjx8ZtjCNwlbn3FxZ5444PtzQOt4sgzfMY3zMhm+kMI9tKLuqH6T+oXVX599TZ0ubG5xVjh7sZBPMFEcVfqvsTfr2BBPur6b1OP+pNj4UjZGIjAsjBVmdQVIBbjueCfI32rS3L2DFpgnxAMoYkWMcz5SaZnVP6W5/wBQoD1onk+wNeWvcGWXBgkxjnJkUyxt4bjxABVEnsCQCO98cc6avKs4GNJI6rMPBIjALAj33XyCe1f+VfWMbC6x03Kw4cV1ylHBjks7EP0hl8w3cE+vccaaKT0Mq9jbpGfPJ46o8ipDLwXUjg+hPeu1/nz02i6/kRq6DIC3yLHOk3wrFFJhSxytleKpC7ck0QoFd/x71pxN07GlUMAFPYsrX+2s5OLpMhJNO0bjqWUAPEyqfzBbWaHbo4ZiRJY9SvOs0c5fIlyK/J0x82YpMGjgZaJ4tj6e33GmA6PjyxzY8+EUDKY/FDggD7c9uex1YcRY1aN0fkXxyCL0yGHhyFTHIUcKRVECu/Yf311x8dWjrj46s45PgPjz5cawRMZH2G2r+nRAKgd+Sb//AJoFul5OLixyTzwlo0ILC070OfLyJ/P211nI+F8DImeaNV8QchXO5QfWjquZvw91CDMnK4smXjkERRWhjB77m5BAuuB3N+ug3EEmvRQJ1EUqg45qaMhADX0i6HtdH307+FIlSXPx4qjdo40kcxgMDusAcWTXkD/jT1PhbMyMcLlSxQT7uZihZ9hq1WuB6WOea400i+GOl9NgaBchVyJIdnjJGBKx4FgnsTV156nKSqhUrKdi9byEgysSFHnzMddpdpJCzG2phGeOKuvf2FMos0YsCSpK5gljVvEnYSMjHhm4FL9W3uB39BwT1rpmc2TDJ0+LFcNZsEDjmyVrgEL5G+xFaqEOPIibscwRYpSXxjGQBIv0kbgT3o2D/wDK++kxTGHD5rwTZOT1YZc3LRkRuxG3cQrlQeTyOBxYPHGi8PqWPk4UaMmS3hxloUhthGRRsgAce3IN9xxqoZk2VHiTxpgyyqiiTxWKlbPdgLHHegvAuhwdapJlZDRzM8mOzxq6hQSy+qWOa736g+fbW8erNbLGnUxkT48apIYpGVzu/okGuynuOPWv1a9w+oTZeUcbH6gFWXIBiMRPiKB3WShaijXPHlqfB6N1KfFEUcUKQlzSyxhSpK2SoJpQePPy547QdL+FeodPyI5ctDC0YeTdE9kqG+rcVsEcCv2rSpIVrdovWNDjRY8Y8IpIRbEAVfn21M8jNGAp3AdtC4TLmBTjkiiQ4PkbPPBP31vLFJD4jsxpfqFL9/51KV2SbZIzS7jc5B9Ag1mlfjseQkovmtzazSZC2H4rwO3EjM28/STVH0/566JhjeMNLLIwUDljYoagGYyOPBigCg1e3lT216MmTYXkYHcfpF2SL/3rKka0hgkUz/Uj3GezXtsfnv66zbFhoq48kjEC2LnjnS5usHxNpQM236ieLPtqRM2WJZctyoCryxIFG/L7AjVIzT0gqm6RLk9RKtjpBLFIsj04YC7XkgdxZH47etaq+X8WY7IpxyhfcwjjhPiMOe5HcMOeT6VpJ1rN+fzMfIgXGngYl2kY2v0njnaDwRzfHe++tJ8uUPPH09/CircgjQjcbtV9Ksf8rVMdF09UPYfinKbGfLjwlDbVbZKOZB9W03f6eRxXO6x66q/UJJIciNguAiyOAIo4QjG9xs8cqKW6NfVxWgMnLOaUxsiJCkLiRN0hZg247tpPN2vB9CKrW3V+oRdRePJDSQmSOOOOJmBKmyoYD1omx2o++mUWuwWL+oRzZEPTYI8kzZE2TvER5BocsftusV5X2103FyIOlYKYnT4grrGZW3LXi7hdg82DwB9tUXJx8P5lM5JC2WjUDHLyjUQAVNgEX6Vo/rXWMTFkDy+NmysKCQuY5IiSD+kMaJ+qh76MnkqRlIsjdYx/mcXdkY+TIP6sIVyLb9Nk8cCyaIrz7nRB6xgNjyRyZcQjkIQh1ICGueVPpdnivPvqhZvWcjpaSPNjiTIMjHxGXZQ42gV9RHAs33458hY+tIcKaKVicmbG8MzIi7t1HaCfTnv349Dqa42Ho6f0ufIbPbwd/gR99x3Vd9r5Pf7emnEmPLXLEKST37+euefCPVsjJzoYpJkMKGwlsNp4NX69z+b1fpJJXNrtZQSfp8/Y6ziuiM+7BZIVdyzEgnvyw1mpZsrGjlZSgJB89ZreNCAeOrhgGVlKyelX73ojKEpjXam1OCOO/wDwdvzouIqsbKicuDTGiAB/nvqGbIc5Dx+CWAFs4sbQP578e2ufdUFoTZRMZNxPurkA3Vmh+/30FD1fMlx8rCXGaPxlI8SRNwBU33sdyOPf7asMXiSu7eGwCggWO59Pv30m6lBDkSt42OEggtzKV4WuAVojnv7/AL6fj49pmjqVirpfQXOGP+rrEY2k+hY7IeJhzyK5senn7ca5nw9hZGI8s3zKCKTaitKpDCjRvd6qf4rvrIuo44QRZmRvNgRoEIbdwOLJ2n3Nc376ExOpxL1OdXWRZkBj+XlVFAKn6W3k0TVdhffjnXS4zTOhxoU4XSMd5IMXKcxOEUyRxt4knI3KCPKwfL86cyYsUUM/yMMaKrMI22mmIFEWRu57n0576D6f1GpM7LljcCWZuGlH0jwzuAscmzQ/Avy171DrE4xI8aIrG+QtRMgo+GP+4gCwCK/ySRrNSbMqYwhwIzJLPOXWGUtI0Ucol+pTyLJJHpt49KXuPV6DgxyxlsKMxSysZWkyEL7eSWLWOxNAA+l8dg1+RwsDHhjjcMrmTexaP6yvKgc/SKHv970Xi5gzUhlgyPm4YyuyMKhVDZsbQAK48/4HYO/QitijrvQJpZFz8mcJjCNdiR5Qcoe21rUWe/8A5A0NkdDhkaSKV0hWVQIjbbi/n9Jr+LHbjTPGheOSX5jEBAJkLyhaiu6IHO41XHcH76r+ZnZMqnAxWZIYgx8Qvw23jfZ7GyfXy99MnIzssPSSMeCJJnjZlCClrdwfpAvzsg8D151cOm9ZaaSpHXdwABZ319+T5dxrmDtIq46OW8dhtZCx/R5mxwO/Hp5d709wJmCldm0RiiL4PNbr/F6SSoSbpF7fIWdjKIQ27m7Gs1WYclFiQM4sDmydZpLRKy1maaGJRvWwSATyCPPy+2tHyyVIKhSwK899aFAzkFSwYCr73VnnXkeOjwIzWrbjt2kfVV2PvWklxsYO+YaOGMB2JYkUD37UP+euslxsfIH9VGdWWtoP8c/30NiRkXtmDbVsBz3vnj+QL9BqWGeSORodpB3EByPa+32/jWWUTeyq5/Smn6i4xseNIoVUkFNweroN6iyDQ9+16i6p0wiWCbIieeWbIA8UfSW8wWNdhVX37A+10eRMV2WTaRHXJG4MTfP/AD9tR/L4uQ7u6Qk7aAAsmzf5Fk/vrrjyrpls10ygydMV8izFSJLtchQd5YbzZNAD6SPa/TtJ07prS5eVA2TjTeL/AFFKsXMQJCgbuwA29r4s9r1bMr4ewsyPISM+GJo74X6TfPb1Pc36n11pidAxemuwxpXUzKAyA0rXfcfk/bTuUaC8aKn1iGGXKeQne6SeIwQV9BJAYjsSebA7GifKwsXo4+Uy5ZSVjkTcqnd4abrthR2iwpqhZvV6l6Gzh2afezhVQutmxXPFfn7DtrzA6X4HSTjSJ4cqxUNwNlr4b0HC6FxSNko7KJH1LM+eggxfDeGKXwofCjIMrtQAJPJqr8vTuea5lmfEzZwkNyhiWYiv0nk15+Rvnvfnrr2F0HFxM2JjIzyJG2+Z9oZWY7mII7XVcen7R5nROn5U0MggTxPqJYJRth2vuBxZ+2hnFaFzVnPuhY+Tl5D/ADzM5cgqigUDxQ/bjv2P31Y58GOMSYyq7LOrbJNtBpEKE+fIPIv3GrYuFiCQSbUJUUBtvj8eXA/jWwjjDvaqoCO/f9JK1+OD/bUJOyUtsrMfT2zEE6SvGr9lFAV2uvfv+dZqxwpiNEhEAcbRTAH/AAdZpaQtBr44TeV5rggcV7/wBrzH6dkFFZYm2tTAE0AfX+w9dF4ZJZQeQW5B++ishiMZ6JHB89MUxFckSxLeRVWQpryv/f8Aw6XSLDvHiTkWK5NrQFEn1semmHVmOxOT+pvP/wDE6QjjBxQOBsv87U5/k/vrJCtB8DKtIWIQJtsgC+Oa9+BxqAYk6p9CloxGNrEVbcV/f++oIo0dsp2RWceIAxFkcDTRmb5WP6j+/wB9TcVVmSsixWaNEM4JcECg18k2b+3lqGfKc5MbSEAFiNvvZFfbtqPLJCuQaP0/51v08BsvKVgCu08Ht30lswXHM2UKDs1FhuAPFjn9qH7amypblxy8ewWBwb5HNDUHTUSKao1VAACNormhqDqY/wDvLx/9gmb6fL9K+Wqq8bMw6OJPCEaqDuJBIPKg9/zx/P21L1DJx8PAVtu93Y/p8lXQ+D/2Dy+YHH76SSkmeCyTSAD2t9BujByZ28iY7SRQUDuAeF0xTGTIxikpIjjUncD9VdwLrsD5aXSxoMLLpFFEVx2+o6ZozLjw7SR9S9j9tFbD6NWSNTtiI2DtSH/Gs0tndkmdUYqAewNazWsFn//Z"/>
          <p:cNvSpPr>
            <a:spLocks noChangeAspect="1" noChangeArrowheads="1"/>
          </p:cNvSpPr>
          <p:nvPr/>
        </p:nvSpPr>
        <p:spPr bwMode="auto">
          <a:xfrm>
            <a:off x="63500" y="-1277938"/>
            <a:ext cx="1752600" cy="2590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CqAHMDASIAAhEBAxEB/8QAGwAAAgIDAQAAAAAAAAAAAAAABAUDBgACBwH/xAA5EAACAgEDAgQFAwQBAwMFAAABAgMRBAASIQUxE0FRYQYUInGBMpGhI7HB8fAVQtEHUnIWJWJj4f/EABgBAAMBAQAAAAAAAAAAAAAAAAECAwAE/8QAJREAAgICAgICAQUAAAAAAAAAAAECERIhAzETQVFhBBRSYnGB/9oADAMBAAIRAxEAPwAsTFXaFV8Rmq3HYew99Q4UTSdVzHQKu0ICfMcdhq1f9LWFG+WqNW77V50k6LiGbI6jIWVVWUDcfUKNRhyLB/4cEnfJE8dAGAABB7gHnUawPDKkkn1KeQDfPpxoubJwxII2mZ5ByUUbTXHPNce+iicechcfITxYwQY3IBVfb+OdIpIskJs2SRfpkV0Erjw1UVQHYn76FfNDrHHkTCTY3YN2XTvLwvDcPMDan04H/wAj5DQceL0mbOXdmxyTBQxhg5O2z78H2OipJGS2VyQLjfEeDm42wOs6lWZbrmu3210nEnycnp+UsxhWNMSQyFQVG5jQu/ydUzJ6JEeoY+TidSjEcUgfYy8ooN2D59vMfxq1R5DH4TzclS5kd/DTeoDUD5j7nXTGScdD0Vl8HD6S+JlBqyDKTFz/ACf31nU7zZUyXlhLAm+SK8/PSKePqMvUUnnWQtLJQkkU01f6026hju0EMbrZaai3mtDUsXe2S5HXQQ3VZsNkdp+XTYIwOP8AnrpJ1nKfIcTrFchcFmsFwR63omZS2SElbcygIBEgoV3+2hstDHixyY+Ohkka6vki+9emkb+TP4HWN8RRnCiTJw4tsA+gbAp3Hu3Gqzl5UkMxmhlljLEUVa2IviiftqVZ0yJADjhSoFktdnWPjYeSHl8T6x5BgK5Pb2OnyCa4nSBNjrLIclne2JZbJ58zes1uuNOi7RMFA7KWsjWa1hOiDKyWjsqf03V6QRZcuHgZzQLulfIKhGbarHaCLP40+ZCRZVifIE6RfFcTnpDY+MiRTO30pQJkY2AK+9C9csJUnGuySpyTEnVuvzY26SVRllV3rFHIqqE7cmie/lXPtoKPqWXltFN0+WHCnjht4ZBQIrkg3zV1to9++h8zDyIMpMObHjaJl3BVSyzAAhCw5NbrH7+R08iHT+n48DmdJBj2JSFVfGNVZBJJNkmx/snQmOsDL65k9Hgx5GhaTePFleP6JAeav0A489QY/SMl8k5KY4D5hBnljAsbaIQgGzzR4rvzofD6ocrKbEMkuNviMj2PpQjn9Y8+fM3wPcaDx+vHqmSPlurH5XcT9IbdYILEL6bfXW/oyYv610zP6d1CP5dpI4IEYzq8vLMTYriyPLgeWrHjdejyugvC86yy7wAAGBEfld8/v66EmycnOxpWefGnZFuAIpiliFkfUeQ1jv20P8H9GZsbIlZVDeIyMgHAO6+/npkzPo2gmllyw/iqHoAIGPAPp6HTMwrP1EERB2BLFQ5AJ7Ek+wOjl6Nue2hFDtXloZ4jH1rwkLEx45tQPU9+NUi7tkZdoXdQaFFaIKplLfqjJIIr9q0smwppMdSZ4oRFu+sEix+Pfy09jwGyck4tyQKq7mJHdT3F/fy1BN01ISyhwuMoALhSCT6++pWM1vQpmw9kCpHGpYruV1YW4Nkn+3HvqGPDWFEbe/iM3AZK7fcatGFBhmNlkqQWbe+KA440qijbJylaKNZWjYn0oXx7+ddtMmBxYJLFAzkzOwc8keEx/nWac7ck94wD6LHuA/Os0MwUWzIiAJ8O69/PQmVjiSG5kbZYJUdz51+dMSm4MHjJC+R1EWAjfxrVQpNX5agpbBRzbLy93XHHT4nmeVwZWY14aWNyjkAD7nkn31BlT4eV1h8MNBFjYUW1xMSjt9XJBuiKB/B0z6f0/wCYyJsiWIoJJRDBHttgOzc7eF5Wz2/zPB8HYi+L1Dq3UYvHWRxEMZwwAJG39QonsT73qui6F2T17ppxFLCcDcR4OI1IQTQJDc8jzPrXkNKduPEsQ6bEpyZZF8cXYhQ9+eaXkEj9u2rD1P4ViZpRB1N5i4ADzRBlVvKttfSf3uuPSr9VTL6XlSYc+xw1+Bkom1G4H1dz78e2jFDab0RnN+U6llmKMRSpuFqpNnijXaq8vfnXRPgyRH6WSsrsWcsWqr4GuTq4GUN1lSQ13yR2Oulf+n5U9L8OSakRzsUDiv8AehPWyUpNdFsEs2wkccmyToYNHjyHKk2eJJYJvk1/vXkuFHktv8ZuB2RqvQr9Ehfwlmd5FRy4s8gn/WlTEu+zJev4ePlzvlFRwF2nyA/4dQv8W9EdQJSpQrVFeK0Jk/CeBLISyvbHcbYkXrxvhTFT9Jivyvm/ydOor5LRp+ybGyunSZsmRiOHiKCoh+kcV2++gH2NnFcWJ1lINUdoJ47+2pz0WQPDU6qI+AoPAGgpcPNjy2IBJJaioJ+m+NPimux8Ivpk2S/xAk7quNvUHhhIADrNa/MZq8PG5I8wBrNLgweP7L38yzEgABfW++gerEiDxW2KFG5bPBI5AP8AbVkEsJJpFSvOuP7aV/E5gfpJjmmH9Q9lfaWrmvfjXOuyKgUzDm/6Z0ybK6lmFp8oPHuSTckZZiRVV5VfuOO3KKVZZeopmw5CyCN2AqZSGUggAKByws8Gjxd8DRs64eb01FUwLjQmUulbNw5C3QPfgj1GqtE7w4ORkpKC8k5kEcV0UFVyaqv8ed6slY/0Msz4hb5k46ROZYSETwyVKkrRDXw3HPe70u+IslMmbGEkbeApPBNizVcD0Wh76CeNMaeeaTxpj+oEL2PcOxv39NSyLtyINojB8HfJufgntY44PH50VoN1oBJiGcIkBj3tXiMDxfp7atHQc5cDckOVFHKjW5VA29R2IPH7G9V+bpgZoQJKaJGkEn6hIO4F978v9aZ9KEbpF86m2Rl+t1G0IOPT9RAsfnnWltBaLHh9eigpGfIadySskihAwFHg+nAA9L9dWPAzo8/GXJUncVtwhvYf7aouLDFm9Yx8almjMqAXMZFWO+FPYGuL7A67BH0+CKLYojRfIItD9tRkiXJvQhSWYv4mPIGKm6IHf3vXssrkbZkYORZCjsdN5MNYmZ9qgH08tRbUldqWjRs6TpkhPK8Zh3fLMSvHnqSkCrGUAYKCGV7APppr8qI3DbW2NxyeNRzYsuy44geasDvo2zCo+PGdioWA8w2s0eIJq5gcH0A1mtlIJaH+HMVoxGk2SiV28Td/e9VP4u6QuAcOBTLLjySF2kldbTaLoDub/wDN+7mPrOUWGwk2TQfy1Xvjd8jqfTgWRGnVGKKDxYBr9+fbVsuN9RL5xfRXeq5EiwRyRtHLjh9sccaA8qxAHtxx7AarTQTY+O6ZaLHunkbww9i2+o9jVWe2nfUk+Ux8uN4hiRsUARAqmRiCe4FE8++qr8QukkoWQMXeGNVSNt1MBXJ7f70yN2eztvLhNscYe9zjh28778XXHA40LKokwccxhlmBsiwu6hVDnt3414kWTMX3rIXFAF0oV9+11X5OiM7FlxxWU5WVj/RDAKD67u9fxrASd6NUhYTxrGHWgEkjjYUrdx53zZ/4dbSzSGOPGkd53ANKAQVBv9R+4/OrphfARnjlTP6iIJGYO64gBIIbtbXXl+/n5kf/AEz8LbZ4nzcuR9yuLkDbFDGgLF82R9V3Q++lc4jU/Yf8H4GXj9Hx8vD6SoMw+hkiAseoIHn3vVjebq6As/TcoFRdhOP41YuiT4MOHHg4wWJcdAgWlAIHnxx99HrlQMu5ZkI8qOj4IS3kHxoosE/U5QXTDyWDm/qhYf3GvZeoZAlKPgzo/p4TW3sBXOn/AFH4i+T3usamJT3a+RQJIrvonF69jT+F/wDsXduXkAcV/fU1x8bdZgwiVeXq00Ue/LwMmGv/AHQsQf41snXhHC0rY84Wu5iYf4rV8V1ZQwYEHka9IDCjyNVX438g+JHPoviDDkjDsWs8m11mr8MeIChGgHoFGs1v0z/cDw/Zz05EsTm0YiuSPMaB+J8pj04NLKkcctAMTe+yOBXPr/OteudakhhiGPUf1UR7eleflpdn5Uebi4+c+XHHJjMUlg/963ZHoPp59f21zcW2Qh2IOvZ8bZLo+RGfDqkC/W1V9RJ4/wBaWdNGFNioUGRjy2yNtO2hd8334Hrpn8rjydcfIY3jzY4lUqCAGJ7t6fTfB761lx8UrMkVLFOxMcSXvIB5sk8dvx5a6ejoYK8srB8dZBlErtEeQdqRKKH5Pc6sPwxjYOPgSdQyljly0nreq8QUo7XV9/f+NVDFnl+cMMcDQQ+MWVnckhdteZo1V+fc6s3wkcLquD1NgSr7V2Y4cgla4pb7EL3PnpZp0Kmxi2Z1Pq0MJx42INFolsFWui/FAArZFk37HRHR+kphCSWKZcqUqolnJUsSvY9qP/bQ9bNdtEfDmDDiM80EL40KuQYgtGrKgEeYag3fivPR3Ucp5XjxsbDmym2gusClRV9wew7D+e2ot10NuyAz5PT4Xjx8ZtjCNwlbn3FxZ5444PtzQOt4sgzfMY3zMhm+kMI9tKLuqH6T+oXVX599TZ0ubG5xVjh7sZBPMFEcVfqvsTfr2BBPur6b1OP+pNj4UjZGIjAsjBVmdQVIBbjueCfI32rS3L2DFpgnxAMoYkWMcz5SaZnVP6W5/wBQoD1onk+wNeWvcGWXBgkxjnJkUyxt4bjxABVEnsCQCO98cc6avKs4GNJI6rMPBIjALAj33XyCe1f+VfWMbC6x03Kw4cV1ylHBjks7EP0hl8w3cE+vccaaKT0Mq9jbpGfPJ46o8ipDLwXUjg+hPeu1/nz02i6/kRq6DIC3yLHOk3wrFFJhSxytleKpC7ck0QoFd/x71pxN07GlUMAFPYsrX+2s5OLpMhJNO0bjqWUAPEyqfzBbWaHbo4ZiRJY9SvOs0c5fIlyK/J0x82YpMGjgZaJ4tj6e33GmA6PjyxzY8+EUDKY/FDggD7c9uex1YcRY1aN0fkXxyCL0yGHhyFTHIUcKRVECu/Yf311x8dWjrj46s45PgPjz5cawRMZH2G2r+nRAKgd+Sb//AJoFul5OLixyTzwlo0ILC070OfLyJ/P211nI+F8DImeaNV8QchXO5QfWjquZvw91CDMnK4smXjkERRWhjB77m5BAuuB3N+ug3EEmvRQJ1EUqg45qaMhADX0i6HtdH307+FIlSXPx4qjdo40kcxgMDusAcWTXkD/jT1PhbMyMcLlSxQT7uZihZ9hq1WuB6WOea400i+GOl9NgaBchVyJIdnjJGBKx4FgnsTV156nKSqhUrKdi9byEgysSFHnzMddpdpJCzG2phGeOKuvf2FMos0YsCSpK5gljVvEnYSMjHhm4FL9W3uB39BwT1rpmc2TDJ0+LFcNZsEDjmyVrgEL5G+xFaqEOPIibscwRYpSXxjGQBIv0kbgT3o2D/wDK++kxTGHD5rwTZOT1YZc3LRkRuxG3cQrlQeTyOBxYPHGi8PqWPk4UaMmS3hxloUhthGRRsgAce3IN9xxqoZk2VHiTxpgyyqiiTxWKlbPdgLHHegvAuhwdapJlZDRzM8mOzxq6hQSy+qWOa736g+fbW8erNbLGnUxkT48apIYpGVzu/okGuynuOPWv1a9w+oTZeUcbH6gFWXIBiMRPiKB3WShaijXPHlqfB6N1KfFEUcUKQlzSyxhSpK2SoJpQePPy547QdL+FeodPyI5ctDC0YeTdE9kqG+rcVsEcCv2rSpIVrdovWNDjRY8Y8IpIRbEAVfn21M8jNGAp3AdtC4TLmBTjkiiQ4PkbPPBP31vLFJD4jsxpfqFL9/51KV2SbZIzS7jc5B9Ag1mlfjseQkovmtzazSZC2H4rwO3EjM28/STVH0/566JhjeMNLLIwUDljYoagGYyOPBigCg1e3lT216MmTYXkYHcfpF2SL/3rKka0hgkUz/Uj3GezXtsfnv66zbFhoq48kjEC2LnjnS5usHxNpQM236ieLPtqRM2WJZctyoCryxIFG/L7AjVIzT0gqm6RLk9RKtjpBLFIsj04YC7XkgdxZH47etaq+X8WY7IpxyhfcwjjhPiMOe5HcMOeT6VpJ1rN+fzMfIgXGngYl2kY2v0njnaDwRzfHe++tJ8uUPPH09/CircgjQjcbtV9Ksf8rVMdF09UPYfinKbGfLjwlDbVbZKOZB9W03f6eRxXO6x66q/UJJIciNguAiyOAIo4QjG9xs8cqKW6NfVxWgMnLOaUxsiJCkLiRN0hZg247tpPN2vB9CKrW3V+oRdRePJDSQmSOOOOJmBKmyoYD1omx2o++mUWuwWL+oRzZEPTYI8kzZE2TvER5BocsftusV5X2103FyIOlYKYnT4grrGZW3LXi7hdg82DwB9tUXJx8P5lM5JC2WjUDHLyjUQAVNgEX6Vo/rXWMTFkDy+NmysKCQuY5IiSD+kMaJ+qh76MnkqRlIsjdYx/mcXdkY+TIP6sIVyLb9Nk8cCyaIrz7nRB6xgNjyRyZcQjkIQh1ICGueVPpdnivPvqhZvWcjpaSPNjiTIMjHxGXZQ42gV9RHAs33458hY+tIcKaKVicmbG8MzIi7t1HaCfTnv349Dqa42Ho6f0ufIbPbwd/gR99x3Vd9r5Pf7emnEmPLXLEKST37+euefCPVsjJzoYpJkMKGwlsNp4NX69z+b1fpJJXNrtZQSfp8/Y6ziuiM+7BZIVdyzEgnvyw1mpZsrGjlZSgJB89ZreNCAeOrhgGVlKyelX73ojKEpjXam1OCOO/wDwdvzouIqsbKicuDTGiAB/nvqGbIc5Dx+CWAFs4sbQP578e2ufdUFoTZRMZNxPurkA3Vmh+/30FD1fMlx8rCXGaPxlI8SRNwBU33sdyOPf7asMXiSu7eGwCggWO59Pv30m6lBDkSt42OEggtzKV4WuAVojnv7/AL6fj49pmjqVirpfQXOGP+rrEY2k+hY7IeJhzyK5senn7ca5nw9hZGI8s3zKCKTaitKpDCjRvd6qf4rvrIuo44QRZmRvNgRoEIbdwOLJ2n3Nc376ExOpxL1OdXWRZkBj+XlVFAKn6W3k0TVdhffjnXS4zTOhxoU4XSMd5IMXKcxOEUyRxt4knI3KCPKwfL86cyYsUUM/yMMaKrMI22mmIFEWRu57n0576D6f1GpM7LljcCWZuGlH0jwzuAscmzQ/Avy171DrE4xI8aIrG+QtRMgo+GP+4gCwCK/ySRrNSbMqYwhwIzJLPOXWGUtI0Ucol+pTyLJJHpt49KXuPV6DgxyxlsKMxSysZWkyEL7eSWLWOxNAA+l8dg1+RwsDHhjjcMrmTexaP6yvKgc/SKHv970Xi5gzUhlgyPm4YyuyMKhVDZsbQAK48/4HYO/QitijrvQJpZFz8mcJjCNdiR5Qcoe21rUWe/8A5A0NkdDhkaSKV0hWVQIjbbi/n9Jr+LHbjTPGheOSX5jEBAJkLyhaiu6IHO41XHcH76r+ZnZMqnAxWZIYgx8Qvw23jfZ7GyfXy99MnIzssPSSMeCJJnjZlCClrdwfpAvzsg8D151cOm9ZaaSpHXdwABZ319+T5dxrmDtIq46OW8dhtZCx/R5mxwO/Hp5d709wJmCldm0RiiL4PNbr/F6SSoSbpF7fIWdjKIQ27m7Gs1WYclFiQM4sDmydZpLRKy1maaGJRvWwSATyCPPy+2tHyyVIKhSwK899aFAzkFSwYCr73VnnXkeOjwIzWrbjt2kfVV2PvWklxsYO+YaOGMB2JYkUD37UP+euslxsfIH9VGdWWtoP8c/30NiRkXtmDbVsBz3vnj+QL9BqWGeSORodpB3EByPa+32/jWWUTeyq5/Smn6i4xseNIoVUkFNweroN6iyDQ9+16i6p0wiWCbIieeWbIA8UfSW8wWNdhVX37A+10eRMV2WTaRHXJG4MTfP/AD9tR/L4uQ7u6Qk7aAAsmzf5Fk/vrrjyrpls10ygydMV8izFSJLtchQd5YbzZNAD6SPa/TtJ07prS5eVA2TjTeL/AFFKsXMQJCgbuwA29r4s9r1bMr4ewsyPISM+GJo74X6TfPb1Pc36n11pidAxemuwxpXUzKAyA0rXfcfk/bTuUaC8aKn1iGGXKeQne6SeIwQV9BJAYjsSebA7GifKwsXo4+Uy5ZSVjkTcqnd4abrthR2iwpqhZvV6l6Gzh2afezhVQutmxXPFfn7DtrzA6X4HSTjSJ4cqxUNwNlr4b0HC6FxSNko7KJH1LM+eggxfDeGKXwofCjIMrtQAJPJqr8vTuea5lmfEzZwkNyhiWYiv0nk15+Rvnvfnrr2F0HFxM2JjIzyJG2+Z9oZWY7mII7XVcen7R5nROn5U0MggTxPqJYJRth2vuBxZ+2hnFaFzVnPuhY+Tl5D/ADzM5cgqigUDxQ/bjv2P31Y58GOMSYyq7LOrbJNtBpEKE+fIPIv3GrYuFiCQSbUJUUBtvj8eXA/jWwjjDvaqoCO/f9JK1+OD/bUJOyUtsrMfT2zEE6SvGr9lFAV2uvfv+dZqxwpiNEhEAcbRTAH/AAdZpaQtBr44TeV5rggcV7/wBrzH6dkFFZYm2tTAE0AfX+w9dF4ZJZQeQW5B++ishiMZ6JHB89MUxFckSxLeRVWQpryv/f8Aw6XSLDvHiTkWK5NrQFEn1semmHVmOxOT+pvP/wDE6QjjBxQOBsv87U5/k/vrJCtB8DKtIWIQJtsgC+Oa9+BxqAYk6p9CloxGNrEVbcV/f++oIo0dsp2RWceIAxFkcDTRmb5WP6j+/wB9TcVVmSsixWaNEM4JcECg18k2b+3lqGfKc5MbSEAFiNvvZFfbtqPLJCuQaP0/51v08BsvKVgCu08Ht30lswXHM2UKDs1FhuAPFjn9qH7amypblxy8ewWBwb5HNDUHTUSKao1VAACNormhqDqY/wDvLx/9gmb6fL9K+Wqq8bMw6OJPCEaqDuJBIPKg9/zx/P21L1DJx8PAVtu93Y/p8lXQ+D/2Dy+YHH76SSkmeCyTSAD2t9BujByZ28iY7SRQUDuAeF0xTGTIxikpIjjUncD9VdwLrsD5aXSxoMLLpFFEVx2+o6ZozLjw7SR9S9j9tFbD6NWSNTtiI2DtSH/Gs0tndkmdUYqAewNazWsFn//Z"/>
          <p:cNvSpPr>
            <a:spLocks noChangeAspect="1" noChangeArrowheads="1"/>
          </p:cNvSpPr>
          <p:nvPr/>
        </p:nvSpPr>
        <p:spPr bwMode="auto">
          <a:xfrm>
            <a:off x="63500" y="-1277938"/>
            <a:ext cx="1752600" cy="2590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0" name="Picture 6" descr="http://t2.gstatic.com/images?q=tbn:ANd9GcTN1VhikxgLLcv7JDl8oJ69LQZoXqV0-pXoJ3T38gMJGQVaKK9d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357298"/>
            <a:ext cx="6072230" cy="4562494"/>
          </a:xfrm>
          <a:prstGeom prst="rect">
            <a:avLst/>
          </a:prstGeom>
          <a:noFill/>
        </p:spPr>
      </p:pic>
    </p:spTree>
  </p:cSld>
  <p:clrMapOvr>
    <a:masterClrMapping/>
  </p:clrMapOvr>
  <p:transition advTm="5444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44384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Модним</a:t>
            </a:r>
            <a:r>
              <a:rPr lang="ru-RU" dirty="0" smtClean="0"/>
              <a:t> у наш час стали </a:t>
            </a:r>
            <a:r>
              <a:rPr lang="ru-RU" dirty="0" err="1" smtClean="0"/>
              <a:t>чудернацькі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вулиць</a:t>
            </a:r>
            <a:r>
              <a:rPr lang="ru-RU" dirty="0" smtClean="0"/>
              <a:t>, </a:t>
            </a:r>
            <a:r>
              <a:rPr lang="ru-RU" dirty="0" err="1" smtClean="0"/>
              <a:t>мікрорайонів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самі</a:t>
            </a:r>
            <a:r>
              <a:rPr lang="ru-RU" dirty="0" smtClean="0"/>
              <a:t> за себе </a:t>
            </a:r>
            <a:r>
              <a:rPr lang="ru-RU" dirty="0" err="1" smtClean="0"/>
              <a:t>нічого</a:t>
            </a:r>
            <a:r>
              <a:rPr lang="ru-RU" dirty="0" smtClean="0"/>
              <a:t> не </a:t>
            </a:r>
            <a:r>
              <a:rPr lang="ru-RU" dirty="0" err="1" smtClean="0"/>
              <a:t>говорять</a:t>
            </a:r>
            <a:r>
              <a:rPr lang="ru-RU" dirty="0" smtClean="0"/>
              <a:t>. </a:t>
            </a:r>
            <a:r>
              <a:rPr lang="ru-RU" dirty="0" err="1" smtClean="0"/>
              <a:t>Взяти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б </a:t>
            </a:r>
            <a:r>
              <a:rPr lang="ru-RU" dirty="0" err="1" smtClean="0"/>
              <a:t>мікрорайон</a:t>
            </a:r>
            <a:r>
              <a:rPr lang="ru-RU" dirty="0" smtClean="0"/>
              <a:t> </a:t>
            </a:r>
            <a:r>
              <a:rPr lang="ru-RU" dirty="0" err="1" smtClean="0"/>
              <a:t>Черемушки</a:t>
            </a:r>
            <a:r>
              <a:rPr lang="ru-RU" dirty="0" smtClean="0"/>
              <a:t>. </a:t>
            </a:r>
            <a:r>
              <a:rPr lang="ru-RU" dirty="0" err="1" smtClean="0"/>
              <a:t>Чому</a:t>
            </a:r>
            <a:r>
              <a:rPr lang="ru-RU" dirty="0" smtClean="0"/>
              <a:t> так назвали? </a:t>
            </a:r>
            <a:r>
              <a:rPr lang="ru-RU" dirty="0" err="1" smtClean="0"/>
              <a:t>Можливо</a:t>
            </a:r>
            <a:r>
              <a:rPr lang="ru-RU" dirty="0" smtClean="0"/>
              <a:t>, </a:t>
            </a:r>
            <a:r>
              <a:rPr lang="ru-RU" dirty="0" err="1" smtClean="0"/>
              <a:t>насаджень</a:t>
            </a:r>
            <a:r>
              <a:rPr lang="ru-RU" dirty="0" smtClean="0"/>
              <a:t> </a:t>
            </a:r>
            <a:r>
              <a:rPr lang="ru-RU" dirty="0" err="1" smtClean="0"/>
              <a:t>черемхи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? І </a:t>
            </a:r>
            <a:r>
              <a:rPr lang="ru-RU" dirty="0" err="1" smtClean="0"/>
              <a:t>близько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там </a:t>
            </a:r>
            <a:r>
              <a:rPr lang="ru-RU" dirty="0" err="1" smtClean="0"/>
              <a:t>немає</a:t>
            </a:r>
            <a:r>
              <a:rPr lang="ru-RU" dirty="0" smtClean="0"/>
              <a:t>. А </a:t>
            </a:r>
            <a:r>
              <a:rPr lang="ru-RU" dirty="0" err="1" smtClean="0"/>
              <a:t>справді</a:t>
            </a:r>
            <a:r>
              <a:rPr lang="ru-RU" dirty="0" smtClean="0"/>
              <a:t>, </a:t>
            </a:r>
            <a:r>
              <a:rPr lang="ru-RU" dirty="0" err="1" smtClean="0"/>
              <a:t>чому</a:t>
            </a:r>
            <a:r>
              <a:rPr lang="ru-RU" dirty="0" smtClean="0"/>
              <a:t> б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історично</a:t>
            </a:r>
            <a:r>
              <a:rPr lang="ru-RU" dirty="0" smtClean="0"/>
              <a:t> </a:t>
            </a:r>
            <a:r>
              <a:rPr lang="ru-RU" dirty="0" err="1" smtClean="0"/>
              <a:t>знаних</a:t>
            </a:r>
            <a:r>
              <a:rPr lang="ru-RU" dirty="0" smtClean="0"/>
              <a:t> </a:t>
            </a:r>
            <a:r>
              <a:rPr lang="ru-RU" dirty="0" err="1" smtClean="0"/>
              <a:t>назв</a:t>
            </a:r>
            <a:r>
              <a:rPr lang="ru-RU" dirty="0" smtClean="0"/>
              <a:t> </a:t>
            </a:r>
            <a:r>
              <a:rPr lang="ru-RU" dirty="0" err="1" smtClean="0"/>
              <a:t>вулиць</a:t>
            </a:r>
            <a:r>
              <a:rPr lang="ru-RU" dirty="0" smtClean="0"/>
              <a:t> </a:t>
            </a:r>
            <a:r>
              <a:rPr lang="ru-RU" dirty="0" err="1" smtClean="0"/>
              <a:t>новоутворені</a:t>
            </a:r>
            <a:r>
              <a:rPr lang="ru-RU" dirty="0" smtClean="0"/>
              <a:t> не носили б </a:t>
            </a:r>
            <a:r>
              <a:rPr lang="ru-RU" dirty="0" err="1" smtClean="0"/>
              <a:t>назв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: Вишнева. </a:t>
            </a:r>
            <a:r>
              <a:rPr lang="ru-RU" dirty="0" err="1" smtClean="0"/>
              <a:t>Горіхова</a:t>
            </a:r>
            <a:r>
              <a:rPr lang="ru-RU" dirty="0" smtClean="0"/>
              <a:t>, Калинова, </a:t>
            </a:r>
            <a:r>
              <a:rPr lang="ru-RU" dirty="0" err="1" smtClean="0"/>
              <a:t>Яблунева</a:t>
            </a:r>
            <a:r>
              <a:rPr lang="ru-RU" dirty="0" smtClean="0"/>
              <a:t>, Березова. Кому </a:t>
            </a:r>
            <a:r>
              <a:rPr lang="ru-RU" dirty="0" err="1" smtClean="0"/>
              <a:t>невідомо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красень</a:t>
            </a:r>
            <a:r>
              <a:rPr lang="ru-RU" dirty="0" smtClean="0"/>
              <a:t> </a:t>
            </a:r>
            <a:r>
              <a:rPr lang="ru-RU" dirty="0" err="1" smtClean="0"/>
              <a:t>Київ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каштанами, Одеса - платанами, </a:t>
            </a:r>
            <a:r>
              <a:rPr lang="uk-UA" dirty="0" err="1" smtClean="0"/>
              <a:t>Санкт-Петербург-</a:t>
            </a:r>
            <a:r>
              <a:rPr lang="ru-RU" dirty="0" smtClean="0"/>
              <a:t>липами</a:t>
            </a:r>
            <a:r>
              <a:rPr lang="ru-RU" dirty="0" smtClean="0"/>
              <a:t>. Канада - кленами, </a:t>
            </a:r>
            <a:r>
              <a:rPr lang="ru-RU" dirty="0" err="1" smtClean="0"/>
              <a:t>Бразілія</a:t>
            </a:r>
            <a:r>
              <a:rPr lang="ru-RU" dirty="0" smtClean="0"/>
              <a:t> - гевеями, </a:t>
            </a:r>
            <a:r>
              <a:rPr lang="ru-RU" dirty="0" err="1" smtClean="0"/>
              <a:t>Ліван</a:t>
            </a:r>
            <a:r>
              <a:rPr lang="ru-RU" dirty="0" smtClean="0"/>
              <a:t> - кедрами, а </a:t>
            </a:r>
            <a:r>
              <a:rPr lang="ru-RU" dirty="0" err="1" smtClean="0"/>
              <a:t>Австралія</a:t>
            </a:r>
            <a:r>
              <a:rPr lang="ru-RU" dirty="0" smtClean="0"/>
              <a:t> - </a:t>
            </a:r>
            <a:r>
              <a:rPr lang="ru-RU" dirty="0" err="1" smtClean="0"/>
              <a:t>евкаліптами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ransition advTm="15179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t2.gstatic.com/images?q=tbn:ANd9GcRku-ePHHIiRSKiVX8roUauMxiO5iV47WQJQdco7pMtN5vEDDk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000108"/>
            <a:ext cx="5857916" cy="4786346"/>
          </a:xfrm>
          <a:prstGeom prst="rect">
            <a:avLst/>
          </a:prstGeom>
          <a:noFill/>
        </p:spPr>
      </p:pic>
    </p:spTree>
  </p:cSld>
  <p:clrMapOvr>
    <a:masterClrMapping/>
  </p:clrMapOvr>
  <p:transition advTm="10577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335846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Нині немає вулиці, де б підйомні крани не зводили стін житлового будинку чи іншої якоїсь споруди. Люди прагнуть залишити для вулиці, мікрорайону, міста в цілому почерк часу, як відбиток певної епохи. Нині вже замало хисту архітекторів і будівельників ... </a:t>
            </a:r>
          </a:p>
          <a:p>
            <a:r>
              <a:rPr lang="uk-UA" dirty="0" smtClean="0"/>
              <a:t>Життя висунуло завдання не тільки зводити стіни новобудов, але й уміло поєднувати їх комфорт із "зеленою забудовою". Це - веління часу - щоб людина в епоху технічного прогресу не відчувала з його розвитком стресових ситуацій. І тут величезну роль має відіграти дружба з зеленими насадженнями.</a:t>
            </a:r>
          </a:p>
          <a:p>
            <a:r>
              <a:rPr lang="uk-UA" dirty="0" smtClean="0"/>
              <a:t>У природі тільки зелені насадження наділені здатністю створювати найсприятливіший для життя людини комфорт. Самі посудіть: при засвоєнні рослинами тонни вуглецю виділяється у повітря 3 тонни кисню. Хто з нас не відчував заспокійливого шелесту листя тополі, липи чи берізки?</a:t>
            </a:r>
            <a:endParaRPr lang="uk-UA" dirty="0"/>
          </a:p>
        </p:txBody>
      </p:sp>
    </p:spTree>
  </p:cSld>
  <p:clrMapOvr>
    <a:masterClrMapping/>
  </p:clrMapOvr>
  <p:transition advTm="20311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 descr="data:image/jpeg;base64,/9j/4AAQSkZJRgABAQAAAQABAAD/2wCEAAkGBhQSERUUEhMVFRUWGBgXGBcYGBgYGBgYGhYYGBcZGBcYGyYgGhwjGRcYHy8gIycpLCwsGB4xNTAqNSYrLCkBCQoKDgwOGg8PGi8kHyQsLCwsLCwpLCwvLCwsLCwsLCwpLCwsLCwsLCwsLCwsLCwsLCwsLCksLCwsLCwsLCwsLP/AABEIALgBEgMBIgACEQEDEQH/xAAbAAACAgMBAAAAAAAAAAAAAAADBAIFAAEGB//EAEAQAAECBAQEBAUCBQMCBgMAAAECEQADITEEEkFRBSJhcYGRofATMrHB0QbhFEJSYvEVI3KSohZDU8LS4mOTsv/EABoBAAMBAQEBAAAAAAAAAAAAAAECAwAEBQb/xAAuEQACAgEEAQEGBgMBAAAAAAAAAQIRIQMSMVFBEwQicaGx8DJhgcHR4QWR8SP/2gAMAwEAAhEDEQA/AOFxeIUpQmTFZ10pYAgMKJYUDRZcGSc3xS+SWpJUQ7B1ANQVYaUijOJb89O8PSuPzPhfBBCJQIKgkMZit1F3LdxHPl8nG4nsWFnJCXmT3CgClIo6WFVkUSS+XKx8bwjxZbrWMqVAlmJIblBSS1C9L7iscPhMZOm5QgJCWAcJSFBIqxZnBN/rF1jeMTZYeYhMxRJdQUelA/MkA5Q0S19RNKK5JQ02a4jIMxGQKZISsJJAWHAcJTlq70cmjxyHF+IGYRmL5QxVQP1YeEWnH+LFSEM4IJUR1KnDMB5+sc5ix8SrkE1Omr2+3SE08pDqNBJcwh+tfCsLZ8pCU94JNngMCSdKe+l4AkMoaHdxXQRZdjIeRiMlK9GrXQx1HCcepcpSyLUBIPNy/MS4cA7Pdmu/IBDsXdtOvr6Rf4aWqXKJSpRsCHDpvmyZXKQKE7kC0SmkKx7FYAzJOdDZZaikpU4UCQ5U7sxymtqGKTEcVUmWUFTj+kauxY9HAoaUjosPxlRlJFyllEEo5WDFvAGlWcjUxxvEVEzFFLs50ADPqBq0UWWJFW6LDhOKnYgCRKIGdTqVZ23VsPvHWYbDysGgusFbXbehGoVodfWOF4biCiYMquaiXccoILsK+LVpF/8AAlDMFLzKALKdJBIqQBXwrv4icbK4TNcZmzCjnSlaQfmAqkGjKAtcRzUojmIcXBc08xex9mLDHLOZRQp0f3BmfppFcs0YJ6sDStNbUgwVIYGFBzmLppQHbp2eLBPFQkDJQWo+2+p02hCWnIXp0D2bd9j4RIpK3YOE0owv0GrxRpPkLotf9VfKGTUTC39wAZi3UjTSIfEASAkN9/M+2gCZQCk5Sxyk7kHx1sG6iC4pVA4Z2bdrMeukKkvAjoUTifhzEqNXcBt/HT31h9XEk/DZSXOYHNUukOya020rXeEpqWABbc6E79fdYCuQSAp3BNDoOji34EFxTyP8DpOGHOCug5VCjfMADqKUc0+ggPEFDMM9yL/4/MC4ZMZvhgmoG9CGJYX+byhnGKK0pJZiCqv/ACZhV3Y67RNYkGvdASJalyilZSUpWGWWYJXyqLlmIKU0d6mLf9bcUm/xICVZUAOmiOVkgkJWQ/8ASA2w1qar9PYdSsZ8PIVJ5SeWpSFoU+U0YFixLHxhn9cMrFKBSMqUpQKFIHKC2UmwBbwjpj+C+wKJXK4hOmqTmVRIYgKIcbkilWDm5iWIxJYEULOPEdfbwph5KiUpSzMxLsGp0cxNUtWfKSHAFiaUY+FfdYm4pvI7iAmKsGZwSK/b1h7Dt8Mu5ehLa7j3ppCGJwxSsvXTNmcUYU3DRALOltu2tOrwWk1gEWy2kLK0sFBJSCMr+DB7ft5q/wASyVFTZgoBz1egI+sRw+GJVSmutqUI6uIOnFhyQXJJenKkG4As20Tap0h3gBiuFkodmN8tiUg0If6RVnCKKCoCjt2sbdyIt8ZiJqknmysQoLNA2uXr0hNGFWlRCSV5kjMQcuZD1Brelq2gwk/Itt8iqJExh/tm39P7RkdAShVfiTw9WCgwfQVjUD1gWc+mUCoG7D17wdZASaQJLSxlFSdQ7Pq0AxGIDNp4n1PaHpsWrOi4Hj2ABJAupqO3Mz+9IuuHY1U4hYCcqiSsLQ6E5SNRQkg07XEUHCcGJkt5qSEkhmVWm71v0+kWmBxMmWlUqUVZqFeZbtXQ0oDemscuok7omsMH+p8V8Rehaxe4rFFh0mpN9Dp2D62izXhXo4apBq4IckN2ZtzAkcNUyTUDehYi4tU+HnDxpKgpMrDLGapexA1rvE0TRmclgB5klmrDc2UCsJAHZ/qTrX0ioOGWtSkgLIFHqzi4LD/EVjnkZKwysYMx6WY+FYsJCiUkgkmlAWptTT7whhkqCsrChIV06Dv9odADZmuHY1oNG0rAlSwLJUS+MoOVG29/MULNAJ0pw96B211ECnzeUh6Hs/c7/tG8OooHMCTYeTu2tIyQEvIxgsDmOUC9Sdg7V0EWaVS0IKCAo2cVHmf2vGSMKUSFrmIImLDBykFIoVclwWN9H6xV4pZNmAYU0LU9mJp72FmTZbO9QNYUM3cM3jQbe9oIhTg0Z9PBweogaJgBo7k2cekWoKQCqrEA+p1sPvDIJAqaD3bSITD8N6ZX/md669u35gmGllYbKSk/MqtWdmpSGfA7DcJmpWvmtUAMTXw2qxguMBJa7a7NoQ0FwPBpqWMt8vMTQgkEBqN0MT/hFu7K6hi+lbb/AFibkrwxJrorFTMzvQOz6A0p2taCSJpS4IzP82xG3sUZ4NO4XNekqhrdPnVVo1K4XNQmksgvqQ/lt1ht0e/mMlgd4VKAU5UGcctjeub/AC0b4gFhKdH5tXDkgO+n5MRwXC5nxElbMCkk5gKUIAiU3AzXCUgkdVJa9iMzRPfG+UZF1+gxWbNWMwSEouw5syjUFxSWPM6tHJcWx/xJ0yYQHWtSvOveOz4LPTJ4fOQpfwpsxeYAFKipJRkABJygfM71Zccd/py8zlJVoMtQXHTUGOjfBRWR4UrAS55SQoEg7UAPQjaLBGNSUhTAKBIewL270F4r5+CUlNn2DH28JLWoBiG8K+cLSnwVpSL6dNCuYodIBDkUfVj3hJagmo9AAPDU1fTaBYHFzCClKqZauwB5gNaEuY1PVoMpJ+o+kFRrBOknkZGKKQFUrQiru1Kaholw+WHW1QahtPB4rPi5Q6qh6g11Nb+sPYLEkVypCTcWoNfU+kB4HbVWWKqgfEDpcgVLhxQqANR0cQhgsWmWr4cwFmIq4IIryd2y8zj7HwONSMqgnNMDipGUkqYDJc0I1vpEVz1qSAubmyzUgpCWOuUoLcwBpl6ikRXLTIrJpXDQ5ZM4DQM7dHasZFwZ8/8AlmqI05BbTSMiW6Xf3/oO2RzglZQCWcUFGL+du8LT1Chyhq9etosZ2AlqYfFNC7Zf3iX+lSyA0wdin946d8QYIonr+Ekty5mYVJdIamov59oscDgv/MSnKLhiXIqQCl7ORvBsMxbNlOXYAA7U2iascUkuElzUh37RGb6FsFhZ10UTlc2q/VTWB3OsNLmsWUoi7kDr7LftEEqSA5LDu57nUtAwUJfMtJBY1d+lj19YFoHgBIlMtSlTRMZ8rtmDs7i1XekCmlcwhKSUpFWSAQSCHLd6w5mSRRSFAAfyEMKPreNmTkBJAN6C4c2FXaGUkEpJiSKCtXJ1e9K1MMghnYbmzbuQLU6RKZhQs/NkrQJ5j5WBiwm8JlEPMUe1Mz9xbWmm0BzXkDVlbhOGonTE5woILkkWIDufQ1Y9jHUY7g0lWHSmWs5kpTkWsZiSySoqauulKatCMmeEICZaSkBwnMcxqQSXOrsdNGgSsW9VHsPufpvHPOTlLD4GVVRk3CIUlImrUtaQ2YFqPaoLJAHehroBlMsBhKCupuN301tCvxjWpbRm76D1gK1akPqHJ3qW8oKvszLNBBslKR0SB0IJHbfWIjHmuWrXYgeX4ipmzLMev9tDbsTEpaxuA4oN68zmsNtAWiuIuAFaG7uKA1Dhnd7RCbj1KS5KgkuP5n0FLeY6xVzFl0uwt3JboG19YOcNNPMpWZKah/B7HwcbdjG2oIaXPdYJKmUep1s9Q1oen4skAAuGIvyhiLsad/vFfJlLNDlSCzMSQe3Lq0bUgh2U3gAbkABiOphJJMQmucz9NE0rp319doyXOUWJWEizWDbAiht9bwErBJcBiHexuXzPRnB08oGqWCGCglmpoVPtTbU2bx1BG52PAoAdxY31U6vdYgZwauY+DMQW6tb/ABCYlgMRQjc0N7dX0PTZ4wKK1c3K1iWLXLhrKZ+5OsHYjFihKdWBdiXClVcGocinsRtOUMlJYUoKUsE2dR/PkulCFgCWtJKdkgggHUPdiK1F7FhE8PJyWAq4GUJSNuraUg0Adf8ApdqW5lHu70ajRoHm5iC5+Q1cWpQAX0d6bwvLVU0y7pXXmZ8xbWlS47UhqUl0kOQz7JI0LFJrc+feF/COhebgJajzITZ3CVJA10b7wvP4SkgkVN2CmFepHZocUhA2BJDuo3pVNW0dnidAQp0j+0Aa9X1Pm47w6nJcMPPk5biGCMsssdHox63v+IcmSPhy0EsXQFNo5s41Ym0Xc3DpWGUkB9FC9DqBQ9X2io40hUvK7gEhkhyAHsDswHrHRHV3KmM3ihP+MKgkJZJf5gAkUZjalbw7/DLdSlqMtCjnGUOmYWZk/vSh3rVyMaflUMwdyCKv3Gg26wVPECoKSpaiEpZAvazu7Bvo0Ha/AqTTLpWBJJP8RL/7h6ZqdoyASuNkJAddANBt/wAYyJ/+nRv0DD9OzSTy26wWT+npoqwJsHqOrxZrxJBpOLWslvGkElCao8sw9AHP7ecPX5jWV2F4LMBUDrWrC0LzuATc5yjlJvTWppHQTsLNes0ppclIfsG+kalYQ5uefbpm+qfWF3R53I1ropcDwOZ8SXnQ4K0gh6M4fwhdPBZr/KR9SO7R1GGWlC0kTFqykEPlAcF6todojN4okHlqB/dmPiHYQj1VWAOjnP8Aw/MoQW1L6bubWixOAQwdWZNaIHm6j+DptE8XxIkH5jQapKXdmhGZjQxAOtGcd3JHT/ET3SkLY1MKZYHwkJQ40cn/AKjXTtSEUzWLm3ap1oCI2tZJZ6BhvvatK7DSI/xBU4KaAByAo19sYFMKVm5hzJobtZx6EXheXppVuvhTziQULFStLBh4b2FKxNUtybUuXL+zeDVBUQSwctgPEGkDnKLtmejVTl1a/wBB7DC5JUGbr4dPDX8QqrCJFGJu2VjSrlyK3PrDKjNeTSiABuSRcvs1b2avWAlWapv1GmujikSnS7uKkWYW/wDb4ftCQmBTgOli507M9AaXcX2h0rBRYSZSSCpN0k5auKCoYaNWvWDMA7JUBqWYOdTWlhVz94VwuYEhQy0cu19KvzebxP4uibXYEXPV7FrPt4q0LyayVYqYm4U/K7m7UHo8SAUABWpNRX/qBD66dYwuxIUSluUaJNCRyj76gxAqCSHIFQaVB837FoBqIT8dl+U5dC+Ykn13besGRM+I/wA2YPcFLNcpI0fQmBImgOaIe/MTYkWPc19jchaspKlBSSzFLmpLaC9IasGoLLlH5QrK5ZjUk0FmqdGeAowgKw6krS5YJsGsFZRXbRvWHU4kFgwBBqSqt9RdiNQPzAlYVOYPQh3sAReu1W6wqwbgaEgDkykkJCRbKWzM1X1Z7skW0glLKDJAOxJ5eoBVVtDWu0QVh8ofMSbVqDmcVBITajwf4jAh3AuomgLHVLttStoDDFB1YozFJZqfMMoClEUdLVNA1xBfgZg+W1nqXI1rRge/lCqJ+cAsDzMak/8AQGsKBxtFsiRblqKtt+3eEk6M12KZCku1DVywYjSjN3Z3hhDsOXR6Fmre9AL0YwedODOw8hdqe3hQTyCzgEuWoNQHOuj+MS3NmuiKZDKqlSRUGoPUEAEmsFVISoZVAgKNcxoTpq4qH0iQxLF85UCTQgGtdGe4HkIYw8xJd81a3auxdqPr2jOTRrOJ47wJUkBT5kEsFbGu2lL9YFwsVXmcjLSgdRJtzWFCXG0dziZCJoKSXS1QC2x2tTtTrHE8SwZlzSlbEgAhQsU6EH67R3aeq9RbXyNdoYXxlCSUhLsWfNMDtR2jcIM9c966RkPsj0NuO3/1ZTMgJS/9Kaiv1rCU/iarO5JYgKfZ6Hr9IUnTmJI+Y2LvqKMfbVhdOJL0YilBlZ+5OpFGG8cUYsk7fI0jia7gs3gw6+L3AttGkYxR7Gr3827mxEDKypVeQ6B9D1uNKE7UgyGZi70uadR17GHpdASZCfMWolgotcJCq7PViO3+Ny8Ut2Nz1prcO/s9o1NB1sbOzb/QQEhxzZSamzdSK0f30jGobExx83dmrfuRf3pCSsMQU0fxvpv+xhUzC3bs/qPSNTVUpmJFwHJGrV820g7Q+RxUwB8pAcgFwmn8pD/aNDGKBAV8xcNSzkCzg/47QlhFCYoqZlHqDmqLlNjXpuXaNiekA1zuXNAwqag+m7Q23wUWA5muRlINiLO348IKA2tdOvf6e6qCawBTkAGoZQJIAuCSTZzemsCGLCi7KoaEChvanf2IOxstCGLHllZoRy2e3j59YV/idCHuDl7Pyi2uv2rJUxRsoEGpe4OwA091iKy7jKW6BiOvfq0ChZxZFKCskFNhmvlv11sR0rESknRmtUlyKMbeZvSBDEJDtmo9HdgaF99vGNy0hQLGr1L9KU0voR4wzRFkPhE1VvZhavtgIxAuCBlagIVmfoa+cEmgsAASWq7BtPLz7iBoCgdDc1d+wADRuQE0nKOUZX1YEm92b8xBMkBqguDRxqfAaav6xOYhTaBrqet7ew0QTh1f1aOQzmuhJrUVjGZtAoc3NV2IAAHVbir6NpBVLP8AM5FmFRpUOHcXejxGaSPlDtqoMxJ18hpprApcoPzfNsKFzYAP7v3BhoSyHICX2BZ+tt+ogkyaUnNZw9gC4fd+wFD1GsSL5ictAAav43e4/OgkrCXCSzOAxCQzuQlqkkvapjLILYymY+ZRLAOSOVy70GWpvApQLukkJINGzBn5Sm7UcPsPMclIqEpJDXKn5syasaCr1cwacgMyg7EuUu+7fM5LNoYz6GXI3w3FoY8ySpzV6ig+ZmNxdi7G9ouJpSSBc2b0196xQ8NxCVzQkIJJdywSGpQs3sxaycY5XmSOQsADlc+ddw1YhqRyCQSaoOLJvZgxZwA7eXXzxCqtmFtXdstbnx1v1EamzhmZwGZgpwK9Xrpr+IhKcKcoSN2JFXLjrvUmF2oQb+C7WZgCHL0oeh8do2JYI8ASx0Z7s/veAzZjVUQkGzlvXe3usbQpYoUkpNi4INOlr6QGrDZJMspBLOHoKk7XuIU/UmDE+UFJYqQxoOZv5hpox8IsUzSbM2xau+u/3iImhJAq7F9R13uTYbtGjcXaGTo5AcOUd/8A9R/MZHQHgCTVM1aQagAhgNAOW0ZHR6q7+RaxfFcHmISg5SrM7BIK1ahgGd+U10cBtIVxPBZiZqJcyUsLX8oXyAksLAl2JA1vpHd8C4mEyiWAWWCalVM6nSEtQkhaQq+toyfxhEpwSlKshKXcKSvKVUVRSappQ/OkhrF4LlHsT/xmm25QeMU/DT/P7o4rivCFyFZVKSSQAwZaQQK3FKAHuIUXMKFJ5DzG4Zh1I+UVfyMXPG+IomukIVU5jmKVZVKJOUZEueU+THtUKUBQpAFmJYNYglq1PeBKkzzPadOGjqyhB2kCn4ogVdiWChd6PShSHOt2jYxDAMFM5vRz0Sfx4QvLCUqLJUnWtQWDnKTcswbpBJs4LQwIIBHzHX258urmjmrAzMIUGmSlZTrcJcHxBaEpaAFEBCgALlmo5s7PX6RszykJAdzbKSQb3/zB0rcc+ZixcnKHPK1fr1vG4QKIKSKOSU2Aqa60sbHrGpM1DO5bMBUFwTQCtR0Z4l8GxFqi5OhGtr09BA0HORmymhOYB8vibKYgBtnaMhoh501IAyk+Fjd6m9z+0QlLe79L+9IXxs3IlPLQBg1KDuK1LvApPFBlzZDlfK9Ls8WgvJ6ejOEYVZdJUIIDFSOPSx82YeA/MGRx6Sf5/MGOlMbfHmx5cpJLlIJ3YP5xIDYekLJ4rJP86YKnEoNlpPZQ/MNSBaZKZLCgxAIiMuQEhgImCIkRGpcmpXYsuSHcgd9YgZAZsoA6U8aaw2Y1G2ozSfgQ/gQbkk7uRTs8STh8tmJroxPQkG17Aad4KvWICJS04vFC+hBrKBfwhJ0Ha52BIajbQVeF/pFOqlDwpd633gyIkHjejER+zw6FEyVFJzOOma9GOv3b1jU6UzEAlgwDAm7lyGfU+WlnY0lDkD319IV6EebJS9njFWZw+QoJKlEBayQCAOUX/qIv3hxBYVWkghqAZyXoxLbG2rdIjiJ7mtE6AEk0G3vrAEymylLJIBZySpnYlj10fwMcLzk85u2WBKWItZ3USPWzsabxGbNAYZjd2DBk7OG6exCUsJzKJB0Kq6h6EkuNtPtBErSQCBnDsAGpdw57WgUYZlYoIrmqatVw1/lqag6WiP8AqRcco8Nqsq1fz5wuZ6UuAGavNsdam777dIEcQQPlYCz5aHxIb94TkNYLRGLJBIVuwJD+tT08IJJx5Tcpav8AKOtxrQUNPCKqZxAvlUrM+lXP/EN4+Eb+PSwLlnoKkW6e/EbWMWH8dsUNpVY9GjIqRiD/AFzvAhvDljIO0NoveGcP+Gn45X/toICUrAJKSCpbsGIzA0L9biF0SZi5UxUyWFGYRkW4Cksz5ZbuQSwdth0hObPWT8OYoplMoZQvndsxSkCgHzf5IZXiHEWlkSy4U7sS4AIAdi4c28qx1pOqf30fUPT9nXszblhYSzl/C/n9AeIwQQhKsxJo4Ara5NgwYlrPVoGub/UamjCr0dr6Up27QCUUksonNqks53IV1JZusNYieqZMDqKphZILF6AAA6EM4hJLJ849r/CqBTJD2IDghTCqvSl/Fz3iuRhZaS/M5JGhrsE5fvSLRCstC4IvqXez9x7aALYhiWq+oO5BV18fWNGT4BZqRPDVzV1b9uv0iUycnLV2bR32uQ4NftAkLamR82oNz5j7X8Iz4hLuAKdwCLG3X0LQaBVogqYQ5d3pmOoIGjffftG5WHzKzF2ZyVKBIL6CpMQTikiq8wtqG3GkHRi5R6nrXRuukUUTqjoS5BqVLJBIzkNTYPR66jxLiI8QRmUJYOQJDlty1OvLlHnDqZconlKR0t57xI4AFSlAuVEl7sTszQyg1wPscU+yjm4FRLGiQ12fraAzeHKJJavRug6ReHhx3BfcfvGLw62oEbHQ9naooD4RvfXghtl0UCuHVCWYmr2bpeNL4YRqD2MXaeHrSah/EP77xNGHmVSUhtmGutqaRnKSFyc5Mwyk770iIxShZSvMxfqWoB2b6/TpFXPwTqozmrPDR1L5CpAEcSm6LX5mCyuMzv8A1D4wotBDuLe/KJIlPcaem46xWxtz7Gxx2Y9wfCCp/UC/6UnzitmS2pEloo4sPv390jDerLstpf6n3l+sGT+qU6oIjn36fiJActve7Ps3pBth9WZ0cv8AUctRAAU56RbYGcCjOxq4rQsCxv132jm+AyGUZpHKhKldyBT7x0MsshLgHlc3IfqLemjxHWm9tdk9WbcA8mYgpb5gGY3Y0e9G5n1gS5xsHKw7PlSoUrlBLG1ojJqwfSmUMw9A7+NIH8MIcNd78tq3YC+25jio46Gv4opV8pY3IBLij8pBTYG1vKNLlglwPmL1yipo1n1oWvvCgnEMQEB73CiXYcrF26U1jfxFO6nfS4qxezDxMCg0Hky30Ucpq5B0IJBAfxL/AJjjJ5LEPVurt1Br3gUrZRPSq0s1gxN/MV7QI4kgjMpRG7EjzpdwXNesZK2NgYUqrBTp2SKOxfcsN7F+kBE0F8oFdEioIej0H3r2gJm6BTm7qIcB9jYdesQmKc0Ao7ABz3GkMkBB1Ev8v/8AH3MbhP4Ms1Ka60F/+qMg0GhzFcX+LLS45kAAkahi796vCUogFN+pJoDWlR3LRHAyFzlhKcqaUewyg01qYucJ+nFljNVLSXcAOoH/AJVa9fxHfHTx7o2rr3K9RgOHYFU+YmWkJAUQ6gPloXNNW8/GOpwvCUy1ZZaipRGZyMrh8pCSkf1ctCKneKqalUlWWWErMyiTVKkqSQSUkKAqO/jDfEOOZZp+E7JzJDlKho6QkJ+UJAFQXYk7RzySWGev/iNf2fTT1J85p/t8Sq4xOClUQQwKVOCCS9cw6Hx73iuwiBnRcJCkuwJo9g9rN/mJLxJmEqUSokuW6klncMOm3jEJYCjmyk1IPhQsNS5dqwlZOLU1d85akvLvoIMN8SYfgpJzVZAY0qqgNKvbRoWmLVlVyq5VVBe49Qa63eOm4NxNMoFEkKC3q1wAQxoKEFqfiOZ4lOVOmqKKA81aVPzM7Fioabxoqzq1/ZY6WmtTcm2+F8PHZWrksCNHF/F+7bxXzZDQ+AplZg1v31jJcjMQN4snTBGKlpqyvdQAZRD9TDKMYoMyvG8F4nKHxMqf5aeV/WnhA5clv8RTBztyjwxocSUP5j6wxJ41M3p76e3iqMt4xNN4FA9afZdp4+SQFJqroNN6wQfqpAIcW7j7RTYeXzpL2sNYVxMtyYO7JWL3Q3HWI/U8k0YV/u/MamYmUuoCfGscahFRDZS3v7wWybml4Oh/hZCvmQnuKfRoJ/oWHNnHZZ+7xzBmKDMSB3hqTjltU0661gXRnOD5Q7iuCy0qGQqI6gnxJyiBqwFCA3UkMbAWeNo4kRfzFBdtIL/GkkAL83bvV6Qrl2ZPSboQncKU7pCW+3lGDCKB+UhqA/gAm8PJ4gpyHBa9A3m0BVx9LEFNf+P/ANoZNMZ6cWrTJPkwy6EKWoJbXKKksLVHrFy9EpA+UJDlgzBjTej+AjlVcWUTQkdgBHSglySLEgXb/O8S1lwc2twkEUl7h06DXNVj2Yjw3iLqFEhSqFyQfDmygeHlG0qLAkli9DoDYAXNxTrAkLuQCDUKOYJADU3Zzu7RzEOTZSBcBw3MWBGpNd6VeNlTEjOzkGjPXuRT3SF5r2SARqNdnNCBpcgmCggXmAAmoFCT/Q4alr7XjUGyK8QHY1D0YqJFncaB2DEaCAzTzPQEagOelxs+0FlpJoMiQC1HKmfc62FCOxhJclJPLmAbZ3L2DMHveGSRkkEMmnz7aZWzHc1ehApr1jScOVHIGNtNqOcr2IOjUrEZiFAAcxKb8wDO1wk0s9IPgkkLcqZnAG4LnZvesFulYeMlinhtPmPhmbwjcVq5i3LIUz/1GMiW19iZ7H+KcTCZqES0j/kAzl9Ogv1hid+oEhDhyoKCVBL0LsovZthFj+o/08RKMwBlSw7uWykuXa7fRR8OZKM2aZRKiUJyCx5aljVny9KkR6TbZGEYzV9HQDECYpDlxYGzGhAI3IfyhFGDzrLnV6WrVn16h9ILw/BrScyygKyMAkZQDYBWj9vPSLPDqATRmZqsM25tqQ9WvE6t0yj9zTqL8kOH/pf4roROkpmEk5VuCQw+UByzgxJf6eVh1mWtIDc3KfmfVzer9oR4riUhCFiWSsgAOWKKkl2poL70gcriExTBQLuOZyeVtlP0isdNKVoScm4LdyPS8GsTMyRlsHoDuS4vUkxo/p9CeZIL93eLrBYYFAJWVOKKoC3gB6Q2cKAKfUxF6DbbPTWslBRS4RwfE+Dqy8oJLsXu7jSI8P4EtKsxS7BwBck6MW0eO2xGCSagsre/pGkSkpZC0hwKlqEuX1/FoTbKMlGwrWdUcZh/0yQolRrW7Bq61qe0RxHAy9vJ/Skd1/DoIFEt0jfwBoD4pp9IPoSu7N62Ko86VwbepoQwNRrX8QJXCnYtSn1qwePS/hnRI7hLMNgzRUY7handKXfs487xlGdE3JHEKw2VnqX8vOKudLqfH20dhjeGEn5VFbs2nvqd45xXDVZiNXMFWssvpuoZ7KsIr7pDQEWieGHK9BqeulA2xiMvhzmgbSDvRGbvgrGHYRr4V2uPZaLebwxiHUGa+1YLK4aSaEtXTofzA9RC0UCpR/zBcKsizggU8biLidwgpNLXsA3neFV4I/4Bp4Xjb1JAoiMugv8AjWv2ipnIi0GHIXXUe/V4QXL2rGXJ1wzp0+xWUjmEdisKcWZur70TrUj0jlESCd23jqULSRlUfme4Yns3bxgauTk1lwSClKpzJ1sKNp3voYgsuQAgnUFRAr0BqkXNOsamZQHAUmpvYVuXB2t0NYgJpZyWFSDnLHmFakgdGEQohVcERMJ+YkF/mFH3GYp+YuXHSsSQrKDUtQMV00y5rHp+Y0ueoAkVDNV05WFbAOd7mAyOY5eYFnJByioDZXdyQ1xGoKMxE5zzMGBqFWPclyO57QJOIvlWWaoALjQh7s0EVKdRKXAOrOb1zZvtcxnw1JSM4Ny4DtS1QR/NpDYoNG8LPMsgKa5Da7hulbGDGabhL0cigGUlgz0r+YqMTmcAJoH7kmt36iLMLBDH5gNjsNquG2PWNKPkEl5NqJeiD5//AEMZERiZm809XUH8CikZC7RNp0cr9Zg4WZKWFKXlAlq/9RJZwaUIfxbe7WFwoTlJKVqKRzCoqHyp2HjWKmVwxKpQGTIpLChPzXoTUgFnh/jEwopmSkZHO/8Acl9BS/5jst8ojNRvav1AzsUSlatOXIGH9Rc0P9vrAFyglitTyzRVypy5dwASLDr4wvNxCUol1LLdZUphSgBd7UAfrB8coFAlkgKUAWcjlFSo1tSDHOQzTi4xoBg0IUpSQpRmZVMkZSGDZUm5BKszsT4NFwiWmUChaCtTOCgh6gE3VUAlr6bRzRxaQpMyW5UAoKALVD5VJawY26F46b9N8XlJWnPLLkjKbkFV28/Uwy5LbNzoseATAkfDJLXS907oV118YugUmEJ2MlGcFBJFkqemzEttSGsafhg5ykPark68oZi9mNGh5S2p+WUSajYZO471hE4jKnMQFBJcJeinqQWtfXUhukMZiWCCVJYpeYWqpiBypUL9S22kLzloFEVOUVUWNi4DrZTMOtxHmznLUlbXFr+R4xk1az8zOH4wFKSo/OHSGrcO4P8Aa9P3izkTyUkjKAA1QXqdH6i43vvz2HnJVNBTmWE5aqUUBx0Dg1r3feLFWPStRQEJ5gFaOKl2fTp+YecG45f3wBOD4ZYCeUl2BYPblOYqSkBtflrpDAkrKQaMaa3F9ITkyaFJIHw8oUlagDlVqRlqGy16sWgvD5v+02dxVi4ISDYAmgDeEV9nnmXX/P2K79NQcatvh9GzwlKlc4SCGLtzMC7cwsfu8UGO4GZk4ksnXftttFuolJWXzPlF66M+ovp0gckKNCouANGPdza9q/eFTbw1lff3/oT1ZUoXhWVSv0t/+Q+Q+jxn/hMaLIfYARcCcoLylw9iG9ae2MPfBG59I6VpxfCF3s5yT+mwn+Yn30g54MmjaWrF0MOOvmY0qUnQepgvRj0HczmcRgiKFJOwGrDv7aJS+EgAnIDtQbGu7iL2ZKG3qYUMwJUAGF2183jknoNPAylSOc4jgCQQ1KVG96+TRzqP09MNkvXw89vxHoyi4qB1oPxAZnYt38IeOjOI61XVHISuDABiQVCvKT53PSAqlqStVC1qBibC53p5R0eKwiSXAY0DsHYUvFNisKQ5atKs9PAdbdHhJQlHLI6rcqEZwJ5QkkddX6moHt4goVIyigZjqzuUuCwc+sTnoNAyjewAdt9TY2P0jSkD+ZQ2Z2vYO1ewhCYIKJbNc1FQaDvYavr4xMUBeqiXJoVA0skmpD7ACNfwhUMwQUm5NBS135aUbtWMmLvsB0amzFyKG9C7QfgFG8PMagykE1pU0NdhtpCuMmKd9NgoB6l71qCaQSeaMqp0dZALaNbfzgagB/5iaO1XDDvWp69YKWbCkAUX/l0+WlA5IDvoPrFpNVRiCk3GVbEAWzA0I7VipnTADdlUNDUDR6s2sPTUgupSnNDmLitb6+FY0lwaRM8SVufMRkZ8Re6j1df2jUJtj0IdDheLysmZ1BOiSKgsWA7sKvd4pOI474jqNVKo39I0BPWOymcDQqXlZxlo2mxEJHgP+2hKkJASQcw+YkWJu2n5i9qrF0Yxm9yWSo47w4lUtkDLLQhLB6KIdtzC/wDFLSylISQaWqaACpegtSL9eHM1dQlJNHuSBT7WhXJmIzBwbPUFjQje0PpcJMOtNwk7Vr+RXDYNKiVpSQCxY/YfaITMLkWWcGhpodht+8NjFEnlHKDd9ndvGGpSJaqkcxLXNNovRzaerUrkHwuHSEuSWYHr2A1hvDrq7P8A2uxbv5aQBMxmGUJApEpaihZKgyWYsNrF4SeVXH1OjEvN/QHjcUVKSkUUKktXKABUW0217wKRilJSpIYcuXLQkpJHy5rF9RVngfDsabrSCZig2ZqJYhHNdr0G/SIKQApRC3dOti1eU7kAAdYitOMk6XH6jS1pQaV/p4bB/HIACBqCGqL7EGn2iScQcv8AuElW9XsfGmzwHDY5aTLUlAzoIUSpihwpwAkXLhTuahojg8UUziZ6VqlV+Wpra4oymNNM0CTdN7RpSTncaV+F9Mj6pC1ArzZzmVLJBqSzpKkkFQcbV67vY4rRypUXGUKlD53dlje9bNcPSKXFzMRKWVzQc6GRmSXKUtS1gEkV1cRCVOUpQVM+Ic4dSlkk3OjXtQVv1iMG8Vx+Rpx3Se222W44qnMJbETKGiklksDbXlI3iyw0taZwzOsVLucqgCUm+gcG1lA0jncLh0qKlSkliSMygBy0YrIcAitLUi14cPhqARmM0kZnKlIHKwokUsObp1AiyhfvO6/fspHR1dFR1pLHjK+nPw+BbY1HKFp0Otej38KbwwFH2IscHgRMlFKzlWxatM1WFSaPFerBLsVkaMybx1LddvmvmLKW65EHO8YXgqcARdfmn8GJjCf3en7w+X4AV5w3VXnC8/DEAkZi1al/T94t1YQ/1Dy/eBzMMrce/GFcE1wYrZMsKSCT6nSn2ghwQ9vGsE5BAYAHbesHyq3Hl+8aPAz5Ep2Eo1N7DZrs8JzcECKgev2i1mBf9vkfzC6pK90tsx/MBpPwC6OexfC1kUKWuxfb/HlFLiMEpAIU1RsArwIFBYXMdkvDr/t8j6QliMFqs+LeQjlnDbwg4Zyrm1ez/fQP50iAlpAez0FLEUtWpvTQxdL4HmqFE7A/j3aAYrBrcKZR0obXqW0taI2b05FVlNLKNwSTm6ln297BXK0UVZnNtQ2pF9dofVh1FqElr2algDV/xEp+AUGPw1BwBrWlX8zD2ZRkU2ILgADYaDxp3hqUVcpLi2gzFTN1I+sbmYAuz5fMduxr9IMiaQGVcd0tZoLeMAlaRoKmbq/7v/nGREy/7U/932pGQgh6jNzS0uBmblO4sxrfwhFeKBBYuwr9x4GkZGQinLaT0pVG15aRCXh2Sl2pV6O/2iaZYGnpGRkdqR3PIljOHAOpJA3G/bq8DRw1J5gcpapuHppvGoyKQy1E4NeKUm68WSk4Il+YEDcQLjM4pkfDoVKIZTF2D0r69hGRkLqPc3ZbQ04ximuv7EZeGWpIzkolCgBqbNYMP2iZCQmqiUigJDUFhSMjIVJRyjjcnJ5BDiDlkpCkJKSXD0fqKfSsKF8xYpqqqSUgsSWYffoaUjIyBKpXPh4HjztLGViJqmRLWooKlFabhRygEglweU+DRvD8Sw6ApalErCmSlTKzGtXOlA5pfWMjIMYrTUXSd/1+573qP2TR0Z6a96Sdt58+BbA8SWpUwoUUZm5Ek5A5cgu5Llwa2LQfB4yajNkUAHYm5oxDBno/pGRkG28s86M5SfvOy14fxaaFOpeYah3cFrk6x0kniktS3BO9adfFoyMjW0Uq1Q9jsTLMvMWcE1FXER4fKC2ul7PQ6V7VjcZDxbyCawmAnTMswoZTjYE+RAgKpu7jwP4jIyGTe2xZRW9pCuFlEJYjtSCmXGRkMlSEbIN7rES3v7xkZGbpGWWCmLDXA6uIR4pLzy1JSQ9DToQdOkZGRGU/A6WSrQtksBUD6dL3EaExVwKdi/Xr/mMjI4mG2Fl4kbHN1DNvf8QB1Fw1trxkZAMptzpgJnDypJo3Qs+ln7xUTsKSQ700KdRZ32vGRkHg0+LFygf0+if/AIxkZGQwmxH/2Q=="/>
          <p:cNvSpPr>
            <a:spLocks noChangeAspect="1" noChangeArrowheads="1"/>
          </p:cNvSpPr>
          <p:nvPr/>
        </p:nvSpPr>
        <p:spPr bwMode="auto">
          <a:xfrm>
            <a:off x="6350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1508" name="AutoShape 4" descr="data:image/jpeg;base64,/9j/4AAQSkZJRgABAQAAAQABAAD/2wCEAAkGBhQSERUUEhMVFRUWGBgXGBcYGBgYGBgYGhYYGBcZGBcYGyYgGhwjGRcYHy8gIycpLCwsGB4xNTAqNSYrLCkBCQoKDgwOGg8PGi8kHyQsLCwsLCwpLCwvLCwsLCwsLCwpLCwsLCwsLCwsLCwsLCwsLCwsLCksLCwsLCwsLCwsLP/AABEIALgBEgMBIgACEQEDEQH/xAAbAAACAgMBAAAAAAAAAAAAAAADBAIFAAEGB//EAEAQAAECBAQEBAUCBQMCBgMAAAECEQADITEEEkFRBSJhcYGRofATMrHB0QbhFEJSYvEVI3KSohZDU8LS4mOTsv/EABoBAAMBAQEBAAAAAAAAAAAAAAECAwAEBQb/xAAuEQACAgEEAQEGBgMBAAAAAAAAAQIRIQMSMVFBEwQicaGx8DJhgcHR4QWR8SP/2gAMAwEAAhEDEQA/AOFxeIUpQmTFZ10pYAgMKJYUDRZcGSc3xS+SWpJUQ7B1ANQVYaUijOJb89O8PSuPzPhfBBCJQIKgkMZit1F3LdxHPl8nG4nsWFnJCXmT3CgClIo6WFVkUSS+XKx8bwjxZbrWMqVAlmJIblBSS1C9L7iscPhMZOm5QgJCWAcJSFBIqxZnBN/rF1jeMTZYeYhMxRJdQUelA/MkA5Q0S19RNKK5JQ02a4jIMxGQKZISsJJAWHAcJTlq70cmjxyHF+IGYRmL5QxVQP1YeEWnH+LFSEM4IJUR1KnDMB5+sc5ix8SrkE1Omr2+3SE08pDqNBJcwh+tfCsLZ8pCU94JNngMCSdKe+l4AkMoaHdxXQRZdjIeRiMlK9GrXQx1HCcepcpSyLUBIPNy/MS4cA7Pdmu/IBDsXdtOvr6Rf4aWqXKJSpRsCHDpvmyZXKQKE7kC0SmkKx7FYAzJOdDZZaikpU4UCQ5U7sxymtqGKTEcVUmWUFTj+kauxY9HAoaUjosPxlRlJFyllEEo5WDFvAGlWcjUxxvEVEzFFLs50ADPqBq0UWWJFW6LDhOKnYgCRKIGdTqVZ23VsPvHWYbDysGgusFbXbehGoVodfWOF4biCiYMquaiXccoILsK+LVpF/8AAlDMFLzKALKdJBIqQBXwrv4icbK4TNcZmzCjnSlaQfmAqkGjKAtcRzUojmIcXBc08xex9mLDHLOZRQp0f3BmfppFcs0YJ6sDStNbUgwVIYGFBzmLppQHbp2eLBPFQkDJQWo+2+p02hCWnIXp0D2bd9j4RIpK3YOE0owv0GrxRpPkLotf9VfKGTUTC39wAZi3UjTSIfEASAkN9/M+2gCZQCk5Sxyk7kHx1sG6iC4pVA4Z2bdrMeukKkvAjoUTifhzEqNXcBt/HT31h9XEk/DZSXOYHNUukOya020rXeEpqWABbc6E79fdYCuQSAp3BNDoOji34EFxTyP8DpOGHOCug5VCjfMADqKUc0+ggPEFDMM9yL/4/MC4ZMZvhgmoG9CGJYX+byhnGKK0pJZiCqv/ACZhV3Y67RNYkGvdASJalyilZSUpWGWWYJXyqLlmIKU0d6mLf9bcUm/xICVZUAOmiOVkgkJWQ/8ASA2w1qar9PYdSsZ8PIVJ5SeWpSFoU+U0YFixLHxhn9cMrFKBSMqUpQKFIHKC2UmwBbwjpj+C+wKJXK4hOmqTmVRIYgKIcbkilWDm5iWIxJYEULOPEdfbwph5KiUpSzMxLsGp0cxNUtWfKSHAFiaUY+FfdYm4pvI7iAmKsGZwSK/b1h7Dt8Mu5ehLa7j3ppCGJwxSsvXTNmcUYU3DRALOltu2tOrwWk1gEWy2kLK0sFBJSCMr+DB7ft5q/wASyVFTZgoBz1egI+sRw+GJVSmutqUI6uIOnFhyQXJJenKkG4As20Tap0h3gBiuFkodmN8tiUg0If6RVnCKKCoCjt2sbdyIt8ZiJqknmysQoLNA2uXr0hNGFWlRCSV5kjMQcuZD1Brelq2gwk/Itt8iqJExh/tm39P7RkdAShVfiTw9WCgwfQVjUD1gWc+mUCoG7D17wdZASaQJLSxlFSdQ7Pq0AxGIDNp4n1PaHpsWrOi4Hj2ABJAupqO3Mz+9IuuHY1U4hYCcqiSsLQ6E5SNRQkg07XEUHCcGJkt5qSEkhmVWm71v0+kWmBxMmWlUqUVZqFeZbtXQ0oDemscuok7omsMH+p8V8Rehaxe4rFFh0mpN9Dp2D62izXhXo4apBq4IckN2ZtzAkcNUyTUDehYi4tU+HnDxpKgpMrDLGapexA1rvE0TRmclgB5klmrDc2UCsJAHZ/qTrX0ioOGWtSkgLIFHqzi4LD/EVjnkZKwysYMx6WY+FYsJCiUkgkmlAWptTT7whhkqCsrChIV06Dv9odADZmuHY1oNG0rAlSwLJUS+MoOVG29/MULNAJ0pw96B211ECnzeUh6Hs/c7/tG8OooHMCTYeTu2tIyQEvIxgsDmOUC9Sdg7V0EWaVS0IKCAo2cVHmf2vGSMKUSFrmIImLDBykFIoVclwWN9H6xV4pZNmAYU0LU9mJp72FmTZbO9QNYUM3cM3jQbe9oIhTg0Z9PBweogaJgBo7k2cekWoKQCqrEA+p1sPvDIJAqaD3bSITD8N6ZX/md669u35gmGllYbKSk/MqtWdmpSGfA7DcJmpWvmtUAMTXw2qxguMBJa7a7NoQ0FwPBpqWMt8vMTQgkEBqN0MT/hFu7K6hi+lbb/AFibkrwxJrorFTMzvQOz6A0p2taCSJpS4IzP82xG3sUZ4NO4XNekqhrdPnVVo1K4XNQmksgvqQ/lt1ht0e/mMlgd4VKAU5UGcctjeub/AC0b4gFhKdH5tXDkgO+n5MRwXC5nxElbMCkk5gKUIAiU3AzXCUgkdVJa9iMzRPfG+UZF1+gxWbNWMwSEouw5syjUFxSWPM6tHJcWx/xJ0yYQHWtSvOveOz4LPTJ4fOQpfwpsxeYAFKipJRkABJygfM71Zccd/py8zlJVoMtQXHTUGOjfBRWR4UrAS55SQoEg7UAPQjaLBGNSUhTAKBIewL270F4r5+CUlNn2DH28JLWoBiG8K+cLSnwVpSL6dNCuYodIBDkUfVj3hJagmo9AAPDU1fTaBYHFzCClKqZauwB5gNaEuY1PVoMpJ+o+kFRrBOknkZGKKQFUrQiru1Kaholw+WHW1QahtPB4rPi5Q6qh6g11Nb+sPYLEkVypCTcWoNfU+kB4HbVWWKqgfEDpcgVLhxQqANR0cQhgsWmWr4cwFmIq4IIryd2y8zj7HwONSMqgnNMDipGUkqYDJc0I1vpEVz1qSAubmyzUgpCWOuUoLcwBpl6ikRXLTIrJpXDQ5ZM4DQM7dHasZFwZ8/8AlmqI05BbTSMiW6Xf3/oO2RzglZQCWcUFGL+du8LT1Chyhq9etosZ2AlqYfFNC7Zf3iX+lSyA0wdin946d8QYIonr+Ekty5mYVJdIamov59oscDgv/MSnKLhiXIqQCl7ORvBsMxbNlOXYAA7U2iascUkuElzUh37RGb6FsFhZ10UTlc2q/VTWB3OsNLmsWUoi7kDr7LftEEqSA5LDu57nUtAwUJfMtJBY1d+lj19YFoHgBIlMtSlTRMZ8rtmDs7i1XekCmlcwhKSUpFWSAQSCHLd6w5mSRRSFAAfyEMKPreNmTkBJAN6C4c2FXaGUkEpJiSKCtXJ1e9K1MMghnYbmzbuQLU6RKZhQs/NkrQJ5j5WBiwm8JlEPMUe1Mz9xbWmm0BzXkDVlbhOGonTE5woILkkWIDufQ1Y9jHUY7g0lWHSmWs5kpTkWsZiSySoqauulKatCMmeEICZaSkBwnMcxqQSXOrsdNGgSsW9VHsPufpvHPOTlLD4GVVRk3CIUlImrUtaQ2YFqPaoLJAHehroBlMsBhKCupuN301tCvxjWpbRm76D1gK1akPqHJ3qW8oKvszLNBBslKR0SB0IJHbfWIjHmuWrXYgeX4ipmzLMev9tDbsTEpaxuA4oN68zmsNtAWiuIuAFaG7uKA1Dhnd7RCbj1KS5KgkuP5n0FLeY6xVzFl0uwt3JboG19YOcNNPMpWZKah/B7HwcbdjG2oIaXPdYJKmUep1s9Q1oen4skAAuGIvyhiLsad/vFfJlLNDlSCzMSQe3Lq0bUgh2U3gAbkABiOphJJMQmucz9NE0rp319doyXOUWJWEizWDbAiht9bwErBJcBiHexuXzPRnB08oGqWCGCglmpoVPtTbU2bx1BG52PAoAdxY31U6vdYgZwauY+DMQW6tb/ABCYlgMRQjc0N7dX0PTZ4wKK1c3K1iWLXLhrKZ+5OsHYjFihKdWBdiXClVcGocinsRtOUMlJYUoKUsE2dR/PkulCFgCWtJKdkgggHUPdiK1F7FhE8PJyWAq4GUJSNuraUg0Adf8ApdqW5lHu70ajRoHm5iC5+Q1cWpQAX0d6bwvLVU0y7pXXmZ8xbWlS47UhqUl0kOQz7JI0LFJrc+feF/COhebgJajzITZ3CVJA10b7wvP4SkgkVN2CmFepHZocUhA2BJDuo3pVNW0dnidAQp0j+0Aa9X1Pm47w6nJcMPPk5biGCMsssdHox63v+IcmSPhy0EsXQFNo5s41Ym0Xc3DpWGUkB9FC9DqBQ9X2io40hUvK7gEhkhyAHsDswHrHRHV3KmM3ihP+MKgkJZJf5gAkUZjalbw7/DLdSlqMtCjnGUOmYWZk/vSh3rVyMaflUMwdyCKv3Gg26wVPECoKSpaiEpZAvazu7Bvo0Ha/AqTTLpWBJJP8RL/7h6ZqdoyASuNkJAddANBt/wAYyJ/+nRv0DD9OzSTy26wWT+npoqwJsHqOrxZrxJBpOLWslvGkElCao8sw9AHP7ecPX5jWV2F4LMBUDrWrC0LzuATc5yjlJvTWppHQTsLNes0ppclIfsG+kalYQ5uefbpm+qfWF3R53I1ropcDwOZ8SXnQ4K0gh6M4fwhdPBZr/KR9SO7R1GGWlC0kTFqykEPlAcF6todojN4okHlqB/dmPiHYQj1VWAOjnP8Aw/MoQW1L6bubWixOAQwdWZNaIHm6j+DptE8XxIkH5jQapKXdmhGZjQxAOtGcd3JHT/ET3SkLY1MKZYHwkJQ40cn/AKjXTtSEUzWLm3ap1oCI2tZJZ6BhvvatK7DSI/xBU4KaAByAo19sYFMKVm5hzJobtZx6EXheXppVuvhTziQULFStLBh4b2FKxNUtybUuXL+zeDVBUQSwctgPEGkDnKLtmejVTl1a/wBB7DC5JUGbr4dPDX8QqrCJFGJu2VjSrlyK3PrDKjNeTSiABuSRcvs1b2avWAlWapv1GmujikSnS7uKkWYW/wDb4ftCQmBTgOli507M9AaXcX2h0rBRYSZSSCpN0k5auKCoYaNWvWDMA7JUBqWYOdTWlhVz94VwuYEhQy0cu19KvzebxP4uibXYEXPV7FrPt4q0LyayVYqYm4U/K7m7UHo8SAUABWpNRX/qBD66dYwuxIUSluUaJNCRyj76gxAqCSHIFQaVB837FoBqIT8dl+U5dC+Ykn13besGRM+I/wA2YPcFLNcpI0fQmBImgOaIe/MTYkWPc19jchaspKlBSSzFLmpLaC9IasGoLLlH5QrK5ZjUk0FmqdGeAowgKw6krS5YJsGsFZRXbRvWHU4kFgwBBqSqt9RdiNQPzAlYVOYPQh3sAReu1W6wqwbgaEgDkykkJCRbKWzM1X1Z7skW0glLKDJAOxJ5eoBVVtDWu0QVh8ofMSbVqDmcVBITajwf4jAh3AuomgLHVLttStoDDFB1YozFJZqfMMoClEUdLVNA1xBfgZg+W1nqXI1rRge/lCqJ+cAsDzMak/8AQGsKBxtFsiRblqKtt+3eEk6M12KZCku1DVywYjSjN3Z3hhDsOXR6Fmre9AL0YwedODOw8hdqe3hQTyCzgEuWoNQHOuj+MS3NmuiKZDKqlSRUGoPUEAEmsFVISoZVAgKNcxoTpq4qH0iQxLF85UCTQgGtdGe4HkIYw8xJd81a3auxdqPr2jOTRrOJ47wJUkBT5kEsFbGu2lL9YFwsVXmcjLSgdRJtzWFCXG0dziZCJoKSXS1QC2x2tTtTrHE8SwZlzSlbEgAhQsU6EH67R3aeq9RbXyNdoYXxlCSUhLsWfNMDtR2jcIM9c966RkPsj0NuO3/1ZTMgJS/9Kaiv1rCU/iarO5JYgKfZ6Hr9IUnTmJI+Y2LvqKMfbVhdOJL0YilBlZ+5OpFGG8cUYsk7fI0jia7gs3gw6+L3AttGkYxR7Gr3827mxEDKypVeQ6B9D1uNKE7UgyGZi70uadR17GHpdASZCfMWolgotcJCq7PViO3+Ny8Ut2Nz1prcO/s9o1NB1sbOzb/QQEhxzZSamzdSK0f30jGobExx83dmrfuRf3pCSsMQU0fxvpv+xhUzC3bs/qPSNTVUpmJFwHJGrV820g7Q+RxUwB8pAcgFwmn8pD/aNDGKBAV8xcNSzkCzg/47QlhFCYoqZlHqDmqLlNjXpuXaNiekA1zuXNAwqag+m7Q23wUWA5muRlINiLO348IKA2tdOvf6e6qCawBTkAGoZQJIAuCSTZzemsCGLCi7KoaEChvanf2IOxstCGLHllZoRy2e3j59YV/idCHuDl7Pyi2uv2rJUxRsoEGpe4OwA091iKy7jKW6BiOvfq0ChZxZFKCskFNhmvlv11sR0rESknRmtUlyKMbeZvSBDEJDtmo9HdgaF99vGNy0hQLGr1L9KU0voR4wzRFkPhE1VvZhavtgIxAuCBlagIVmfoa+cEmgsAASWq7BtPLz7iBoCgdDc1d+wADRuQE0nKOUZX1YEm92b8xBMkBqguDRxqfAaav6xOYhTaBrqet7ew0QTh1f1aOQzmuhJrUVjGZtAoc3NV2IAAHVbir6NpBVLP8AM5FmFRpUOHcXejxGaSPlDtqoMxJ18hpprApcoPzfNsKFzYAP7v3BhoSyHICX2BZ+tt+ogkyaUnNZw9gC4fd+wFD1GsSL5ictAAav43e4/OgkrCXCSzOAxCQzuQlqkkvapjLILYymY+ZRLAOSOVy70GWpvApQLukkJINGzBn5Sm7UcPsPMclIqEpJDXKn5syasaCr1cwacgMyg7EuUu+7fM5LNoYz6GXI3w3FoY8ySpzV6ig+ZmNxdi7G9ouJpSSBc2b0196xQ8NxCVzQkIJJdywSGpQs3sxaycY5XmSOQsADlc+ddw1YhqRyCQSaoOLJvZgxZwA7eXXzxCqtmFtXdstbnx1v1EamzhmZwGZgpwK9Xrpr+IhKcKcoSN2JFXLjrvUmF2oQb+C7WZgCHL0oeh8do2JYI8ASx0Z7s/veAzZjVUQkGzlvXe3usbQpYoUkpNi4INOlr6QGrDZJMspBLOHoKk7XuIU/UmDE+UFJYqQxoOZv5hpox8IsUzSbM2xau+u/3iImhJAq7F9R13uTYbtGjcXaGTo5AcOUd/8A9R/MZHQHgCTVM1aQagAhgNAOW0ZHR6q7+RaxfFcHmISg5SrM7BIK1ahgGd+U10cBtIVxPBZiZqJcyUsLX8oXyAksLAl2JA1vpHd8C4mEyiWAWWCalVM6nSEtQkhaQq+toyfxhEpwSlKshKXcKSvKVUVRSappQ/OkhrF4LlHsT/xmm25QeMU/DT/P7o4rivCFyFZVKSSQAwZaQQK3FKAHuIUXMKFJ5DzG4Zh1I+UVfyMXPG+IomukIVU5jmKVZVKJOUZEueU+THtUKUBQpAFmJYNYglq1PeBKkzzPadOGjqyhB2kCn4ogVdiWChd6PShSHOt2jYxDAMFM5vRz0Sfx4QvLCUqLJUnWtQWDnKTcswbpBJs4LQwIIBHzHX258urmjmrAzMIUGmSlZTrcJcHxBaEpaAFEBCgALlmo5s7PX6RszykJAdzbKSQb3/zB0rcc+ZixcnKHPK1fr1vG4QKIKSKOSU2Aqa60sbHrGpM1DO5bMBUFwTQCtR0Z4l8GxFqi5OhGtr09BA0HORmymhOYB8vibKYgBtnaMhoh501IAyk+Fjd6m9z+0QlLe79L+9IXxs3IlPLQBg1KDuK1LvApPFBlzZDlfK9Ls8WgvJ6ejOEYVZdJUIIDFSOPSx82YeA/MGRx6Sf5/MGOlMbfHmx5cpJLlIJ3YP5xIDYekLJ4rJP86YKnEoNlpPZQ/MNSBaZKZLCgxAIiMuQEhgImCIkRGpcmpXYsuSHcgd9YgZAZsoA6U8aaw2Y1G2ozSfgQ/gQbkk7uRTs8STh8tmJroxPQkG17Aad4KvWICJS04vFC+hBrKBfwhJ0Ha52BIajbQVeF/pFOqlDwpd633gyIkHjejER+zw6FEyVFJzOOma9GOv3b1jU6UzEAlgwDAm7lyGfU+WlnY0lDkD319IV6EebJS9njFWZw+QoJKlEBayQCAOUX/qIv3hxBYVWkghqAZyXoxLbG2rdIjiJ7mtE6AEk0G3vrAEymylLJIBZySpnYlj10fwMcLzk85u2WBKWItZ3USPWzsabxGbNAYZjd2DBk7OG6exCUsJzKJB0Kq6h6EkuNtPtBErSQCBnDsAGpdw57WgUYZlYoIrmqatVw1/lqag6WiP8AqRcco8Nqsq1fz5wuZ6UuAGavNsdam777dIEcQQPlYCz5aHxIb94TkNYLRGLJBIVuwJD+tT08IJJx5Tcpav8AKOtxrQUNPCKqZxAvlUrM+lXP/EN4+Eb+PSwLlnoKkW6e/EbWMWH8dsUNpVY9GjIqRiD/AFzvAhvDljIO0NoveGcP+Gn45X/toICUrAJKSCpbsGIzA0L9biF0SZi5UxUyWFGYRkW4Cksz5ZbuQSwdth0hObPWT8OYoplMoZQvndsxSkCgHzf5IZXiHEWlkSy4U7sS4AIAdi4c28qx1pOqf30fUPT9nXszblhYSzl/C/n9AeIwQQhKsxJo4Ara5NgwYlrPVoGub/UamjCr0dr6Up27QCUUksonNqks53IV1JZusNYieqZMDqKphZILF6AAA6EM4hJLJ849r/CqBTJD2IDghTCqvSl/Fz3iuRhZaS/M5JGhrsE5fvSLRCstC4IvqXez9x7aALYhiWq+oO5BV18fWNGT4BZqRPDVzV1b9uv0iUycnLV2bR32uQ4NftAkLamR82oNz5j7X8Iz4hLuAKdwCLG3X0LQaBVogqYQ5d3pmOoIGjffftG5WHzKzF2ZyVKBIL6CpMQTikiq8wtqG3GkHRi5R6nrXRuukUUTqjoS5BqVLJBIzkNTYPR66jxLiI8QRmUJYOQJDlty1OvLlHnDqZconlKR0t57xI4AFSlAuVEl7sTszQyg1wPscU+yjm4FRLGiQ12fraAzeHKJJavRug6ReHhx3BfcfvGLw62oEbHQ9naooD4RvfXghtl0UCuHVCWYmr2bpeNL4YRqD2MXaeHrSah/EP77xNGHmVSUhtmGutqaRnKSFyc5Mwyk770iIxShZSvMxfqWoB2b6/TpFXPwTqozmrPDR1L5CpAEcSm6LX5mCyuMzv8A1D4wotBDuLe/KJIlPcaem46xWxtz7Gxx2Y9wfCCp/UC/6UnzitmS2pEloo4sPv390jDerLstpf6n3l+sGT+qU6oIjn36fiJActve7Ps3pBth9WZ0cv8AUctRAAU56RbYGcCjOxq4rQsCxv132jm+AyGUZpHKhKldyBT7x0MsshLgHlc3IfqLemjxHWm9tdk9WbcA8mYgpb5gGY3Y0e9G5n1gS5xsHKw7PlSoUrlBLG1ojJqwfSmUMw9A7+NIH8MIcNd78tq3YC+25jio46Gv4opV8pY3IBLij8pBTYG1vKNLlglwPmL1yipo1n1oWvvCgnEMQEB73CiXYcrF26U1jfxFO6nfS4qxezDxMCg0Hky30Ucpq5B0IJBAfxL/AJjjJ5LEPVurt1Br3gUrZRPSq0s1gxN/MV7QI4kgjMpRG7EjzpdwXNesZK2NgYUqrBTp2SKOxfcsN7F+kBE0F8oFdEioIej0H3r2gJm6BTm7qIcB9jYdesQmKc0Ao7ABz3GkMkBB1Ev8v/8AH3MbhP4Ms1Ka60F/+qMg0GhzFcX+LLS45kAAkahi796vCUogFN+pJoDWlR3LRHAyFzlhKcqaUewyg01qYucJ+nFljNVLSXcAOoH/AJVa9fxHfHTx7o2rr3K9RgOHYFU+YmWkJAUQ6gPloXNNW8/GOpwvCUy1ZZaipRGZyMrh8pCSkf1ctCKneKqalUlWWWErMyiTVKkqSQSUkKAqO/jDfEOOZZp+E7JzJDlKho6QkJ+UJAFQXYk7RzySWGev/iNf2fTT1J85p/t8Sq4xOClUQQwKVOCCS9cw6Hx73iuwiBnRcJCkuwJo9g9rN/mJLxJmEqUSokuW6klncMOm3jEJYCjmyk1IPhQsNS5dqwlZOLU1d85akvLvoIMN8SYfgpJzVZAY0qqgNKvbRoWmLVlVyq5VVBe49Qa63eOm4NxNMoFEkKC3q1wAQxoKEFqfiOZ4lOVOmqKKA81aVPzM7Fioabxoqzq1/ZY6WmtTcm2+F8PHZWrksCNHF/F+7bxXzZDQ+AplZg1v31jJcjMQN4snTBGKlpqyvdQAZRD9TDKMYoMyvG8F4nKHxMqf5aeV/WnhA5clv8RTBztyjwxocSUP5j6wxJ41M3p76e3iqMt4xNN4FA9afZdp4+SQFJqroNN6wQfqpAIcW7j7RTYeXzpL2sNYVxMtyYO7JWL3Q3HWI/U8k0YV/u/MamYmUuoCfGscahFRDZS3v7wWybml4Oh/hZCvmQnuKfRoJ/oWHNnHZZ+7xzBmKDMSB3hqTjltU0661gXRnOD5Q7iuCy0qGQqI6gnxJyiBqwFCA3UkMbAWeNo4kRfzFBdtIL/GkkAL83bvV6Qrl2ZPSboQncKU7pCW+3lGDCKB+UhqA/gAm8PJ4gpyHBa9A3m0BVx9LEFNf+P/ANoZNMZ6cWrTJPkwy6EKWoJbXKKksLVHrFy9EpA+UJDlgzBjTej+AjlVcWUTQkdgBHSglySLEgXb/O8S1lwc2twkEUl7h06DXNVj2Yjw3iLqFEhSqFyQfDmygeHlG0qLAkli9DoDYAXNxTrAkLuQCDUKOYJADU3Zzu7RzEOTZSBcBw3MWBGpNd6VeNlTEjOzkGjPXuRT3SF5r2SARqNdnNCBpcgmCggXmAAmoFCT/Q4alr7XjUGyK8QHY1D0YqJFncaB2DEaCAzTzPQEagOelxs+0FlpJoMiQC1HKmfc62FCOxhJclJPLmAbZ3L2DMHveGSRkkEMmnz7aZWzHc1ehApr1jScOVHIGNtNqOcr2IOjUrEZiFAAcxKb8wDO1wk0s9IPgkkLcqZnAG4LnZvesFulYeMlinhtPmPhmbwjcVq5i3LIUz/1GMiW19iZ7H+KcTCZqES0j/kAzl9Ogv1hid+oEhDhyoKCVBL0LsovZthFj+o/08RKMwBlSw7uWykuXa7fRR8OZKM2aZRKiUJyCx5aljVny9KkR6TbZGEYzV9HQDECYpDlxYGzGhAI3IfyhFGDzrLnV6WrVn16h9ILw/BrScyygKyMAkZQDYBWj9vPSLPDqATRmZqsM25tqQ9WvE6t0yj9zTqL8kOH/pf4roROkpmEk5VuCQw+UByzgxJf6eVh1mWtIDc3KfmfVzer9oR4riUhCFiWSsgAOWKKkl2poL70gcriExTBQLuOZyeVtlP0isdNKVoScm4LdyPS8GsTMyRlsHoDuS4vUkxo/p9CeZIL93eLrBYYFAJWVOKKoC3gB6Q2cKAKfUxF6DbbPTWslBRS4RwfE+Dqy8oJLsXu7jSI8P4EtKsxS7BwBck6MW0eO2xGCSagsre/pGkSkpZC0hwKlqEuX1/FoTbKMlGwrWdUcZh/0yQolRrW7Bq61qe0RxHAy9vJ/Skd1/DoIFEt0jfwBoD4pp9IPoSu7N62Ko86VwbepoQwNRrX8QJXCnYtSn1qwePS/hnRI7hLMNgzRUY7handKXfs487xlGdE3JHEKw2VnqX8vOKudLqfH20dhjeGEn5VFbs2nvqd45xXDVZiNXMFWssvpuoZ7KsIr7pDQEWieGHK9BqeulA2xiMvhzmgbSDvRGbvgrGHYRr4V2uPZaLebwxiHUGa+1YLK4aSaEtXTofzA9RC0UCpR/zBcKsizggU8biLidwgpNLXsA3neFV4I/4Bp4Xjb1JAoiMugv8AjWv2ipnIi0GHIXXUe/V4QXL2rGXJ1wzp0+xWUjmEdisKcWZur70TrUj0jlESCd23jqULSRlUfme4Yns3bxgauTk1lwSClKpzJ1sKNp3voYgsuQAgnUFRAr0BqkXNOsamZQHAUmpvYVuXB2t0NYgJpZyWFSDnLHmFakgdGEQohVcERMJ+YkF/mFH3GYp+YuXHSsSQrKDUtQMV00y5rHp+Y0ueoAkVDNV05WFbAOd7mAyOY5eYFnJByioDZXdyQ1xGoKMxE5zzMGBqFWPclyO57QJOIvlWWaoALjQh7s0EVKdRKXAOrOb1zZvtcxnw1JSM4Ny4DtS1QR/NpDYoNG8LPMsgKa5Da7hulbGDGabhL0cigGUlgz0r+YqMTmcAJoH7kmt36iLMLBDH5gNjsNquG2PWNKPkEl5NqJeiD5//AEMZERiZm809XUH8CikZC7RNp0cr9Zg4WZKWFKXlAlq/9RJZwaUIfxbe7WFwoTlJKVqKRzCoqHyp2HjWKmVwxKpQGTIpLChPzXoTUgFnh/jEwopmSkZHO/8Acl9BS/5jst8ojNRvav1AzsUSlatOXIGH9Rc0P9vrAFyglitTyzRVypy5dwASLDr4wvNxCUol1LLdZUphSgBd7UAfrB8coFAlkgKUAWcjlFSo1tSDHOQzTi4xoBg0IUpSQpRmZVMkZSGDZUm5BKszsT4NFwiWmUChaCtTOCgh6gE3VUAlr6bRzRxaQpMyW5UAoKALVD5VJawY26F46b9N8XlJWnPLLkjKbkFV28/Uwy5LbNzoseATAkfDJLXS907oV118YugUmEJ2MlGcFBJFkqemzEttSGsafhg5ykPark68oZi9mNGh5S2p+WUSajYZO471hE4jKnMQFBJcJeinqQWtfXUhukMZiWCCVJYpeYWqpiBypUL9S22kLzloFEVOUVUWNi4DrZTMOtxHmznLUlbXFr+R4xk1az8zOH4wFKSo/OHSGrcO4P8Aa9P3izkTyUkjKAA1QXqdH6i43vvz2HnJVNBTmWE5aqUUBx0Dg1r3feLFWPStRQEJ5gFaOKl2fTp+YecG45f3wBOD4ZYCeUl2BYPblOYqSkBtflrpDAkrKQaMaa3F9ITkyaFJIHw8oUlagDlVqRlqGy16sWgvD5v+02dxVi4ISDYAmgDeEV9nnmXX/P2K79NQcatvh9GzwlKlc4SCGLtzMC7cwsfu8UGO4GZk4ksnXftttFuolJWXzPlF66M+ovp0gckKNCouANGPdza9q/eFTbw1lff3/oT1ZUoXhWVSv0t/+Q+Q+jxn/hMaLIfYARcCcoLylw9iG9ae2MPfBG59I6VpxfCF3s5yT+mwn+Yn30g54MmjaWrF0MOOvmY0qUnQepgvRj0HczmcRgiKFJOwGrDv7aJS+EgAnIDtQbGu7iL2ZKG3qYUMwJUAGF2183jknoNPAylSOc4jgCQQ1KVG96+TRzqP09MNkvXw89vxHoyi4qB1oPxAZnYt38IeOjOI61XVHISuDABiQVCvKT53PSAqlqStVC1qBibC53p5R0eKwiSXAY0DsHYUvFNisKQ5atKs9PAdbdHhJQlHLI6rcqEZwJ5QkkddX6moHt4goVIyigZjqzuUuCwc+sTnoNAyjewAdt9TY2P0jSkD+ZQ2Z2vYO1ewhCYIKJbNc1FQaDvYavr4xMUBeqiXJoVA0skmpD7ACNfwhUMwQUm5NBS135aUbtWMmLvsB0amzFyKG9C7QfgFG8PMagykE1pU0NdhtpCuMmKd9NgoB6l71qCaQSeaMqp0dZALaNbfzgagB/5iaO1XDDvWp69YKWbCkAUX/l0+WlA5IDvoPrFpNVRiCk3GVbEAWzA0I7VipnTADdlUNDUDR6s2sPTUgupSnNDmLitb6+FY0lwaRM8SVufMRkZ8Re6j1df2jUJtj0IdDheLysmZ1BOiSKgsWA7sKvd4pOI474jqNVKo39I0BPWOymcDQqXlZxlo2mxEJHgP+2hKkJASQcw+YkWJu2n5i9qrF0Yxm9yWSo47w4lUtkDLLQhLB6KIdtzC/wDFLSylISQaWqaACpegtSL9eHM1dQlJNHuSBT7WhXJmIzBwbPUFjQje0PpcJMOtNwk7Vr+RXDYNKiVpSQCxY/YfaITMLkWWcGhpodht+8NjFEnlHKDd9ndvGGpSJaqkcxLXNNovRzaerUrkHwuHSEuSWYHr2A1hvDrq7P8A2uxbv5aQBMxmGUJApEpaihZKgyWYsNrF4SeVXH1OjEvN/QHjcUVKSkUUKktXKABUW0217wKRilJSpIYcuXLQkpJHy5rF9RVngfDsabrSCZig2ZqJYhHNdr0G/SIKQApRC3dOti1eU7kAAdYitOMk6XH6jS1pQaV/p4bB/HIACBqCGqL7EGn2iScQcv8AuElW9XsfGmzwHDY5aTLUlAzoIUSpihwpwAkXLhTuahojg8UUziZ6VqlV+Wpra4oymNNM0CTdN7RpSTncaV+F9Mj6pC1ArzZzmVLJBqSzpKkkFQcbV67vY4rRypUXGUKlD53dlje9bNcPSKXFzMRKWVzQc6GRmSXKUtS1gEkV1cRCVOUpQVM+Ic4dSlkk3OjXtQVv1iMG8Vx+Rpx3Se222W44qnMJbETKGiklksDbXlI3iyw0taZwzOsVLucqgCUm+gcG1lA0jncLh0qKlSkliSMygBy0YrIcAitLUi14cPhqARmM0kZnKlIHKwokUsObp1AiyhfvO6/fspHR1dFR1pLHjK+nPw+BbY1HKFp0Otej38KbwwFH2IscHgRMlFKzlWxatM1WFSaPFerBLsVkaMybx1LddvmvmLKW65EHO8YXgqcARdfmn8GJjCf3en7w+X4AV5w3VXnC8/DEAkZi1al/T94t1YQ/1Dy/eBzMMrce/GFcE1wYrZMsKSCT6nSn2ghwQ9vGsE5BAYAHbesHyq3Hl+8aPAz5Ep2Eo1N7DZrs8JzcECKgev2i1mBf9vkfzC6pK90tsx/MBpPwC6OexfC1kUKWuxfb/HlFLiMEpAIU1RsArwIFBYXMdkvDr/t8j6QliMFqs+LeQjlnDbwg4Zyrm1ez/fQP50iAlpAez0FLEUtWpvTQxdL4HmqFE7A/j3aAYrBrcKZR0obXqW0taI2b05FVlNLKNwSTm6ln297BXK0UVZnNtQ2pF9dofVh1FqElr2algDV/xEp+AUGPw1BwBrWlX8zD2ZRkU2ILgADYaDxp3hqUVcpLi2gzFTN1I+sbmYAuz5fMduxr9IMiaQGVcd0tZoLeMAlaRoKmbq/7v/nGREy/7U/932pGQgh6jNzS0uBmblO4sxrfwhFeKBBYuwr9x4GkZGQinLaT0pVG15aRCXh2Sl2pV6O/2iaZYGnpGRkdqR3PIljOHAOpJA3G/bq8DRw1J5gcpapuHppvGoyKQy1E4NeKUm68WSk4Il+YEDcQLjM4pkfDoVKIZTF2D0r69hGRkLqPc3ZbQ04ximuv7EZeGWpIzkolCgBqbNYMP2iZCQmqiUigJDUFhSMjIVJRyjjcnJ5BDiDlkpCkJKSXD0fqKfSsKF8xYpqqqSUgsSWYffoaUjIyBKpXPh4HjztLGViJqmRLWooKlFabhRygEglweU+DRvD8Sw6ApalErCmSlTKzGtXOlA5pfWMjIMYrTUXSd/1+573qP2TR0Z6a96Sdt58+BbA8SWpUwoUUZm5Ek5A5cgu5Llwa2LQfB4yajNkUAHYm5oxDBno/pGRkG28s86M5SfvOy14fxaaFOpeYah3cFrk6x0kniktS3BO9adfFoyMjW0Uq1Q9jsTLMvMWcE1FXER4fKC2ul7PQ6V7VjcZDxbyCawmAnTMswoZTjYE+RAgKpu7jwP4jIyGTe2xZRW9pCuFlEJYjtSCmXGRkMlSEbIN7rES3v7xkZGbpGWWCmLDXA6uIR4pLzy1JSQ9DToQdOkZGRGU/A6WSrQtksBUD6dL3EaExVwKdi/Xr/mMjI4mG2Fl4kbHN1DNvf8QB1Fw1trxkZAMptzpgJnDypJo3Qs+ln7xUTsKSQ700KdRZ32vGRkHg0+LFygf0+if/AIxkZGQwmxH/2Q=="/>
          <p:cNvSpPr>
            <a:spLocks noChangeAspect="1" noChangeArrowheads="1"/>
          </p:cNvSpPr>
          <p:nvPr/>
        </p:nvSpPr>
        <p:spPr bwMode="auto">
          <a:xfrm>
            <a:off x="6350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1510" name="Picture 6" descr="http://vodospad.kiev.ua/images/stories/articles/landscape/12/zl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14356"/>
            <a:ext cx="6448425" cy="4314826"/>
          </a:xfrm>
          <a:prstGeom prst="rect">
            <a:avLst/>
          </a:prstGeom>
          <a:noFill/>
        </p:spPr>
      </p:pic>
    </p:spTree>
  </p:cSld>
  <p:clrMapOvr>
    <a:masterClrMapping/>
  </p:clrMapOvr>
  <p:transition advTm="10655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Q-oBpuQL17rnFe4K7FBn8TkJZ6VfeiV0NQGBQZN1GLZuvoK83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142984"/>
            <a:ext cx="5357850" cy="4714908"/>
          </a:xfrm>
          <a:prstGeom prst="rect">
            <a:avLst/>
          </a:prstGeom>
          <a:noFill/>
        </p:spPr>
      </p:pic>
    </p:spTree>
  </p:cSld>
  <p:clrMapOvr>
    <a:masterClrMapping/>
  </p:clrMapOvr>
  <p:transition advTm="10608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t3.gstatic.com/images?q=tbn:ANd9GcTn3t9bwJOOTrM5PfQCd3G3vGx-oIdgqvh-fj_FsUysYUwJo-RTV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357298"/>
            <a:ext cx="6286544" cy="4786346"/>
          </a:xfrm>
          <a:prstGeom prst="rect">
            <a:avLst/>
          </a:prstGeom>
          <a:noFill/>
        </p:spPr>
      </p:pic>
    </p:spTree>
  </p:cSld>
  <p:clrMapOvr>
    <a:masterClrMapping/>
  </p:clrMapOvr>
  <p:transition advTm="11590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</TotalTime>
  <Words>469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Метро</vt:lpstr>
      <vt:lpstr>Зелена архітектура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Зелена архітектура</dc:title>
  <dc:creator>Админ</dc:creator>
  <cp:lastModifiedBy>Админ</cp:lastModifiedBy>
  <cp:revision>3</cp:revision>
  <dcterms:created xsi:type="dcterms:W3CDTF">2012-01-25T05:59:56Z</dcterms:created>
  <dcterms:modified xsi:type="dcterms:W3CDTF">2012-01-25T06:21:39Z</dcterms:modified>
</cp:coreProperties>
</file>