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8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0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F3A0-F0A5-45C5-B9D5-5BA7BD906BF7}" type="datetimeFigureOut">
              <a:rPr lang="ru-RU" smtClean="0"/>
              <a:t>17.10.2010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F6750-DD2B-479A-9E96-D0499345DB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Calibri" pitchFamily="34" charset="0"/>
              </a:rPr>
              <a:t>Маріїнський палац-перлина України</a:t>
            </a:r>
            <a:endParaRPr lang="ru-RU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00943" y="1935163"/>
            <a:ext cx="534211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D60093"/>
                </a:solidFill>
                <a:latin typeface="Candara" pitchFamily="34" charset="0"/>
              </a:rPr>
              <a:t>Маріїнський палац справді гідний називатися одним із ста чудес України!</a:t>
            </a:r>
            <a:endParaRPr lang="ru-RU" sz="3200" b="1" i="1" dirty="0">
              <a:solidFill>
                <a:srgbClr val="D60093"/>
              </a:solidFill>
              <a:latin typeface="Candara" pitchFamily="34" charset="0"/>
            </a:endParaRPr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714480" y="1935163"/>
            <a:ext cx="5786478" cy="449423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300" dirty="0" smtClean="0"/>
              <a:t> </a:t>
            </a:r>
            <a:r>
              <a:rPr lang="uk-UA" sz="8000" b="1" i="1" dirty="0" smtClean="0">
                <a:solidFill>
                  <a:schemeClr val="tx1"/>
                </a:solidFill>
              </a:rPr>
              <a:t>Дякую за увагу! </a:t>
            </a:r>
            <a:endParaRPr lang="ru-RU" sz="8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i="1" u="dotted" dirty="0" smtClean="0">
                <a:solidFill>
                  <a:srgbClr val="D02A75"/>
                </a:solidFill>
              </a:rPr>
              <a:t>Споруджений в 1748-1755рр.за проектом видатного архітектора Ф.Р.Растреллі.</a:t>
            </a:r>
            <a:endParaRPr lang="ru-RU" sz="3600" i="1" u="dotted" dirty="0">
              <a:solidFill>
                <a:srgbClr val="D02A75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28926" y="2071678"/>
            <a:ext cx="3687127" cy="4389437"/>
          </a:xfrm>
          <a:ln>
            <a:noFill/>
          </a:ln>
          <a:effectLst>
            <a:outerShdw blurRad="190500" dir="13500000" sy="23000" kx="1200000" algn="br" rotWithShape="0">
              <a:prstClr val="black">
                <a:alpha val="47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929198"/>
            <a:ext cx="37576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C0C0"/>
                </a:solidFill>
              </a:rPr>
              <a:t>Роботами зі зведення палацу і розбиття парку керував архітектор І.Ф.Мічурін</a:t>
            </a:r>
            <a:endParaRPr lang="ru-RU" b="1" i="1" dirty="0">
              <a:solidFill>
                <a:srgbClr val="C0C0C0"/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857752" y="1142984"/>
            <a:ext cx="3489602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429264"/>
            <a:ext cx="56436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Будівля палацу за планом П-подібна ,що складається з двоповерхового центрального корпусу і двох одноповерхових бічних флігелів.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Ясно-жовті карнизи і колони коринфського ордера,білосніжні балюстради і віконня лиштви ефектно виділяються на фоні бірюзових стін.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14348" y="2285993"/>
            <a:ext cx="3643338" cy="378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190500" dir="13500000" sy="23000" kx="1200000" algn="br" rotWithShape="0">
              <a:prstClr val="black">
                <a:alpha val="69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000496" y="2428868"/>
            <a:ext cx="4281518" cy="3643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57158" y="107154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Содержимое 11" descr="1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105400" y="2643182"/>
            <a:ext cx="4038600" cy="3303588"/>
          </a:xfr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uk-UA" b="1" i="1" dirty="0" smtClean="0"/>
              <a:t>                 </a:t>
            </a:r>
            <a:r>
              <a:rPr lang="en-US" b="1" i="1" dirty="0" smtClean="0"/>
              <a:t>    </a:t>
            </a:r>
            <a:r>
              <a:rPr lang="uk-UA" b="1" i="1" dirty="0" smtClean="0">
                <a:solidFill>
                  <a:schemeClr val="tx1"/>
                </a:solidFill>
              </a:rPr>
              <a:t>Парк і сад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929190" y="2071678"/>
            <a:ext cx="3714750" cy="30003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Содержимое 7" descr="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71472" y="2714620"/>
            <a:ext cx="4041775" cy="3027362"/>
          </a:xfrm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857232"/>
            <a:ext cx="785818" cy="5629292"/>
          </a:xfrm>
        </p:spPr>
        <p:txBody>
          <a:bodyPr vert="wordArtVert"/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rgbClr val="CC0066"/>
                </a:solidFill>
              </a:rPr>
              <a:t>Реставрації</a:t>
            </a:r>
            <a:endParaRPr lang="ru-RU" sz="2800" b="1" i="1" dirty="0">
              <a:solidFill>
                <a:srgbClr val="CC006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500166" y="2000240"/>
            <a:ext cx="1785950" cy="42862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2000" b="1" i="1" dirty="0" smtClean="0"/>
              <a:t>1819-1834рр.-перша реставрація</a:t>
            </a:r>
          </a:p>
          <a:p>
            <a:pPr algn="ctr"/>
            <a:endParaRPr lang="uk-UA" sz="2000" b="1" i="1" dirty="0" smtClean="0"/>
          </a:p>
          <a:p>
            <a:pPr algn="ctr"/>
            <a:endParaRPr lang="uk-UA" sz="2000" b="1" i="1" dirty="0" smtClean="0"/>
          </a:p>
          <a:p>
            <a:pPr algn="ctr">
              <a:buFont typeface="Wingdings" pitchFamily="2" charset="2"/>
              <a:buChar char="v"/>
            </a:pPr>
            <a:r>
              <a:rPr lang="uk-UA" sz="2000" b="1" i="1" dirty="0" smtClean="0"/>
              <a:t>1979-1982рр.-друга реставрація</a:t>
            </a:r>
            <a:endParaRPr lang="ru-RU" sz="2000" b="1" i="1" dirty="0"/>
          </a:p>
        </p:txBody>
      </p:sp>
      <p:pic>
        <p:nvPicPr>
          <p:cNvPr id="10" name="Содержимое 9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643050"/>
            <a:ext cx="5111750" cy="3404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317500" dir="5400000" sx="90000" sy="-19000" rotWithShape="0">
              <a:prstClr val="black">
                <a:alpha val="86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57224" y="2786058"/>
            <a:ext cx="2528888" cy="3846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1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429124" y="1071546"/>
            <a:ext cx="4041775" cy="29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214282" y="1071546"/>
            <a:ext cx="4040188" cy="428628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CC0099"/>
                </a:solidFill>
              </a:rPr>
              <a:t>Нині Маріїнський палац є однією з двох резиденцій Президента України в Києві</a:t>
            </a:r>
            <a:endParaRPr lang="ru-RU" sz="2400" b="1" i="1" dirty="0">
              <a:solidFill>
                <a:srgbClr val="CC0099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4500562" y="4714884"/>
            <a:ext cx="4041775" cy="65405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улаштовуються урочисті прийоми </a:t>
            </a:r>
            <a:r>
              <a:rPr lang="uk-UA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проводяться  </a:t>
            </a:r>
            <a:r>
              <a:rPr lang="uk-UA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 делегації.</a:t>
            </a:r>
            <a:endParaRPr lang="ru-RU" sz="24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Constantia"/>
        <a:ea typeface=""/>
        <a:cs typeface=""/>
      </a:majorFont>
      <a:minorFont>
        <a:latin typeface="Wide Lati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106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Маріїнський палац-перлина України</vt:lpstr>
      <vt:lpstr>Споруджений в 1748-1755рр.за проектом видатного архітектора Ф.Р.Растреллі.</vt:lpstr>
      <vt:lpstr>Роботами зі зведення палацу і розбиття парку керував архітектор І.Ф.Мічурін</vt:lpstr>
      <vt:lpstr>Будівля палацу за планом П-подібна ,що складається з двоповерхового центрального корпусу і двох одноповерхових бічних флігелів.</vt:lpstr>
      <vt:lpstr>Ясно-жовті карнизи і колони коринфського ордера,білосніжні балюстради і віконня лиштви ефектно виділяються на фоні бірюзових стін.</vt:lpstr>
      <vt:lpstr>Слайд 6</vt:lpstr>
      <vt:lpstr>                     Парк і сад</vt:lpstr>
      <vt:lpstr> Реставрації</vt:lpstr>
      <vt:lpstr>Слайд 9</vt:lpstr>
      <vt:lpstr>Маріїнський палац справді гідний називатися одним із ста чудес України!</vt:lpstr>
      <vt:lpstr> 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Маріїнський палац-перлина України</dc:title>
  <cp:lastModifiedBy>Admin</cp:lastModifiedBy>
  <cp:revision>24</cp:revision>
  <dcterms:modified xsi:type="dcterms:W3CDTF">2010-10-17T18:41:42Z</dcterms:modified>
</cp:coreProperties>
</file>