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60" autoAdjust="0"/>
    <p:restoredTop sz="94660"/>
  </p:normalViewPr>
  <p:slideViewPr>
    <p:cSldViewPr>
      <p:cViewPr varScale="1">
        <p:scale>
          <a:sx n="87" d="100"/>
          <a:sy n="87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A0E89-615F-4655-B758-991CCA0FDA93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598D6F-73D2-465C-B534-57E42015D533}">
      <dgm:prSet phldrT="[Текст]" custT="1"/>
      <dgm:spPr/>
      <dgm:t>
        <a:bodyPr/>
        <a:lstStyle/>
        <a:p>
          <a:pPr algn="ctr"/>
          <a:r>
            <a:rPr lang="ru-RU" sz="1600" b="1"/>
            <a:t>Комплект</a:t>
          </a:r>
        </a:p>
      </dgm:t>
    </dgm:pt>
    <dgm:pt modelId="{874B48BB-5E93-4699-A3BD-5E64573DB32B}" type="parTrans" cxnId="{A172428A-F632-4709-BF17-339D1ADA98E1}">
      <dgm:prSet/>
      <dgm:spPr/>
      <dgm:t>
        <a:bodyPr/>
        <a:lstStyle/>
        <a:p>
          <a:pPr algn="ctr"/>
          <a:endParaRPr lang="ru-RU" sz="1300" b="1"/>
        </a:p>
      </dgm:t>
    </dgm:pt>
    <dgm:pt modelId="{9B4BE3DE-58F4-4EDA-9F1C-7DD6F788FC00}" type="sibTrans" cxnId="{A172428A-F632-4709-BF17-339D1ADA98E1}">
      <dgm:prSet/>
      <dgm:spPr/>
      <dgm:t>
        <a:bodyPr/>
        <a:lstStyle/>
        <a:p>
          <a:pPr algn="ctr"/>
          <a:endParaRPr lang="ru-RU" sz="1300" b="1"/>
        </a:p>
      </dgm:t>
    </dgm:pt>
    <dgm:pt modelId="{4E934B09-74F3-489E-8394-0B99311BCEA6}">
      <dgm:prSet phldrT="[Текст]" custT="1"/>
      <dgm:spPr/>
      <dgm:t>
        <a:bodyPr/>
        <a:lstStyle/>
        <a:p>
          <a:pPr algn="ctr"/>
          <a:r>
            <a:rPr lang="ru-RU" sz="1300" b="1"/>
            <a:t>космет</a:t>
          </a:r>
          <a:r>
            <a:rPr lang="uk-UA" sz="1300" b="1"/>
            <a:t>ичка</a:t>
          </a:r>
          <a:endParaRPr lang="ru-RU" sz="1300" b="1"/>
        </a:p>
      </dgm:t>
    </dgm:pt>
    <dgm:pt modelId="{071269DD-3EAB-417E-8B80-25C6EF776E92}" type="parTrans" cxnId="{52CAB78C-5406-4353-86CB-6B09FECFD9D8}">
      <dgm:prSet custT="1"/>
      <dgm:spPr/>
      <dgm:t>
        <a:bodyPr/>
        <a:lstStyle/>
        <a:p>
          <a:pPr algn="ctr"/>
          <a:endParaRPr lang="ru-RU" sz="1300" b="1"/>
        </a:p>
      </dgm:t>
    </dgm:pt>
    <dgm:pt modelId="{0B51935E-C5FE-4F03-AF33-047DA054D40F}" type="sibTrans" cxnId="{52CAB78C-5406-4353-86CB-6B09FECFD9D8}">
      <dgm:prSet/>
      <dgm:spPr/>
      <dgm:t>
        <a:bodyPr/>
        <a:lstStyle/>
        <a:p>
          <a:pPr algn="ctr"/>
          <a:endParaRPr lang="ru-RU" sz="1300" b="1"/>
        </a:p>
      </dgm:t>
    </dgm:pt>
    <dgm:pt modelId="{911ACCB2-3185-4F0B-A24C-A4B5318472A9}">
      <dgm:prSet phldrT="[Текст]" custT="1"/>
      <dgm:spPr/>
      <dgm:t>
        <a:bodyPr/>
        <a:lstStyle/>
        <a:p>
          <a:pPr algn="ctr"/>
          <a:r>
            <a:rPr lang="uk-UA" sz="1300" b="1"/>
            <a:t>галс тук</a:t>
          </a:r>
          <a:endParaRPr lang="ru-RU" sz="1300" b="1"/>
        </a:p>
      </dgm:t>
    </dgm:pt>
    <dgm:pt modelId="{5F075D38-1539-429C-809B-53D9AC37C2B8}" type="parTrans" cxnId="{37CB35DD-DECB-4F4E-8A23-FBB54B815C51}">
      <dgm:prSet custT="1"/>
      <dgm:spPr/>
      <dgm:t>
        <a:bodyPr/>
        <a:lstStyle/>
        <a:p>
          <a:pPr algn="ctr"/>
          <a:endParaRPr lang="ru-RU" sz="1300" b="1"/>
        </a:p>
      </dgm:t>
    </dgm:pt>
    <dgm:pt modelId="{90F0B035-FBBA-4B8F-B64A-91C8E164CF7A}" type="sibTrans" cxnId="{37CB35DD-DECB-4F4E-8A23-FBB54B815C51}">
      <dgm:prSet/>
      <dgm:spPr/>
      <dgm:t>
        <a:bodyPr/>
        <a:lstStyle/>
        <a:p>
          <a:pPr algn="ctr"/>
          <a:endParaRPr lang="ru-RU" sz="1300" b="1"/>
        </a:p>
      </dgm:t>
    </dgm:pt>
    <dgm:pt modelId="{E568970C-5DB1-4AA5-9DC2-0856F4F68ACB}">
      <dgm:prSet phldrT="[Текст]" custT="1"/>
      <dgm:spPr/>
      <dgm:t>
        <a:bodyPr/>
        <a:lstStyle/>
        <a:p>
          <a:pPr algn="ctr"/>
          <a:r>
            <a:rPr lang="uk-UA" sz="1300" b="1"/>
            <a:t>бре лок</a:t>
          </a:r>
          <a:endParaRPr lang="ru-RU" sz="1300" b="1"/>
        </a:p>
      </dgm:t>
    </dgm:pt>
    <dgm:pt modelId="{C803AC1B-10E7-4DF7-ACEA-D192B674ACB6}" type="parTrans" cxnId="{EB91600A-5E7C-4737-8A3E-0E640BF83F9E}">
      <dgm:prSet custT="1"/>
      <dgm:spPr/>
      <dgm:t>
        <a:bodyPr/>
        <a:lstStyle/>
        <a:p>
          <a:pPr algn="ctr"/>
          <a:endParaRPr lang="ru-RU" sz="1300" b="1"/>
        </a:p>
      </dgm:t>
    </dgm:pt>
    <dgm:pt modelId="{CCB01C26-0AAB-4116-9360-D362D3B626C0}" type="sibTrans" cxnId="{EB91600A-5E7C-4737-8A3E-0E640BF83F9E}">
      <dgm:prSet/>
      <dgm:spPr/>
      <dgm:t>
        <a:bodyPr/>
        <a:lstStyle/>
        <a:p>
          <a:pPr algn="ctr"/>
          <a:endParaRPr lang="ru-RU" sz="1300" b="1"/>
        </a:p>
      </dgm:t>
    </dgm:pt>
    <dgm:pt modelId="{5098AFBC-F62C-4FD5-ABBF-1021E9E822B8}">
      <dgm:prSet phldrT="[Текст]" custT="1"/>
      <dgm:spPr/>
      <dgm:t>
        <a:bodyPr/>
        <a:lstStyle/>
        <a:p>
          <a:pPr algn="ctr"/>
          <a:r>
            <a:rPr lang="uk-UA" sz="1300" b="1"/>
            <a:t>чохол</a:t>
          </a:r>
          <a:r>
            <a:rPr lang="uk-UA" sz="1300" b="1" baseline="0"/>
            <a:t> д/м</a:t>
          </a:r>
          <a:endParaRPr lang="ru-RU" sz="1300" b="1"/>
        </a:p>
      </dgm:t>
    </dgm:pt>
    <dgm:pt modelId="{AE63CA88-4B7C-45F9-AB19-D1325CA69B7E}" type="parTrans" cxnId="{0083CB52-EBC1-45AF-9E16-83E0E9ED2787}">
      <dgm:prSet custT="1"/>
      <dgm:spPr/>
      <dgm:t>
        <a:bodyPr/>
        <a:lstStyle/>
        <a:p>
          <a:pPr algn="ctr"/>
          <a:endParaRPr lang="ru-RU" sz="1300" b="1"/>
        </a:p>
      </dgm:t>
    </dgm:pt>
    <dgm:pt modelId="{C9488AA0-9525-4F6B-B4D2-771278F0951E}" type="sibTrans" cxnId="{0083CB52-EBC1-45AF-9E16-83E0E9ED2787}">
      <dgm:prSet/>
      <dgm:spPr/>
      <dgm:t>
        <a:bodyPr/>
        <a:lstStyle/>
        <a:p>
          <a:pPr algn="ctr"/>
          <a:endParaRPr lang="ru-RU" sz="1300" b="1"/>
        </a:p>
      </dgm:t>
    </dgm:pt>
    <dgm:pt modelId="{22550319-0E37-453A-9C25-84EDC617C0F1}">
      <dgm:prSet phldrT="[Текст]" custT="1"/>
      <dgm:spPr/>
      <dgm:t>
        <a:bodyPr/>
        <a:lstStyle/>
        <a:p>
          <a:pPr algn="ctr"/>
          <a:r>
            <a:rPr lang="uk-UA" sz="1300" b="1"/>
            <a:t>голь ниця</a:t>
          </a:r>
          <a:endParaRPr lang="ru-RU" sz="1300" b="1"/>
        </a:p>
      </dgm:t>
    </dgm:pt>
    <dgm:pt modelId="{8CBF8295-666A-47F0-97A3-2F8D496B2644}" type="parTrans" cxnId="{5A13FAE6-E196-4738-BDC2-9D35AFADB309}">
      <dgm:prSet custT="1"/>
      <dgm:spPr/>
      <dgm:t>
        <a:bodyPr/>
        <a:lstStyle/>
        <a:p>
          <a:pPr algn="ctr"/>
          <a:endParaRPr lang="ru-RU" sz="1300" b="1"/>
        </a:p>
      </dgm:t>
    </dgm:pt>
    <dgm:pt modelId="{DEC464F4-AEFF-47EF-BADD-F010C16420C3}" type="sibTrans" cxnId="{5A13FAE6-E196-4738-BDC2-9D35AFADB309}">
      <dgm:prSet/>
      <dgm:spPr/>
      <dgm:t>
        <a:bodyPr/>
        <a:lstStyle/>
        <a:p>
          <a:pPr algn="ctr"/>
          <a:endParaRPr lang="ru-RU" sz="1300" b="1"/>
        </a:p>
      </dgm:t>
    </dgm:pt>
    <dgm:pt modelId="{08C00C4E-D15E-42B5-B3F8-DC7692E2B5E8}">
      <dgm:prSet phldrT="[Текст]" custT="1"/>
      <dgm:spPr/>
      <dgm:t>
        <a:bodyPr/>
        <a:lstStyle/>
        <a:p>
          <a:pPr algn="ctr"/>
          <a:r>
            <a:rPr lang="uk-UA" sz="1300" b="1"/>
            <a:t>прик раса</a:t>
          </a:r>
          <a:endParaRPr lang="ru-RU" sz="1300" b="1"/>
        </a:p>
      </dgm:t>
    </dgm:pt>
    <dgm:pt modelId="{DF188C95-4917-4D15-A94B-B983E0007F80}" type="parTrans" cxnId="{35C4A89C-621C-44FD-8AD4-FBD8D55255E5}">
      <dgm:prSet custT="1"/>
      <dgm:spPr/>
      <dgm:t>
        <a:bodyPr/>
        <a:lstStyle/>
        <a:p>
          <a:pPr algn="ctr"/>
          <a:endParaRPr lang="ru-RU" sz="1300" b="1"/>
        </a:p>
      </dgm:t>
    </dgm:pt>
    <dgm:pt modelId="{B7A3301E-C2B2-4D9F-BAAF-44608F5A69C8}" type="sibTrans" cxnId="{35C4A89C-621C-44FD-8AD4-FBD8D55255E5}">
      <dgm:prSet/>
      <dgm:spPr/>
      <dgm:t>
        <a:bodyPr/>
        <a:lstStyle/>
        <a:p>
          <a:pPr algn="ctr"/>
          <a:endParaRPr lang="ru-RU" sz="1300" b="1"/>
        </a:p>
      </dgm:t>
    </dgm:pt>
    <dgm:pt modelId="{E7F18E01-535B-42B9-8834-9F68C6081DB8}">
      <dgm:prSet phldrT="[Текст]" custT="1"/>
      <dgm:spPr/>
      <dgm:t>
        <a:bodyPr/>
        <a:lstStyle/>
        <a:p>
          <a:pPr algn="ctr"/>
          <a:r>
            <a:rPr lang="uk-UA" sz="1300" b="1"/>
            <a:t>пояс</a:t>
          </a:r>
          <a:endParaRPr lang="ru-RU" sz="1300" b="1"/>
        </a:p>
      </dgm:t>
    </dgm:pt>
    <dgm:pt modelId="{3C09175B-7FD0-45E5-9FDE-6C4106931412}" type="parTrans" cxnId="{324DA52A-B6E8-43B0-8468-1E5280F564C7}">
      <dgm:prSet custT="1"/>
      <dgm:spPr/>
      <dgm:t>
        <a:bodyPr/>
        <a:lstStyle/>
        <a:p>
          <a:endParaRPr lang="ru-RU" sz="1300"/>
        </a:p>
      </dgm:t>
    </dgm:pt>
    <dgm:pt modelId="{85B1E5F4-76FE-40E5-9588-FAF90F4AFE14}" type="sibTrans" cxnId="{324DA52A-B6E8-43B0-8468-1E5280F564C7}">
      <dgm:prSet/>
      <dgm:spPr/>
      <dgm:t>
        <a:bodyPr/>
        <a:lstStyle/>
        <a:p>
          <a:endParaRPr lang="ru-RU" sz="1300"/>
        </a:p>
      </dgm:t>
    </dgm:pt>
    <dgm:pt modelId="{E2E0E5A9-2148-447B-9FB1-FFC7C4DB68D5}">
      <dgm:prSet phldrT="[Текст]" custT="1"/>
      <dgm:spPr/>
      <dgm:t>
        <a:bodyPr/>
        <a:lstStyle/>
        <a:p>
          <a:pPr algn="ctr"/>
          <a:r>
            <a:rPr lang="uk-UA" sz="1300" b="1" dirty="0" err="1" smtClean="0"/>
            <a:t>Закол</a:t>
          </a:r>
          <a:endParaRPr lang="uk-UA" sz="1300" b="1" dirty="0" smtClean="0"/>
        </a:p>
        <a:p>
          <a:pPr algn="ctr"/>
          <a:r>
            <a:rPr lang="uk-UA" sz="1300" b="1" dirty="0" err="1" smtClean="0"/>
            <a:t>ка</a:t>
          </a:r>
          <a:endParaRPr lang="ru-RU" sz="1300" b="1" dirty="0"/>
        </a:p>
      </dgm:t>
    </dgm:pt>
    <dgm:pt modelId="{11A1F0A4-A613-4B14-AE51-C8AEF268B905}" type="parTrans" cxnId="{19275355-4173-4924-BA8C-84B4E5781B40}">
      <dgm:prSet custT="1"/>
      <dgm:spPr/>
      <dgm:t>
        <a:bodyPr/>
        <a:lstStyle/>
        <a:p>
          <a:endParaRPr lang="ru-RU" sz="1300"/>
        </a:p>
      </dgm:t>
    </dgm:pt>
    <dgm:pt modelId="{D5E3D0C3-2C8B-4578-B8C9-2DD9FD9438F8}" type="sibTrans" cxnId="{19275355-4173-4924-BA8C-84B4E5781B40}">
      <dgm:prSet/>
      <dgm:spPr/>
      <dgm:t>
        <a:bodyPr/>
        <a:lstStyle/>
        <a:p>
          <a:endParaRPr lang="ru-RU" sz="1300"/>
        </a:p>
      </dgm:t>
    </dgm:pt>
    <dgm:pt modelId="{57E85A93-B0B1-402A-BA4D-538FE0D03FA8}">
      <dgm:prSet phldrT="[Текст]" custT="1"/>
      <dgm:spPr/>
      <dgm:t>
        <a:bodyPr/>
        <a:lstStyle/>
        <a:p>
          <a:pPr algn="ctr"/>
          <a:r>
            <a:rPr lang="uk-UA" sz="1300" b="1"/>
            <a:t>аль бом </a:t>
          </a:r>
          <a:endParaRPr lang="ru-RU" sz="1300" b="1"/>
        </a:p>
      </dgm:t>
    </dgm:pt>
    <dgm:pt modelId="{9F9DEDB4-61CF-4987-8836-11BED6F5F56A}" type="parTrans" cxnId="{63336E6B-A50F-4B85-B24F-C20A253E6046}">
      <dgm:prSet custT="1"/>
      <dgm:spPr/>
      <dgm:t>
        <a:bodyPr/>
        <a:lstStyle/>
        <a:p>
          <a:endParaRPr lang="ru-RU" sz="1300"/>
        </a:p>
      </dgm:t>
    </dgm:pt>
    <dgm:pt modelId="{DA323F69-707A-476E-81BF-47791091C454}" type="sibTrans" cxnId="{63336E6B-A50F-4B85-B24F-C20A253E6046}">
      <dgm:prSet/>
      <dgm:spPr/>
      <dgm:t>
        <a:bodyPr/>
        <a:lstStyle/>
        <a:p>
          <a:endParaRPr lang="ru-RU" sz="1300"/>
        </a:p>
      </dgm:t>
    </dgm:pt>
    <dgm:pt modelId="{2AB72097-2930-4D37-BB46-AE98026A3A7D}">
      <dgm:prSet phldrT="[Текст]" custT="1"/>
      <dgm:spPr/>
      <dgm:t>
        <a:bodyPr/>
        <a:lstStyle/>
        <a:p>
          <a:pPr algn="ctr"/>
          <a:r>
            <a:rPr lang="uk-UA" sz="1300" b="1"/>
            <a:t>комір</a:t>
          </a:r>
          <a:endParaRPr lang="ru-RU" sz="1300" b="1"/>
        </a:p>
      </dgm:t>
    </dgm:pt>
    <dgm:pt modelId="{0514CD43-6660-407B-9223-27E15A4FD521}" type="parTrans" cxnId="{B1F6D6B2-92DF-48D8-9515-CD5DD73553FF}">
      <dgm:prSet custT="1"/>
      <dgm:spPr/>
      <dgm:t>
        <a:bodyPr/>
        <a:lstStyle/>
        <a:p>
          <a:endParaRPr lang="ru-RU" sz="1300"/>
        </a:p>
      </dgm:t>
    </dgm:pt>
    <dgm:pt modelId="{29F02BA0-4ED7-496C-BA6C-3C1245246E07}" type="sibTrans" cxnId="{B1F6D6B2-92DF-48D8-9515-CD5DD73553FF}">
      <dgm:prSet/>
      <dgm:spPr/>
      <dgm:t>
        <a:bodyPr/>
        <a:lstStyle/>
        <a:p>
          <a:endParaRPr lang="ru-RU" sz="1300"/>
        </a:p>
      </dgm:t>
    </dgm:pt>
    <dgm:pt modelId="{661DECB8-469C-4B2D-88E9-48EA87F845E1}">
      <dgm:prSet phldrT="[Текст]" custT="1"/>
      <dgm:spPr/>
      <dgm:t>
        <a:bodyPr/>
        <a:lstStyle/>
        <a:p>
          <a:pPr algn="ctr"/>
          <a:r>
            <a:rPr lang="uk-UA" sz="1300" b="1"/>
            <a:t>ключ ниця</a:t>
          </a:r>
          <a:endParaRPr lang="ru-RU" sz="1300" b="1"/>
        </a:p>
      </dgm:t>
    </dgm:pt>
    <dgm:pt modelId="{465FBE91-7D8F-4BD4-B387-68165D9A02BE}" type="parTrans" cxnId="{09804A4D-D7A2-4C01-88CA-36A014389854}">
      <dgm:prSet custT="1"/>
      <dgm:spPr/>
      <dgm:t>
        <a:bodyPr/>
        <a:lstStyle/>
        <a:p>
          <a:endParaRPr lang="ru-RU" sz="1300"/>
        </a:p>
      </dgm:t>
    </dgm:pt>
    <dgm:pt modelId="{BBF170E4-9D51-4A49-B418-D5F513F06331}" type="sibTrans" cxnId="{09804A4D-D7A2-4C01-88CA-36A014389854}">
      <dgm:prSet/>
      <dgm:spPr/>
      <dgm:t>
        <a:bodyPr/>
        <a:lstStyle/>
        <a:p>
          <a:endParaRPr lang="ru-RU" sz="1300"/>
        </a:p>
      </dgm:t>
    </dgm:pt>
    <dgm:pt modelId="{717607A3-7F0B-4018-B222-2703F3F85580}">
      <dgm:prSet phldrT="[Текст]" custT="1"/>
      <dgm:spPr/>
      <dgm:t>
        <a:bodyPr/>
        <a:lstStyle/>
        <a:p>
          <a:pPr algn="ctr"/>
          <a:r>
            <a:rPr lang="uk-UA" sz="1300" b="1"/>
            <a:t>гама нець</a:t>
          </a:r>
          <a:endParaRPr lang="ru-RU" sz="1300" b="1"/>
        </a:p>
      </dgm:t>
    </dgm:pt>
    <dgm:pt modelId="{3AAC4DCF-F2F3-4B54-A6A2-FBA71BA65818}" type="parTrans" cxnId="{8F592C5B-AE2B-49E6-82A5-51688C3ABC5C}">
      <dgm:prSet custT="1"/>
      <dgm:spPr/>
      <dgm:t>
        <a:bodyPr/>
        <a:lstStyle/>
        <a:p>
          <a:endParaRPr lang="ru-RU" sz="1300"/>
        </a:p>
      </dgm:t>
    </dgm:pt>
    <dgm:pt modelId="{34A2615F-B046-41D3-A2E7-D62BF9483102}" type="sibTrans" cxnId="{8F592C5B-AE2B-49E6-82A5-51688C3ABC5C}">
      <dgm:prSet/>
      <dgm:spPr/>
      <dgm:t>
        <a:bodyPr/>
        <a:lstStyle/>
        <a:p>
          <a:endParaRPr lang="ru-RU" sz="1300"/>
        </a:p>
      </dgm:t>
    </dgm:pt>
    <dgm:pt modelId="{F81A6898-9D6F-4F14-B036-FE857E51E21F}">
      <dgm:prSet phldrT="[Текст]" custT="1"/>
      <dgm:spPr/>
      <dgm:t>
        <a:bodyPr/>
        <a:lstStyle/>
        <a:p>
          <a:pPr algn="ctr"/>
          <a:r>
            <a:rPr lang="uk-UA" sz="1300" b="1"/>
            <a:t>шкатулка</a:t>
          </a:r>
        </a:p>
      </dgm:t>
    </dgm:pt>
    <dgm:pt modelId="{193B08AB-D8BF-4CA6-A5F6-B73ED5761494}" type="parTrans" cxnId="{46BB0C84-5251-423A-A386-580B5279B2AA}">
      <dgm:prSet custT="1"/>
      <dgm:spPr/>
      <dgm:t>
        <a:bodyPr/>
        <a:lstStyle/>
        <a:p>
          <a:endParaRPr lang="ru-RU" sz="1300"/>
        </a:p>
      </dgm:t>
    </dgm:pt>
    <dgm:pt modelId="{62F7D7EA-3A0C-4577-B0E0-39199EEDC207}" type="sibTrans" cxnId="{46BB0C84-5251-423A-A386-580B5279B2AA}">
      <dgm:prSet/>
      <dgm:spPr/>
      <dgm:t>
        <a:bodyPr/>
        <a:lstStyle/>
        <a:p>
          <a:endParaRPr lang="ru-RU" sz="1300"/>
        </a:p>
      </dgm:t>
    </dgm:pt>
    <dgm:pt modelId="{37A6BD2B-05FC-43C3-A616-B38290F7DF7C}">
      <dgm:prSet phldrT="[Текст]" custT="1"/>
      <dgm:spPr/>
      <dgm:t>
        <a:bodyPr/>
        <a:lstStyle/>
        <a:p>
          <a:pPr algn="ctr"/>
          <a:r>
            <a:rPr lang="uk-UA" sz="1300" b="1"/>
            <a:t>серветка</a:t>
          </a:r>
        </a:p>
      </dgm:t>
    </dgm:pt>
    <dgm:pt modelId="{DB5F0887-950F-4726-B1B3-8BCFB3EEBCF8}" type="parTrans" cxnId="{97EC090A-D200-43FF-9E6B-CF922F7AA448}">
      <dgm:prSet custT="1"/>
      <dgm:spPr/>
      <dgm:t>
        <a:bodyPr/>
        <a:lstStyle/>
        <a:p>
          <a:endParaRPr lang="ru-RU" sz="1300"/>
        </a:p>
      </dgm:t>
    </dgm:pt>
    <dgm:pt modelId="{BFD30EFA-CBA0-422B-BF54-92376330521B}" type="sibTrans" cxnId="{97EC090A-D200-43FF-9E6B-CF922F7AA448}">
      <dgm:prSet/>
      <dgm:spPr/>
      <dgm:t>
        <a:bodyPr/>
        <a:lstStyle/>
        <a:p>
          <a:endParaRPr lang="ru-RU" sz="1300"/>
        </a:p>
      </dgm:t>
    </dgm:pt>
    <dgm:pt modelId="{96892FD6-3ADD-4535-9380-4DA3B4507BE0}">
      <dgm:prSet phldrT="[Текст]" custT="1"/>
      <dgm:spPr/>
      <dgm:t>
        <a:bodyPr/>
        <a:lstStyle/>
        <a:p>
          <a:pPr algn="ctr"/>
          <a:r>
            <a:rPr lang="uk-UA" sz="1300" b="1"/>
            <a:t>саше</a:t>
          </a:r>
        </a:p>
      </dgm:t>
    </dgm:pt>
    <dgm:pt modelId="{124A5F7B-2B77-40F1-B10A-0FC44A62A1BD}" type="parTrans" cxnId="{EBDC4915-3AEA-48FA-BA8A-C791604237F1}">
      <dgm:prSet custT="1"/>
      <dgm:spPr/>
      <dgm:t>
        <a:bodyPr/>
        <a:lstStyle/>
        <a:p>
          <a:endParaRPr lang="ru-RU" sz="1300"/>
        </a:p>
      </dgm:t>
    </dgm:pt>
    <dgm:pt modelId="{02D5C799-C25A-43FA-A113-279662C19371}" type="sibTrans" cxnId="{EBDC4915-3AEA-48FA-BA8A-C791604237F1}">
      <dgm:prSet/>
      <dgm:spPr/>
      <dgm:t>
        <a:bodyPr/>
        <a:lstStyle/>
        <a:p>
          <a:endParaRPr lang="ru-RU" sz="1300"/>
        </a:p>
      </dgm:t>
    </dgm:pt>
    <dgm:pt modelId="{821E5654-C2CA-4561-BE39-7B96CD72BDF5}">
      <dgm:prSet phldrT="[Текст]" custT="1"/>
      <dgm:spPr/>
      <dgm:t>
        <a:bodyPr/>
        <a:lstStyle/>
        <a:p>
          <a:pPr algn="ctr"/>
          <a:r>
            <a:rPr lang="uk-UA" sz="1300" b="1"/>
            <a:t>панно</a:t>
          </a:r>
        </a:p>
      </dgm:t>
    </dgm:pt>
    <dgm:pt modelId="{863CC2BC-8283-4B09-935E-F42B0B5FE7B4}" type="parTrans" cxnId="{2E4A5594-6874-4382-8FA5-4BF8C6CE0A53}">
      <dgm:prSet custT="1"/>
      <dgm:spPr/>
      <dgm:t>
        <a:bodyPr/>
        <a:lstStyle/>
        <a:p>
          <a:endParaRPr lang="ru-RU" sz="1300"/>
        </a:p>
      </dgm:t>
    </dgm:pt>
    <dgm:pt modelId="{681D4D4A-F701-4F1D-A7BA-D3560D3E2BAA}" type="sibTrans" cxnId="{2E4A5594-6874-4382-8FA5-4BF8C6CE0A53}">
      <dgm:prSet/>
      <dgm:spPr/>
      <dgm:t>
        <a:bodyPr/>
        <a:lstStyle/>
        <a:p>
          <a:endParaRPr lang="ru-RU" sz="1300"/>
        </a:p>
      </dgm:t>
    </dgm:pt>
    <dgm:pt modelId="{75456E76-D872-49EC-BDC4-8D39E808484A}" type="pres">
      <dgm:prSet presAssocID="{6A0A0E89-615F-4655-B758-991CCA0FDA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774D3-2B3F-4FC5-AC8A-E413F27D7617}" type="pres">
      <dgm:prSet presAssocID="{D9598D6F-73D2-465C-B534-57E42015D533}" presName="centerShape" presStyleLbl="node0" presStyleIdx="0" presStyleCnt="1"/>
      <dgm:spPr/>
      <dgm:t>
        <a:bodyPr/>
        <a:lstStyle/>
        <a:p>
          <a:endParaRPr lang="ru-RU"/>
        </a:p>
      </dgm:t>
    </dgm:pt>
    <dgm:pt modelId="{1D351A88-52FE-43C0-BA20-CAF1BFD9C035}" type="pres">
      <dgm:prSet presAssocID="{071269DD-3EAB-417E-8B80-25C6EF776E92}" presName="parTrans" presStyleLbl="sibTrans2D1" presStyleIdx="0" presStyleCnt="16"/>
      <dgm:spPr/>
      <dgm:t>
        <a:bodyPr/>
        <a:lstStyle/>
        <a:p>
          <a:endParaRPr lang="ru-RU"/>
        </a:p>
      </dgm:t>
    </dgm:pt>
    <dgm:pt modelId="{1A1DD082-322A-4978-B7AB-746FA6E6E781}" type="pres">
      <dgm:prSet presAssocID="{071269DD-3EAB-417E-8B80-25C6EF776E92}" presName="connectorText" presStyleLbl="sibTrans2D1" presStyleIdx="0" presStyleCnt="16"/>
      <dgm:spPr/>
      <dgm:t>
        <a:bodyPr/>
        <a:lstStyle/>
        <a:p>
          <a:endParaRPr lang="ru-RU"/>
        </a:p>
      </dgm:t>
    </dgm:pt>
    <dgm:pt modelId="{9B0D9182-731A-4717-A26B-3E738D53CA4D}" type="pres">
      <dgm:prSet presAssocID="{4E934B09-74F3-489E-8394-0B99311BCEA6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BFACC-559E-4A0C-B2FF-CCC423E12897}" type="pres">
      <dgm:prSet presAssocID="{5F075D38-1539-429C-809B-53D9AC37C2B8}" presName="parTrans" presStyleLbl="sibTrans2D1" presStyleIdx="1" presStyleCnt="16"/>
      <dgm:spPr/>
      <dgm:t>
        <a:bodyPr/>
        <a:lstStyle/>
        <a:p>
          <a:endParaRPr lang="ru-RU"/>
        </a:p>
      </dgm:t>
    </dgm:pt>
    <dgm:pt modelId="{9A079BFF-952C-473E-B991-72B258F33A7D}" type="pres">
      <dgm:prSet presAssocID="{5F075D38-1539-429C-809B-53D9AC37C2B8}" presName="connectorText" presStyleLbl="sibTrans2D1" presStyleIdx="1" presStyleCnt="16"/>
      <dgm:spPr/>
      <dgm:t>
        <a:bodyPr/>
        <a:lstStyle/>
        <a:p>
          <a:endParaRPr lang="ru-RU"/>
        </a:p>
      </dgm:t>
    </dgm:pt>
    <dgm:pt modelId="{1F4DBF9B-7298-4E2E-B531-C3ED9EF3E2B3}" type="pres">
      <dgm:prSet presAssocID="{911ACCB2-3185-4F0B-A24C-A4B5318472A9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8DDAF-D4D8-4242-87DF-81C45C8924AE}" type="pres">
      <dgm:prSet presAssocID="{C803AC1B-10E7-4DF7-ACEA-D192B674ACB6}" presName="parTrans" presStyleLbl="sibTrans2D1" presStyleIdx="2" presStyleCnt="16"/>
      <dgm:spPr/>
      <dgm:t>
        <a:bodyPr/>
        <a:lstStyle/>
        <a:p>
          <a:endParaRPr lang="ru-RU"/>
        </a:p>
      </dgm:t>
    </dgm:pt>
    <dgm:pt modelId="{6C446D92-7F0A-408B-9C9D-A9A34A96467C}" type="pres">
      <dgm:prSet presAssocID="{C803AC1B-10E7-4DF7-ACEA-D192B674ACB6}" presName="connectorText" presStyleLbl="sibTrans2D1" presStyleIdx="2" presStyleCnt="16"/>
      <dgm:spPr/>
      <dgm:t>
        <a:bodyPr/>
        <a:lstStyle/>
        <a:p>
          <a:endParaRPr lang="ru-RU"/>
        </a:p>
      </dgm:t>
    </dgm:pt>
    <dgm:pt modelId="{411BC815-4559-4298-BFED-821925C6F807}" type="pres">
      <dgm:prSet presAssocID="{E568970C-5DB1-4AA5-9DC2-0856F4F68ACB}" presName="node" presStyleLbl="node1" presStyleIdx="2" presStyleCnt="16" custRadScaleRad="95669" custRadScaleInc="-5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2B57B-B396-4EB1-B7B5-91355DB0EC6F}" type="pres">
      <dgm:prSet presAssocID="{AE63CA88-4B7C-45F9-AB19-D1325CA69B7E}" presName="parTrans" presStyleLbl="sibTrans2D1" presStyleIdx="3" presStyleCnt="16"/>
      <dgm:spPr/>
      <dgm:t>
        <a:bodyPr/>
        <a:lstStyle/>
        <a:p>
          <a:endParaRPr lang="ru-RU"/>
        </a:p>
      </dgm:t>
    </dgm:pt>
    <dgm:pt modelId="{6030A6F4-8BA8-4D93-AE40-91B46B04CD06}" type="pres">
      <dgm:prSet presAssocID="{AE63CA88-4B7C-45F9-AB19-D1325CA69B7E}" presName="connectorText" presStyleLbl="sibTrans2D1" presStyleIdx="3" presStyleCnt="16"/>
      <dgm:spPr/>
      <dgm:t>
        <a:bodyPr/>
        <a:lstStyle/>
        <a:p>
          <a:endParaRPr lang="ru-RU"/>
        </a:p>
      </dgm:t>
    </dgm:pt>
    <dgm:pt modelId="{D006F68C-34B9-4221-808E-AF74C52B8E58}" type="pres">
      <dgm:prSet presAssocID="{5098AFBC-F62C-4FD5-ABBF-1021E9E822B8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50BDA-962C-4C11-9606-F67C43F0DC73}" type="pres">
      <dgm:prSet presAssocID="{8CBF8295-666A-47F0-97A3-2F8D496B2644}" presName="parTrans" presStyleLbl="sibTrans2D1" presStyleIdx="4" presStyleCnt="16"/>
      <dgm:spPr/>
      <dgm:t>
        <a:bodyPr/>
        <a:lstStyle/>
        <a:p>
          <a:endParaRPr lang="ru-RU"/>
        </a:p>
      </dgm:t>
    </dgm:pt>
    <dgm:pt modelId="{FE9707B5-DC29-4567-B60D-8803F3BF94CE}" type="pres">
      <dgm:prSet presAssocID="{8CBF8295-666A-47F0-97A3-2F8D496B2644}" presName="connectorText" presStyleLbl="sibTrans2D1" presStyleIdx="4" presStyleCnt="16"/>
      <dgm:spPr/>
      <dgm:t>
        <a:bodyPr/>
        <a:lstStyle/>
        <a:p>
          <a:endParaRPr lang="ru-RU"/>
        </a:p>
      </dgm:t>
    </dgm:pt>
    <dgm:pt modelId="{394123CB-EB2C-4CCC-A8F1-D8F149972AB1}" type="pres">
      <dgm:prSet presAssocID="{22550319-0E37-453A-9C25-84EDC617C0F1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6C16C-6102-4347-A82F-39E65EAEAB15}" type="pres">
      <dgm:prSet presAssocID="{DF188C95-4917-4D15-A94B-B983E0007F80}" presName="parTrans" presStyleLbl="sibTrans2D1" presStyleIdx="5" presStyleCnt="16"/>
      <dgm:spPr/>
      <dgm:t>
        <a:bodyPr/>
        <a:lstStyle/>
        <a:p>
          <a:endParaRPr lang="ru-RU"/>
        </a:p>
      </dgm:t>
    </dgm:pt>
    <dgm:pt modelId="{4BFE260D-2592-4F3A-966A-3FEA2DBAA075}" type="pres">
      <dgm:prSet presAssocID="{DF188C95-4917-4D15-A94B-B983E0007F80}" presName="connectorText" presStyleLbl="sibTrans2D1" presStyleIdx="5" presStyleCnt="16"/>
      <dgm:spPr/>
      <dgm:t>
        <a:bodyPr/>
        <a:lstStyle/>
        <a:p>
          <a:endParaRPr lang="ru-RU"/>
        </a:p>
      </dgm:t>
    </dgm:pt>
    <dgm:pt modelId="{6A0A9A23-006A-4F3B-B238-F2802122E9AA}" type="pres">
      <dgm:prSet presAssocID="{08C00C4E-D15E-42B5-B3F8-DC7692E2B5E8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13310-920B-4590-B09A-95808FC9FD97}" type="pres">
      <dgm:prSet presAssocID="{3C09175B-7FD0-45E5-9FDE-6C4106931412}" presName="parTrans" presStyleLbl="sibTrans2D1" presStyleIdx="6" presStyleCnt="16"/>
      <dgm:spPr/>
      <dgm:t>
        <a:bodyPr/>
        <a:lstStyle/>
        <a:p>
          <a:endParaRPr lang="ru-RU"/>
        </a:p>
      </dgm:t>
    </dgm:pt>
    <dgm:pt modelId="{0CEDA44C-53EF-471C-BD13-32C051F8D4DF}" type="pres">
      <dgm:prSet presAssocID="{3C09175B-7FD0-45E5-9FDE-6C4106931412}" presName="connectorText" presStyleLbl="sibTrans2D1" presStyleIdx="6" presStyleCnt="16"/>
      <dgm:spPr/>
      <dgm:t>
        <a:bodyPr/>
        <a:lstStyle/>
        <a:p>
          <a:endParaRPr lang="ru-RU"/>
        </a:p>
      </dgm:t>
    </dgm:pt>
    <dgm:pt modelId="{B450C72D-D5FD-44BE-8A42-182C199A1824}" type="pres">
      <dgm:prSet presAssocID="{E7F18E01-535B-42B9-8834-9F68C6081DB8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7F74F-73C2-4FB2-B2B5-144DC5D8CDBB}" type="pres">
      <dgm:prSet presAssocID="{11A1F0A4-A613-4B14-AE51-C8AEF268B905}" presName="parTrans" presStyleLbl="sibTrans2D1" presStyleIdx="7" presStyleCnt="16"/>
      <dgm:spPr/>
      <dgm:t>
        <a:bodyPr/>
        <a:lstStyle/>
        <a:p>
          <a:endParaRPr lang="ru-RU"/>
        </a:p>
      </dgm:t>
    </dgm:pt>
    <dgm:pt modelId="{668AC313-6B1A-4B77-8A5F-E958B740C31E}" type="pres">
      <dgm:prSet presAssocID="{11A1F0A4-A613-4B14-AE51-C8AEF268B905}" presName="connectorText" presStyleLbl="sibTrans2D1" presStyleIdx="7" presStyleCnt="16"/>
      <dgm:spPr/>
      <dgm:t>
        <a:bodyPr/>
        <a:lstStyle/>
        <a:p>
          <a:endParaRPr lang="ru-RU"/>
        </a:p>
      </dgm:t>
    </dgm:pt>
    <dgm:pt modelId="{DEAF6DC8-1F96-4D54-9CBB-17D98083FAEC}" type="pres">
      <dgm:prSet presAssocID="{E2E0E5A9-2148-447B-9FB1-FFC7C4DB68D5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EF1B4-DBA4-4B0A-817A-2598AE050E5E}" type="pres">
      <dgm:prSet presAssocID="{9F9DEDB4-61CF-4987-8836-11BED6F5F56A}" presName="parTrans" presStyleLbl="sibTrans2D1" presStyleIdx="8" presStyleCnt="16"/>
      <dgm:spPr/>
      <dgm:t>
        <a:bodyPr/>
        <a:lstStyle/>
        <a:p>
          <a:endParaRPr lang="ru-RU"/>
        </a:p>
      </dgm:t>
    </dgm:pt>
    <dgm:pt modelId="{DE03E5E1-036C-47C5-9963-D86BD2C627C0}" type="pres">
      <dgm:prSet presAssocID="{9F9DEDB4-61CF-4987-8836-11BED6F5F56A}" presName="connectorText" presStyleLbl="sibTrans2D1" presStyleIdx="8" presStyleCnt="16"/>
      <dgm:spPr/>
      <dgm:t>
        <a:bodyPr/>
        <a:lstStyle/>
        <a:p>
          <a:endParaRPr lang="ru-RU"/>
        </a:p>
      </dgm:t>
    </dgm:pt>
    <dgm:pt modelId="{2BDAEA6F-56F3-44C8-8635-4B8349598D3A}" type="pres">
      <dgm:prSet presAssocID="{57E85A93-B0B1-402A-BA4D-538FE0D03FA8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CE5B6-5049-43A7-ABB7-DEBD05A76C72}" type="pres">
      <dgm:prSet presAssocID="{0514CD43-6660-407B-9223-27E15A4FD521}" presName="parTrans" presStyleLbl="sibTrans2D1" presStyleIdx="9" presStyleCnt="16"/>
      <dgm:spPr/>
      <dgm:t>
        <a:bodyPr/>
        <a:lstStyle/>
        <a:p>
          <a:endParaRPr lang="ru-RU"/>
        </a:p>
      </dgm:t>
    </dgm:pt>
    <dgm:pt modelId="{43922AB4-10CD-405D-85AC-A38D25883ADC}" type="pres">
      <dgm:prSet presAssocID="{0514CD43-6660-407B-9223-27E15A4FD521}" presName="connectorText" presStyleLbl="sibTrans2D1" presStyleIdx="9" presStyleCnt="16"/>
      <dgm:spPr/>
      <dgm:t>
        <a:bodyPr/>
        <a:lstStyle/>
        <a:p>
          <a:endParaRPr lang="ru-RU"/>
        </a:p>
      </dgm:t>
    </dgm:pt>
    <dgm:pt modelId="{14618B30-0444-4E42-9282-B726E7C5D522}" type="pres">
      <dgm:prSet presAssocID="{2AB72097-2930-4D37-BB46-AE98026A3A7D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47F5D-29D9-40B3-8F17-C0E1428649E1}" type="pres">
      <dgm:prSet presAssocID="{465FBE91-7D8F-4BD4-B387-68165D9A02BE}" presName="parTrans" presStyleLbl="sibTrans2D1" presStyleIdx="10" presStyleCnt="16"/>
      <dgm:spPr/>
      <dgm:t>
        <a:bodyPr/>
        <a:lstStyle/>
        <a:p>
          <a:endParaRPr lang="ru-RU"/>
        </a:p>
      </dgm:t>
    </dgm:pt>
    <dgm:pt modelId="{E4BEB21F-00E5-4434-BAD6-4D717E34FAED}" type="pres">
      <dgm:prSet presAssocID="{465FBE91-7D8F-4BD4-B387-68165D9A02BE}" presName="connectorText" presStyleLbl="sibTrans2D1" presStyleIdx="10" presStyleCnt="16"/>
      <dgm:spPr/>
      <dgm:t>
        <a:bodyPr/>
        <a:lstStyle/>
        <a:p>
          <a:endParaRPr lang="ru-RU"/>
        </a:p>
      </dgm:t>
    </dgm:pt>
    <dgm:pt modelId="{A6BC4B44-21BA-40D7-87F5-37A83E930A00}" type="pres">
      <dgm:prSet presAssocID="{661DECB8-469C-4B2D-88E9-48EA87F845E1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6D364-024A-4C52-9582-23A4C583D404}" type="pres">
      <dgm:prSet presAssocID="{3AAC4DCF-F2F3-4B54-A6A2-FBA71BA65818}" presName="parTrans" presStyleLbl="sibTrans2D1" presStyleIdx="11" presStyleCnt="16"/>
      <dgm:spPr/>
      <dgm:t>
        <a:bodyPr/>
        <a:lstStyle/>
        <a:p>
          <a:endParaRPr lang="ru-RU"/>
        </a:p>
      </dgm:t>
    </dgm:pt>
    <dgm:pt modelId="{DACAB51A-D35C-40FC-A1D2-518624458EC7}" type="pres">
      <dgm:prSet presAssocID="{3AAC4DCF-F2F3-4B54-A6A2-FBA71BA65818}" presName="connectorText" presStyleLbl="sibTrans2D1" presStyleIdx="11" presStyleCnt="16"/>
      <dgm:spPr/>
      <dgm:t>
        <a:bodyPr/>
        <a:lstStyle/>
        <a:p>
          <a:endParaRPr lang="ru-RU"/>
        </a:p>
      </dgm:t>
    </dgm:pt>
    <dgm:pt modelId="{2D686821-3A76-4D27-9D9F-F198EDFEFF29}" type="pres">
      <dgm:prSet presAssocID="{717607A3-7F0B-4018-B222-2703F3F85580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BAE9F-5B1D-4067-8B67-ED8CFEF7CC17}" type="pres">
      <dgm:prSet presAssocID="{193B08AB-D8BF-4CA6-A5F6-B73ED5761494}" presName="parTrans" presStyleLbl="sibTrans2D1" presStyleIdx="12" presStyleCnt="16"/>
      <dgm:spPr/>
      <dgm:t>
        <a:bodyPr/>
        <a:lstStyle/>
        <a:p>
          <a:endParaRPr lang="ru-RU"/>
        </a:p>
      </dgm:t>
    </dgm:pt>
    <dgm:pt modelId="{B186FB0D-52A4-4D7B-B355-A24DD349AC50}" type="pres">
      <dgm:prSet presAssocID="{193B08AB-D8BF-4CA6-A5F6-B73ED5761494}" presName="connectorText" presStyleLbl="sibTrans2D1" presStyleIdx="12" presStyleCnt="16"/>
      <dgm:spPr/>
      <dgm:t>
        <a:bodyPr/>
        <a:lstStyle/>
        <a:p>
          <a:endParaRPr lang="ru-RU"/>
        </a:p>
      </dgm:t>
    </dgm:pt>
    <dgm:pt modelId="{AF267914-FBC2-4A8A-849D-6BA03499E734}" type="pres">
      <dgm:prSet presAssocID="{F81A6898-9D6F-4F14-B036-FE857E51E21F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99CB4-D710-4A1D-A010-7FB815357CEB}" type="pres">
      <dgm:prSet presAssocID="{DB5F0887-950F-4726-B1B3-8BCFB3EEBCF8}" presName="parTrans" presStyleLbl="sibTrans2D1" presStyleIdx="13" presStyleCnt="16"/>
      <dgm:spPr/>
      <dgm:t>
        <a:bodyPr/>
        <a:lstStyle/>
        <a:p>
          <a:endParaRPr lang="ru-RU"/>
        </a:p>
      </dgm:t>
    </dgm:pt>
    <dgm:pt modelId="{D5028A89-A837-45E3-A018-B207852B3F28}" type="pres">
      <dgm:prSet presAssocID="{DB5F0887-950F-4726-B1B3-8BCFB3EEBCF8}" presName="connectorText" presStyleLbl="sibTrans2D1" presStyleIdx="13" presStyleCnt="16"/>
      <dgm:spPr/>
      <dgm:t>
        <a:bodyPr/>
        <a:lstStyle/>
        <a:p>
          <a:endParaRPr lang="ru-RU"/>
        </a:p>
      </dgm:t>
    </dgm:pt>
    <dgm:pt modelId="{25289202-E476-41CF-AFFB-C4B08EBDE50D}" type="pres">
      <dgm:prSet presAssocID="{37A6BD2B-05FC-43C3-A616-B38290F7DF7C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6E513-1C87-43BD-B124-5863F7516FCC}" type="pres">
      <dgm:prSet presAssocID="{124A5F7B-2B77-40F1-B10A-0FC44A62A1BD}" presName="parTrans" presStyleLbl="sibTrans2D1" presStyleIdx="14" presStyleCnt="16"/>
      <dgm:spPr/>
      <dgm:t>
        <a:bodyPr/>
        <a:lstStyle/>
        <a:p>
          <a:endParaRPr lang="ru-RU"/>
        </a:p>
      </dgm:t>
    </dgm:pt>
    <dgm:pt modelId="{667EA4B4-1089-470D-81C0-7FD2742C9FA2}" type="pres">
      <dgm:prSet presAssocID="{124A5F7B-2B77-40F1-B10A-0FC44A62A1BD}" presName="connectorText" presStyleLbl="sibTrans2D1" presStyleIdx="14" presStyleCnt="16"/>
      <dgm:spPr/>
      <dgm:t>
        <a:bodyPr/>
        <a:lstStyle/>
        <a:p>
          <a:endParaRPr lang="ru-RU"/>
        </a:p>
      </dgm:t>
    </dgm:pt>
    <dgm:pt modelId="{27B9DEBA-2B8B-405D-85B5-92AE12181715}" type="pres">
      <dgm:prSet presAssocID="{96892FD6-3ADD-4535-9380-4DA3B4507BE0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8346F-8194-4FC7-AEC7-A23E8CD0B2B6}" type="pres">
      <dgm:prSet presAssocID="{863CC2BC-8283-4B09-935E-F42B0B5FE7B4}" presName="parTrans" presStyleLbl="sibTrans2D1" presStyleIdx="15" presStyleCnt="16"/>
      <dgm:spPr/>
      <dgm:t>
        <a:bodyPr/>
        <a:lstStyle/>
        <a:p>
          <a:endParaRPr lang="ru-RU"/>
        </a:p>
      </dgm:t>
    </dgm:pt>
    <dgm:pt modelId="{6128D926-A83C-44FB-8DEA-77C496587C57}" type="pres">
      <dgm:prSet presAssocID="{863CC2BC-8283-4B09-935E-F42B0B5FE7B4}" presName="connectorText" presStyleLbl="sibTrans2D1" presStyleIdx="15" presStyleCnt="16"/>
      <dgm:spPr/>
      <dgm:t>
        <a:bodyPr/>
        <a:lstStyle/>
        <a:p>
          <a:endParaRPr lang="ru-RU"/>
        </a:p>
      </dgm:t>
    </dgm:pt>
    <dgm:pt modelId="{5749A4F8-8547-4EE9-A8B4-84CEA5CAD8A3}" type="pres">
      <dgm:prSet presAssocID="{821E5654-C2CA-4561-BE39-7B96CD72BDF5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3955BC-CB0F-4E96-968A-B0D401AEBBC6}" type="presOf" srcId="{2AB72097-2930-4D37-BB46-AE98026A3A7D}" destId="{14618B30-0444-4E42-9282-B726E7C5D522}" srcOrd="0" destOrd="0" presId="urn:microsoft.com/office/officeart/2005/8/layout/radial5"/>
    <dgm:cxn modelId="{5A13FAE6-E196-4738-BDC2-9D35AFADB309}" srcId="{D9598D6F-73D2-465C-B534-57E42015D533}" destId="{22550319-0E37-453A-9C25-84EDC617C0F1}" srcOrd="4" destOrd="0" parTransId="{8CBF8295-666A-47F0-97A3-2F8D496B2644}" sibTransId="{DEC464F4-AEFF-47EF-BADD-F010C16420C3}"/>
    <dgm:cxn modelId="{2FA9C256-C564-446E-9BC5-BA0AF8DEBB2A}" type="presOf" srcId="{5F075D38-1539-429C-809B-53D9AC37C2B8}" destId="{9A079BFF-952C-473E-B991-72B258F33A7D}" srcOrd="1" destOrd="0" presId="urn:microsoft.com/office/officeart/2005/8/layout/radial5"/>
    <dgm:cxn modelId="{F53199CF-1B5A-48A2-9E7B-315F70B75AD1}" type="presOf" srcId="{F81A6898-9D6F-4F14-B036-FE857E51E21F}" destId="{AF267914-FBC2-4A8A-849D-6BA03499E734}" srcOrd="0" destOrd="0" presId="urn:microsoft.com/office/officeart/2005/8/layout/radial5"/>
    <dgm:cxn modelId="{DFCD2970-6E84-4AAD-9D19-150A2DF67F37}" type="presOf" srcId="{11A1F0A4-A613-4B14-AE51-C8AEF268B905}" destId="{0E97F74F-73C2-4FB2-B2B5-144DC5D8CDBB}" srcOrd="0" destOrd="0" presId="urn:microsoft.com/office/officeart/2005/8/layout/radial5"/>
    <dgm:cxn modelId="{A2EB0135-4B6C-4CEB-8FFE-406350034B2C}" type="presOf" srcId="{661DECB8-469C-4B2D-88E9-48EA87F845E1}" destId="{A6BC4B44-21BA-40D7-87F5-37A83E930A00}" srcOrd="0" destOrd="0" presId="urn:microsoft.com/office/officeart/2005/8/layout/radial5"/>
    <dgm:cxn modelId="{EBDC4915-3AEA-48FA-BA8A-C791604237F1}" srcId="{D9598D6F-73D2-465C-B534-57E42015D533}" destId="{96892FD6-3ADD-4535-9380-4DA3B4507BE0}" srcOrd="14" destOrd="0" parTransId="{124A5F7B-2B77-40F1-B10A-0FC44A62A1BD}" sibTransId="{02D5C799-C25A-43FA-A113-279662C19371}"/>
    <dgm:cxn modelId="{111321F1-6304-45E2-B8F6-46F2FDF8AE24}" type="presOf" srcId="{124A5F7B-2B77-40F1-B10A-0FC44A62A1BD}" destId="{5716E513-1C87-43BD-B124-5863F7516FCC}" srcOrd="0" destOrd="0" presId="urn:microsoft.com/office/officeart/2005/8/layout/radial5"/>
    <dgm:cxn modelId="{FA8FCA55-8FE1-4D9D-B165-5AD4613C2A18}" type="presOf" srcId="{57E85A93-B0B1-402A-BA4D-538FE0D03FA8}" destId="{2BDAEA6F-56F3-44C8-8635-4B8349598D3A}" srcOrd="0" destOrd="0" presId="urn:microsoft.com/office/officeart/2005/8/layout/radial5"/>
    <dgm:cxn modelId="{07A9216A-5F2E-4F31-AD5A-4628DFAE31CD}" type="presOf" srcId="{AE63CA88-4B7C-45F9-AB19-D1325CA69B7E}" destId="{65E2B57B-B396-4EB1-B7B5-91355DB0EC6F}" srcOrd="0" destOrd="0" presId="urn:microsoft.com/office/officeart/2005/8/layout/radial5"/>
    <dgm:cxn modelId="{823E1F3F-858B-4974-B4B0-48EB3B69AB23}" type="presOf" srcId="{3AAC4DCF-F2F3-4B54-A6A2-FBA71BA65818}" destId="{4096D364-024A-4C52-9582-23A4C583D404}" srcOrd="0" destOrd="0" presId="urn:microsoft.com/office/officeart/2005/8/layout/radial5"/>
    <dgm:cxn modelId="{6AFEA7E9-28A8-40DA-8DE8-E4BB7B691FCB}" type="presOf" srcId="{D9598D6F-73D2-465C-B534-57E42015D533}" destId="{997774D3-2B3F-4FC5-AC8A-E413F27D7617}" srcOrd="0" destOrd="0" presId="urn:microsoft.com/office/officeart/2005/8/layout/radial5"/>
    <dgm:cxn modelId="{3DE1A159-F0DF-405C-9820-71AD42FFDB3A}" type="presOf" srcId="{717607A3-7F0B-4018-B222-2703F3F85580}" destId="{2D686821-3A76-4D27-9D9F-F198EDFEFF29}" srcOrd="0" destOrd="0" presId="urn:microsoft.com/office/officeart/2005/8/layout/radial5"/>
    <dgm:cxn modelId="{97EC090A-D200-43FF-9E6B-CF922F7AA448}" srcId="{D9598D6F-73D2-465C-B534-57E42015D533}" destId="{37A6BD2B-05FC-43C3-A616-B38290F7DF7C}" srcOrd="13" destOrd="0" parTransId="{DB5F0887-950F-4726-B1B3-8BCFB3EEBCF8}" sibTransId="{BFD30EFA-CBA0-422B-BF54-92376330521B}"/>
    <dgm:cxn modelId="{9D37C240-E575-4B03-8EBD-4EA36BB076A7}" type="presOf" srcId="{DF188C95-4917-4D15-A94B-B983E0007F80}" destId="{1EB6C16C-6102-4347-A82F-39E65EAEAB15}" srcOrd="0" destOrd="0" presId="urn:microsoft.com/office/officeart/2005/8/layout/radial5"/>
    <dgm:cxn modelId="{CA57F56E-7378-4964-8CD9-FC94FE7DC76B}" type="presOf" srcId="{821E5654-C2CA-4561-BE39-7B96CD72BDF5}" destId="{5749A4F8-8547-4EE9-A8B4-84CEA5CAD8A3}" srcOrd="0" destOrd="0" presId="urn:microsoft.com/office/officeart/2005/8/layout/radial5"/>
    <dgm:cxn modelId="{DE7609AB-54B8-4912-ADC9-FBC4918D1AF7}" type="presOf" srcId="{124A5F7B-2B77-40F1-B10A-0FC44A62A1BD}" destId="{667EA4B4-1089-470D-81C0-7FD2742C9FA2}" srcOrd="1" destOrd="0" presId="urn:microsoft.com/office/officeart/2005/8/layout/radial5"/>
    <dgm:cxn modelId="{64780C76-51D3-4B07-B909-71813B54C42B}" type="presOf" srcId="{11A1F0A4-A613-4B14-AE51-C8AEF268B905}" destId="{668AC313-6B1A-4B77-8A5F-E958B740C31E}" srcOrd="1" destOrd="0" presId="urn:microsoft.com/office/officeart/2005/8/layout/radial5"/>
    <dgm:cxn modelId="{8F592C5B-AE2B-49E6-82A5-51688C3ABC5C}" srcId="{D9598D6F-73D2-465C-B534-57E42015D533}" destId="{717607A3-7F0B-4018-B222-2703F3F85580}" srcOrd="11" destOrd="0" parTransId="{3AAC4DCF-F2F3-4B54-A6A2-FBA71BA65818}" sibTransId="{34A2615F-B046-41D3-A2E7-D62BF9483102}"/>
    <dgm:cxn modelId="{19382A9D-FC90-425C-96DB-D562F7211CA0}" type="presOf" srcId="{8CBF8295-666A-47F0-97A3-2F8D496B2644}" destId="{0A650BDA-962C-4C11-9606-F67C43F0DC73}" srcOrd="0" destOrd="0" presId="urn:microsoft.com/office/officeart/2005/8/layout/radial5"/>
    <dgm:cxn modelId="{DF2DF6F1-182F-4F7B-AFE7-3C3B66F14B3B}" type="presOf" srcId="{193B08AB-D8BF-4CA6-A5F6-B73ED5761494}" destId="{B186FB0D-52A4-4D7B-B355-A24DD349AC50}" srcOrd="1" destOrd="0" presId="urn:microsoft.com/office/officeart/2005/8/layout/radial5"/>
    <dgm:cxn modelId="{7AC09614-9D8D-4A74-9645-4DCD7146F0DC}" type="presOf" srcId="{C803AC1B-10E7-4DF7-ACEA-D192B674ACB6}" destId="{4A98DDAF-D4D8-4242-87DF-81C45C8924AE}" srcOrd="0" destOrd="0" presId="urn:microsoft.com/office/officeart/2005/8/layout/radial5"/>
    <dgm:cxn modelId="{B783D22A-6076-49BE-8C84-9F1255771E6A}" type="presOf" srcId="{0514CD43-6660-407B-9223-27E15A4FD521}" destId="{43922AB4-10CD-405D-85AC-A38D25883ADC}" srcOrd="1" destOrd="0" presId="urn:microsoft.com/office/officeart/2005/8/layout/radial5"/>
    <dgm:cxn modelId="{9DF11440-FE3E-4DBE-9C2A-702583B4CB14}" type="presOf" srcId="{96892FD6-3ADD-4535-9380-4DA3B4507BE0}" destId="{27B9DEBA-2B8B-405D-85B5-92AE12181715}" srcOrd="0" destOrd="0" presId="urn:microsoft.com/office/officeart/2005/8/layout/radial5"/>
    <dgm:cxn modelId="{EDED056C-580F-4314-B39F-9AE4A07E0175}" type="presOf" srcId="{4E934B09-74F3-489E-8394-0B99311BCEA6}" destId="{9B0D9182-731A-4717-A26B-3E738D53CA4D}" srcOrd="0" destOrd="0" presId="urn:microsoft.com/office/officeart/2005/8/layout/radial5"/>
    <dgm:cxn modelId="{716DC25E-FA57-42F2-A578-3A83FAB15535}" type="presOf" srcId="{8CBF8295-666A-47F0-97A3-2F8D496B2644}" destId="{FE9707B5-DC29-4567-B60D-8803F3BF94CE}" srcOrd="1" destOrd="0" presId="urn:microsoft.com/office/officeart/2005/8/layout/radial5"/>
    <dgm:cxn modelId="{09804A4D-D7A2-4C01-88CA-36A014389854}" srcId="{D9598D6F-73D2-465C-B534-57E42015D533}" destId="{661DECB8-469C-4B2D-88E9-48EA87F845E1}" srcOrd="10" destOrd="0" parTransId="{465FBE91-7D8F-4BD4-B387-68165D9A02BE}" sibTransId="{BBF170E4-9D51-4A49-B418-D5F513F06331}"/>
    <dgm:cxn modelId="{F5B763CE-39A5-42A6-A7DE-710CAB5D0B76}" type="presOf" srcId="{C803AC1B-10E7-4DF7-ACEA-D192B674ACB6}" destId="{6C446D92-7F0A-408B-9C9D-A9A34A96467C}" srcOrd="1" destOrd="0" presId="urn:microsoft.com/office/officeart/2005/8/layout/radial5"/>
    <dgm:cxn modelId="{35C4A89C-621C-44FD-8AD4-FBD8D55255E5}" srcId="{D9598D6F-73D2-465C-B534-57E42015D533}" destId="{08C00C4E-D15E-42B5-B3F8-DC7692E2B5E8}" srcOrd="5" destOrd="0" parTransId="{DF188C95-4917-4D15-A94B-B983E0007F80}" sibTransId="{B7A3301E-C2B2-4D9F-BAAF-44608F5A69C8}"/>
    <dgm:cxn modelId="{F62F9901-04E8-4D29-B808-2C63446439C2}" type="presOf" srcId="{6A0A0E89-615F-4655-B758-991CCA0FDA93}" destId="{75456E76-D872-49EC-BDC4-8D39E808484A}" srcOrd="0" destOrd="0" presId="urn:microsoft.com/office/officeart/2005/8/layout/radial5"/>
    <dgm:cxn modelId="{30142711-27F0-4FDA-869B-20395DD23A0A}" type="presOf" srcId="{5098AFBC-F62C-4FD5-ABBF-1021E9E822B8}" destId="{D006F68C-34B9-4221-808E-AF74C52B8E58}" srcOrd="0" destOrd="0" presId="urn:microsoft.com/office/officeart/2005/8/layout/radial5"/>
    <dgm:cxn modelId="{899C5E32-991D-4675-B1A8-0340420B3BF1}" type="presOf" srcId="{465FBE91-7D8F-4BD4-B387-68165D9A02BE}" destId="{E4BEB21F-00E5-4434-BAD6-4D717E34FAED}" srcOrd="1" destOrd="0" presId="urn:microsoft.com/office/officeart/2005/8/layout/radial5"/>
    <dgm:cxn modelId="{B592A568-5CB6-464C-9220-F6B6D253B7A9}" type="presOf" srcId="{37A6BD2B-05FC-43C3-A616-B38290F7DF7C}" destId="{25289202-E476-41CF-AFFB-C4B08EBDE50D}" srcOrd="0" destOrd="0" presId="urn:microsoft.com/office/officeart/2005/8/layout/radial5"/>
    <dgm:cxn modelId="{63336E6B-A50F-4B85-B24F-C20A253E6046}" srcId="{D9598D6F-73D2-465C-B534-57E42015D533}" destId="{57E85A93-B0B1-402A-BA4D-538FE0D03FA8}" srcOrd="8" destOrd="0" parTransId="{9F9DEDB4-61CF-4987-8836-11BED6F5F56A}" sibTransId="{DA323F69-707A-476E-81BF-47791091C454}"/>
    <dgm:cxn modelId="{37CB35DD-DECB-4F4E-8A23-FBB54B815C51}" srcId="{D9598D6F-73D2-465C-B534-57E42015D533}" destId="{911ACCB2-3185-4F0B-A24C-A4B5318472A9}" srcOrd="1" destOrd="0" parTransId="{5F075D38-1539-429C-809B-53D9AC37C2B8}" sibTransId="{90F0B035-FBBA-4B8F-B64A-91C8E164CF7A}"/>
    <dgm:cxn modelId="{A914AE3A-6208-4E5D-950B-CD04F65F5A7E}" type="presOf" srcId="{DF188C95-4917-4D15-A94B-B983E0007F80}" destId="{4BFE260D-2592-4F3A-966A-3FEA2DBAA075}" srcOrd="1" destOrd="0" presId="urn:microsoft.com/office/officeart/2005/8/layout/radial5"/>
    <dgm:cxn modelId="{CDB7357C-73BD-4225-B4B2-0B4979F85C4B}" type="presOf" srcId="{9F9DEDB4-61CF-4987-8836-11BED6F5F56A}" destId="{03BEF1B4-DBA4-4B0A-817A-2598AE050E5E}" srcOrd="0" destOrd="0" presId="urn:microsoft.com/office/officeart/2005/8/layout/radial5"/>
    <dgm:cxn modelId="{324DA52A-B6E8-43B0-8468-1E5280F564C7}" srcId="{D9598D6F-73D2-465C-B534-57E42015D533}" destId="{E7F18E01-535B-42B9-8834-9F68C6081DB8}" srcOrd="6" destOrd="0" parTransId="{3C09175B-7FD0-45E5-9FDE-6C4106931412}" sibTransId="{85B1E5F4-76FE-40E5-9588-FAF90F4AFE14}"/>
    <dgm:cxn modelId="{52CAB78C-5406-4353-86CB-6B09FECFD9D8}" srcId="{D9598D6F-73D2-465C-B534-57E42015D533}" destId="{4E934B09-74F3-489E-8394-0B99311BCEA6}" srcOrd="0" destOrd="0" parTransId="{071269DD-3EAB-417E-8B80-25C6EF776E92}" sibTransId="{0B51935E-C5FE-4F03-AF33-047DA054D40F}"/>
    <dgm:cxn modelId="{B1B14162-3B93-47FE-989D-4FBC2C08CC5C}" type="presOf" srcId="{3AAC4DCF-F2F3-4B54-A6A2-FBA71BA65818}" destId="{DACAB51A-D35C-40FC-A1D2-518624458EC7}" srcOrd="1" destOrd="0" presId="urn:microsoft.com/office/officeart/2005/8/layout/radial5"/>
    <dgm:cxn modelId="{46BB0C84-5251-423A-A386-580B5279B2AA}" srcId="{D9598D6F-73D2-465C-B534-57E42015D533}" destId="{F81A6898-9D6F-4F14-B036-FE857E51E21F}" srcOrd="12" destOrd="0" parTransId="{193B08AB-D8BF-4CA6-A5F6-B73ED5761494}" sibTransId="{62F7D7EA-3A0C-4577-B0E0-39199EEDC207}"/>
    <dgm:cxn modelId="{7F14AF15-D5AD-4923-A118-C51516FCE0F6}" type="presOf" srcId="{E2E0E5A9-2148-447B-9FB1-FFC7C4DB68D5}" destId="{DEAF6DC8-1F96-4D54-9CBB-17D98083FAEC}" srcOrd="0" destOrd="0" presId="urn:microsoft.com/office/officeart/2005/8/layout/radial5"/>
    <dgm:cxn modelId="{7E640434-157F-4E0F-B864-8B74F8A80E6E}" type="presOf" srcId="{08C00C4E-D15E-42B5-B3F8-DC7692E2B5E8}" destId="{6A0A9A23-006A-4F3B-B238-F2802122E9AA}" srcOrd="0" destOrd="0" presId="urn:microsoft.com/office/officeart/2005/8/layout/radial5"/>
    <dgm:cxn modelId="{8CDE8B4B-441E-4A91-9A42-E400F1A9F92C}" type="presOf" srcId="{863CC2BC-8283-4B09-935E-F42B0B5FE7B4}" destId="{6128D926-A83C-44FB-8DEA-77C496587C57}" srcOrd="1" destOrd="0" presId="urn:microsoft.com/office/officeart/2005/8/layout/radial5"/>
    <dgm:cxn modelId="{0AC3495D-FD11-4FF5-965C-F24E4A1B868A}" type="presOf" srcId="{071269DD-3EAB-417E-8B80-25C6EF776E92}" destId="{1A1DD082-322A-4978-B7AB-746FA6E6E781}" srcOrd="1" destOrd="0" presId="urn:microsoft.com/office/officeart/2005/8/layout/radial5"/>
    <dgm:cxn modelId="{B1F6D6B2-92DF-48D8-9515-CD5DD73553FF}" srcId="{D9598D6F-73D2-465C-B534-57E42015D533}" destId="{2AB72097-2930-4D37-BB46-AE98026A3A7D}" srcOrd="9" destOrd="0" parTransId="{0514CD43-6660-407B-9223-27E15A4FD521}" sibTransId="{29F02BA0-4ED7-496C-BA6C-3C1245246E07}"/>
    <dgm:cxn modelId="{07953DC9-07B2-4AE2-915A-F4B32801969F}" type="presOf" srcId="{5F075D38-1539-429C-809B-53D9AC37C2B8}" destId="{AEABFACC-559E-4A0C-B2FF-CCC423E12897}" srcOrd="0" destOrd="0" presId="urn:microsoft.com/office/officeart/2005/8/layout/radial5"/>
    <dgm:cxn modelId="{899C428D-8AB7-41E3-BCC3-F448CE7FE9F0}" type="presOf" srcId="{DB5F0887-950F-4726-B1B3-8BCFB3EEBCF8}" destId="{B4899CB4-D710-4A1D-A010-7FB815357CEB}" srcOrd="0" destOrd="0" presId="urn:microsoft.com/office/officeart/2005/8/layout/radial5"/>
    <dgm:cxn modelId="{133D5224-99F0-4CCB-9C8D-8278E4B9C3F1}" type="presOf" srcId="{193B08AB-D8BF-4CA6-A5F6-B73ED5761494}" destId="{93DBAE9F-5B1D-4067-8B67-ED8CFEF7CC17}" srcOrd="0" destOrd="0" presId="urn:microsoft.com/office/officeart/2005/8/layout/radial5"/>
    <dgm:cxn modelId="{2E4A5594-6874-4382-8FA5-4BF8C6CE0A53}" srcId="{D9598D6F-73D2-465C-B534-57E42015D533}" destId="{821E5654-C2CA-4561-BE39-7B96CD72BDF5}" srcOrd="15" destOrd="0" parTransId="{863CC2BC-8283-4B09-935E-F42B0B5FE7B4}" sibTransId="{681D4D4A-F701-4F1D-A7BA-D3560D3E2BAA}"/>
    <dgm:cxn modelId="{45656EBC-02B0-4234-9C35-72FD6E257BF3}" type="presOf" srcId="{3C09175B-7FD0-45E5-9FDE-6C4106931412}" destId="{BBD13310-920B-4590-B09A-95808FC9FD97}" srcOrd="0" destOrd="0" presId="urn:microsoft.com/office/officeart/2005/8/layout/radial5"/>
    <dgm:cxn modelId="{19275355-4173-4924-BA8C-84B4E5781B40}" srcId="{D9598D6F-73D2-465C-B534-57E42015D533}" destId="{E2E0E5A9-2148-447B-9FB1-FFC7C4DB68D5}" srcOrd="7" destOrd="0" parTransId="{11A1F0A4-A613-4B14-AE51-C8AEF268B905}" sibTransId="{D5E3D0C3-2C8B-4578-B8C9-2DD9FD9438F8}"/>
    <dgm:cxn modelId="{01E191AB-4AE9-466A-9EC5-042E98431A43}" type="presOf" srcId="{AE63CA88-4B7C-45F9-AB19-D1325CA69B7E}" destId="{6030A6F4-8BA8-4D93-AE40-91B46B04CD06}" srcOrd="1" destOrd="0" presId="urn:microsoft.com/office/officeart/2005/8/layout/radial5"/>
    <dgm:cxn modelId="{273AFAC8-6995-4DC9-8C19-3F8FCC58A761}" type="presOf" srcId="{DB5F0887-950F-4726-B1B3-8BCFB3EEBCF8}" destId="{D5028A89-A837-45E3-A018-B207852B3F28}" srcOrd="1" destOrd="0" presId="urn:microsoft.com/office/officeart/2005/8/layout/radial5"/>
    <dgm:cxn modelId="{4EC16E0E-F20F-4018-B6ED-122664D8B0E8}" type="presOf" srcId="{9F9DEDB4-61CF-4987-8836-11BED6F5F56A}" destId="{DE03E5E1-036C-47C5-9963-D86BD2C627C0}" srcOrd="1" destOrd="0" presId="urn:microsoft.com/office/officeart/2005/8/layout/radial5"/>
    <dgm:cxn modelId="{C05F0556-508B-48C4-A9C4-DA364ABCF027}" type="presOf" srcId="{071269DD-3EAB-417E-8B80-25C6EF776E92}" destId="{1D351A88-52FE-43C0-BA20-CAF1BFD9C035}" srcOrd="0" destOrd="0" presId="urn:microsoft.com/office/officeart/2005/8/layout/radial5"/>
    <dgm:cxn modelId="{A172428A-F632-4709-BF17-339D1ADA98E1}" srcId="{6A0A0E89-615F-4655-B758-991CCA0FDA93}" destId="{D9598D6F-73D2-465C-B534-57E42015D533}" srcOrd="0" destOrd="0" parTransId="{874B48BB-5E93-4699-A3BD-5E64573DB32B}" sibTransId="{9B4BE3DE-58F4-4EDA-9F1C-7DD6F788FC00}"/>
    <dgm:cxn modelId="{06784AC6-F1AD-475D-934C-F735709FFC16}" type="presOf" srcId="{465FBE91-7D8F-4BD4-B387-68165D9A02BE}" destId="{3B747F5D-29D9-40B3-8F17-C0E1428649E1}" srcOrd="0" destOrd="0" presId="urn:microsoft.com/office/officeart/2005/8/layout/radial5"/>
    <dgm:cxn modelId="{9E175277-F26B-4C57-AABC-673BF1222F2E}" type="presOf" srcId="{E7F18E01-535B-42B9-8834-9F68C6081DB8}" destId="{B450C72D-D5FD-44BE-8A42-182C199A1824}" srcOrd="0" destOrd="0" presId="urn:microsoft.com/office/officeart/2005/8/layout/radial5"/>
    <dgm:cxn modelId="{E9C5B29D-337B-482E-B2F1-537A8A4496F6}" type="presOf" srcId="{0514CD43-6660-407B-9223-27E15A4FD521}" destId="{243CE5B6-5049-43A7-ABB7-DEBD05A76C72}" srcOrd="0" destOrd="0" presId="urn:microsoft.com/office/officeart/2005/8/layout/radial5"/>
    <dgm:cxn modelId="{17F6211A-D5A2-45BD-8D4F-3AE9286C66F7}" type="presOf" srcId="{3C09175B-7FD0-45E5-9FDE-6C4106931412}" destId="{0CEDA44C-53EF-471C-BD13-32C051F8D4DF}" srcOrd="1" destOrd="0" presId="urn:microsoft.com/office/officeart/2005/8/layout/radial5"/>
    <dgm:cxn modelId="{79E964B2-C40B-416C-AEDB-481DD1A6CC83}" type="presOf" srcId="{E568970C-5DB1-4AA5-9DC2-0856F4F68ACB}" destId="{411BC815-4559-4298-BFED-821925C6F807}" srcOrd="0" destOrd="0" presId="urn:microsoft.com/office/officeart/2005/8/layout/radial5"/>
    <dgm:cxn modelId="{3BDF67C9-B7DA-4D18-9C1F-CF39FAEA042F}" type="presOf" srcId="{911ACCB2-3185-4F0B-A24C-A4B5318472A9}" destId="{1F4DBF9B-7298-4E2E-B531-C3ED9EF3E2B3}" srcOrd="0" destOrd="0" presId="urn:microsoft.com/office/officeart/2005/8/layout/radial5"/>
    <dgm:cxn modelId="{EB91600A-5E7C-4737-8A3E-0E640BF83F9E}" srcId="{D9598D6F-73D2-465C-B534-57E42015D533}" destId="{E568970C-5DB1-4AA5-9DC2-0856F4F68ACB}" srcOrd="2" destOrd="0" parTransId="{C803AC1B-10E7-4DF7-ACEA-D192B674ACB6}" sibTransId="{CCB01C26-0AAB-4116-9360-D362D3B626C0}"/>
    <dgm:cxn modelId="{4ED9A3D2-1172-4749-94F5-55BBBD5F20D0}" type="presOf" srcId="{863CC2BC-8283-4B09-935E-F42B0B5FE7B4}" destId="{99E8346F-8194-4FC7-AEC7-A23E8CD0B2B6}" srcOrd="0" destOrd="0" presId="urn:microsoft.com/office/officeart/2005/8/layout/radial5"/>
    <dgm:cxn modelId="{0083CB52-EBC1-45AF-9E16-83E0E9ED2787}" srcId="{D9598D6F-73D2-465C-B534-57E42015D533}" destId="{5098AFBC-F62C-4FD5-ABBF-1021E9E822B8}" srcOrd="3" destOrd="0" parTransId="{AE63CA88-4B7C-45F9-AB19-D1325CA69B7E}" sibTransId="{C9488AA0-9525-4F6B-B4D2-771278F0951E}"/>
    <dgm:cxn modelId="{FB13AB70-A3E3-48E4-A9DF-C378FC3A3846}" type="presOf" srcId="{22550319-0E37-453A-9C25-84EDC617C0F1}" destId="{394123CB-EB2C-4CCC-A8F1-D8F149972AB1}" srcOrd="0" destOrd="0" presId="urn:microsoft.com/office/officeart/2005/8/layout/radial5"/>
    <dgm:cxn modelId="{C8AE7D56-D210-4E85-A86E-21D7B4DF5420}" type="presParOf" srcId="{75456E76-D872-49EC-BDC4-8D39E808484A}" destId="{997774D3-2B3F-4FC5-AC8A-E413F27D7617}" srcOrd="0" destOrd="0" presId="urn:microsoft.com/office/officeart/2005/8/layout/radial5"/>
    <dgm:cxn modelId="{5DB18CFB-BD29-4C70-A1E2-E394BC2871AA}" type="presParOf" srcId="{75456E76-D872-49EC-BDC4-8D39E808484A}" destId="{1D351A88-52FE-43C0-BA20-CAF1BFD9C035}" srcOrd="1" destOrd="0" presId="urn:microsoft.com/office/officeart/2005/8/layout/radial5"/>
    <dgm:cxn modelId="{FD30CE4A-14D1-4570-BEB8-CA4BDFC48904}" type="presParOf" srcId="{1D351A88-52FE-43C0-BA20-CAF1BFD9C035}" destId="{1A1DD082-322A-4978-B7AB-746FA6E6E781}" srcOrd="0" destOrd="0" presId="urn:microsoft.com/office/officeart/2005/8/layout/radial5"/>
    <dgm:cxn modelId="{06983722-483E-4A24-9654-41FA12CCB163}" type="presParOf" srcId="{75456E76-D872-49EC-BDC4-8D39E808484A}" destId="{9B0D9182-731A-4717-A26B-3E738D53CA4D}" srcOrd="2" destOrd="0" presId="urn:microsoft.com/office/officeart/2005/8/layout/radial5"/>
    <dgm:cxn modelId="{66762EDE-D28C-427E-889F-7E421A196E56}" type="presParOf" srcId="{75456E76-D872-49EC-BDC4-8D39E808484A}" destId="{AEABFACC-559E-4A0C-B2FF-CCC423E12897}" srcOrd="3" destOrd="0" presId="urn:microsoft.com/office/officeart/2005/8/layout/radial5"/>
    <dgm:cxn modelId="{2DDA8BC7-1390-4061-A58B-4B822D00C288}" type="presParOf" srcId="{AEABFACC-559E-4A0C-B2FF-CCC423E12897}" destId="{9A079BFF-952C-473E-B991-72B258F33A7D}" srcOrd="0" destOrd="0" presId="urn:microsoft.com/office/officeart/2005/8/layout/radial5"/>
    <dgm:cxn modelId="{6320578F-23DC-4C53-8CC7-ECD508FAF22E}" type="presParOf" srcId="{75456E76-D872-49EC-BDC4-8D39E808484A}" destId="{1F4DBF9B-7298-4E2E-B531-C3ED9EF3E2B3}" srcOrd="4" destOrd="0" presId="urn:microsoft.com/office/officeart/2005/8/layout/radial5"/>
    <dgm:cxn modelId="{C33A3C13-687E-4C06-9FB5-4F6C75070731}" type="presParOf" srcId="{75456E76-D872-49EC-BDC4-8D39E808484A}" destId="{4A98DDAF-D4D8-4242-87DF-81C45C8924AE}" srcOrd="5" destOrd="0" presId="urn:microsoft.com/office/officeart/2005/8/layout/radial5"/>
    <dgm:cxn modelId="{F33F9CF0-D094-4EA5-A454-B6ABDD78BDC2}" type="presParOf" srcId="{4A98DDAF-D4D8-4242-87DF-81C45C8924AE}" destId="{6C446D92-7F0A-408B-9C9D-A9A34A96467C}" srcOrd="0" destOrd="0" presId="urn:microsoft.com/office/officeart/2005/8/layout/radial5"/>
    <dgm:cxn modelId="{6729973A-B602-4978-9E26-0487C8862B77}" type="presParOf" srcId="{75456E76-D872-49EC-BDC4-8D39E808484A}" destId="{411BC815-4559-4298-BFED-821925C6F807}" srcOrd="6" destOrd="0" presId="urn:microsoft.com/office/officeart/2005/8/layout/radial5"/>
    <dgm:cxn modelId="{C1479299-C5BB-4643-9A3D-93DC3E0249DD}" type="presParOf" srcId="{75456E76-D872-49EC-BDC4-8D39E808484A}" destId="{65E2B57B-B396-4EB1-B7B5-91355DB0EC6F}" srcOrd="7" destOrd="0" presId="urn:microsoft.com/office/officeart/2005/8/layout/radial5"/>
    <dgm:cxn modelId="{463B86AC-06C5-4F62-A09F-F3A1FDD9134B}" type="presParOf" srcId="{65E2B57B-B396-4EB1-B7B5-91355DB0EC6F}" destId="{6030A6F4-8BA8-4D93-AE40-91B46B04CD06}" srcOrd="0" destOrd="0" presId="urn:microsoft.com/office/officeart/2005/8/layout/radial5"/>
    <dgm:cxn modelId="{DAEB8455-7AEA-4753-AC56-990A720861B4}" type="presParOf" srcId="{75456E76-D872-49EC-BDC4-8D39E808484A}" destId="{D006F68C-34B9-4221-808E-AF74C52B8E58}" srcOrd="8" destOrd="0" presId="urn:microsoft.com/office/officeart/2005/8/layout/radial5"/>
    <dgm:cxn modelId="{9A91F2BC-17CF-4CF8-B27C-4948713138F9}" type="presParOf" srcId="{75456E76-D872-49EC-BDC4-8D39E808484A}" destId="{0A650BDA-962C-4C11-9606-F67C43F0DC73}" srcOrd="9" destOrd="0" presId="urn:microsoft.com/office/officeart/2005/8/layout/radial5"/>
    <dgm:cxn modelId="{3F7A9780-DED9-4812-9815-F3758E3CDD1C}" type="presParOf" srcId="{0A650BDA-962C-4C11-9606-F67C43F0DC73}" destId="{FE9707B5-DC29-4567-B60D-8803F3BF94CE}" srcOrd="0" destOrd="0" presId="urn:microsoft.com/office/officeart/2005/8/layout/radial5"/>
    <dgm:cxn modelId="{F797440D-DC9D-499C-AE42-71BD7F70F93D}" type="presParOf" srcId="{75456E76-D872-49EC-BDC4-8D39E808484A}" destId="{394123CB-EB2C-4CCC-A8F1-D8F149972AB1}" srcOrd="10" destOrd="0" presId="urn:microsoft.com/office/officeart/2005/8/layout/radial5"/>
    <dgm:cxn modelId="{8F922A4A-76CF-4470-B1B1-F0734545DF7F}" type="presParOf" srcId="{75456E76-D872-49EC-BDC4-8D39E808484A}" destId="{1EB6C16C-6102-4347-A82F-39E65EAEAB15}" srcOrd="11" destOrd="0" presId="urn:microsoft.com/office/officeart/2005/8/layout/radial5"/>
    <dgm:cxn modelId="{3350BA21-40A2-4F3D-9B8A-4364FEE72100}" type="presParOf" srcId="{1EB6C16C-6102-4347-A82F-39E65EAEAB15}" destId="{4BFE260D-2592-4F3A-966A-3FEA2DBAA075}" srcOrd="0" destOrd="0" presId="urn:microsoft.com/office/officeart/2005/8/layout/radial5"/>
    <dgm:cxn modelId="{AC37770D-5F88-4DB9-A23B-72D5A3C2C757}" type="presParOf" srcId="{75456E76-D872-49EC-BDC4-8D39E808484A}" destId="{6A0A9A23-006A-4F3B-B238-F2802122E9AA}" srcOrd="12" destOrd="0" presId="urn:microsoft.com/office/officeart/2005/8/layout/radial5"/>
    <dgm:cxn modelId="{62C8AA90-E71C-4861-B84E-D32C0FBE05D2}" type="presParOf" srcId="{75456E76-D872-49EC-BDC4-8D39E808484A}" destId="{BBD13310-920B-4590-B09A-95808FC9FD97}" srcOrd="13" destOrd="0" presId="urn:microsoft.com/office/officeart/2005/8/layout/radial5"/>
    <dgm:cxn modelId="{F1D6B444-140D-497E-AAD0-BF02E1DEBE7F}" type="presParOf" srcId="{BBD13310-920B-4590-B09A-95808FC9FD97}" destId="{0CEDA44C-53EF-471C-BD13-32C051F8D4DF}" srcOrd="0" destOrd="0" presId="urn:microsoft.com/office/officeart/2005/8/layout/radial5"/>
    <dgm:cxn modelId="{16FE89EB-30E5-4829-A09C-8944409FD0CE}" type="presParOf" srcId="{75456E76-D872-49EC-BDC4-8D39E808484A}" destId="{B450C72D-D5FD-44BE-8A42-182C199A1824}" srcOrd="14" destOrd="0" presId="urn:microsoft.com/office/officeart/2005/8/layout/radial5"/>
    <dgm:cxn modelId="{20E2D95F-C3CB-4460-A47F-4F0EDE4D1AF8}" type="presParOf" srcId="{75456E76-D872-49EC-BDC4-8D39E808484A}" destId="{0E97F74F-73C2-4FB2-B2B5-144DC5D8CDBB}" srcOrd="15" destOrd="0" presId="urn:microsoft.com/office/officeart/2005/8/layout/radial5"/>
    <dgm:cxn modelId="{B9ED3500-CFF3-408B-A149-CCBBD1E4D748}" type="presParOf" srcId="{0E97F74F-73C2-4FB2-B2B5-144DC5D8CDBB}" destId="{668AC313-6B1A-4B77-8A5F-E958B740C31E}" srcOrd="0" destOrd="0" presId="urn:microsoft.com/office/officeart/2005/8/layout/radial5"/>
    <dgm:cxn modelId="{919F3E1F-B86D-4D54-A853-45BB4B61AD93}" type="presParOf" srcId="{75456E76-D872-49EC-BDC4-8D39E808484A}" destId="{DEAF6DC8-1F96-4D54-9CBB-17D98083FAEC}" srcOrd="16" destOrd="0" presId="urn:microsoft.com/office/officeart/2005/8/layout/radial5"/>
    <dgm:cxn modelId="{E5BC90C7-A8C2-4A43-819C-8AC7D7028E0A}" type="presParOf" srcId="{75456E76-D872-49EC-BDC4-8D39E808484A}" destId="{03BEF1B4-DBA4-4B0A-817A-2598AE050E5E}" srcOrd="17" destOrd="0" presId="urn:microsoft.com/office/officeart/2005/8/layout/radial5"/>
    <dgm:cxn modelId="{D154AF53-8F12-460E-AA96-72EE77FE7CCE}" type="presParOf" srcId="{03BEF1B4-DBA4-4B0A-817A-2598AE050E5E}" destId="{DE03E5E1-036C-47C5-9963-D86BD2C627C0}" srcOrd="0" destOrd="0" presId="urn:microsoft.com/office/officeart/2005/8/layout/radial5"/>
    <dgm:cxn modelId="{9476CF08-5682-413C-AA42-464147AC56A7}" type="presParOf" srcId="{75456E76-D872-49EC-BDC4-8D39E808484A}" destId="{2BDAEA6F-56F3-44C8-8635-4B8349598D3A}" srcOrd="18" destOrd="0" presId="urn:microsoft.com/office/officeart/2005/8/layout/radial5"/>
    <dgm:cxn modelId="{4459099E-8C9C-43F9-A2E7-AA5A354DAB87}" type="presParOf" srcId="{75456E76-D872-49EC-BDC4-8D39E808484A}" destId="{243CE5B6-5049-43A7-ABB7-DEBD05A76C72}" srcOrd="19" destOrd="0" presId="urn:microsoft.com/office/officeart/2005/8/layout/radial5"/>
    <dgm:cxn modelId="{2A9C2C6C-EBF9-456B-8BA3-87C84D47C17B}" type="presParOf" srcId="{243CE5B6-5049-43A7-ABB7-DEBD05A76C72}" destId="{43922AB4-10CD-405D-85AC-A38D25883ADC}" srcOrd="0" destOrd="0" presId="urn:microsoft.com/office/officeart/2005/8/layout/radial5"/>
    <dgm:cxn modelId="{C61B8FCC-008D-482A-A11E-132E856839C6}" type="presParOf" srcId="{75456E76-D872-49EC-BDC4-8D39E808484A}" destId="{14618B30-0444-4E42-9282-B726E7C5D522}" srcOrd="20" destOrd="0" presId="urn:microsoft.com/office/officeart/2005/8/layout/radial5"/>
    <dgm:cxn modelId="{FF56550B-F6CD-4728-B3F3-DF7CD3CF81DB}" type="presParOf" srcId="{75456E76-D872-49EC-BDC4-8D39E808484A}" destId="{3B747F5D-29D9-40B3-8F17-C0E1428649E1}" srcOrd="21" destOrd="0" presId="urn:microsoft.com/office/officeart/2005/8/layout/radial5"/>
    <dgm:cxn modelId="{0F8D971D-9392-499F-AEA6-21BF3CDB27EE}" type="presParOf" srcId="{3B747F5D-29D9-40B3-8F17-C0E1428649E1}" destId="{E4BEB21F-00E5-4434-BAD6-4D717E34FAED}" srcOrd="0" destOrd="0" presId="urn:microsoft.com/office/officeart/2005/8/layout/radial5"/>
    <dgm:cxn modelId="{D93B960D-3D01-43B2-9D28-DA3CDC63F57F}" type="presParOf" srcId="{75456E76-D872-49EC-BDC4-8D39E808484A}" destId="{A6BC4B44-21BA-40D7-87F5-37A83E930A00}" srcOrd="22" destOrd="0" presId="urn:microsoft.com/office/officeart/2005/8/layout/radial5"/>
    <dgm:cxn modelId="{A4F0D257-470E-414C-8164-39948ECC25B1}" type="presParOf" srcId="{75456E76-D872-49EC-BDC4-8D39E808484A}" destId="{4096D364-024A-4C52-9582-23A4C583D404}" srcOrd="23" destOrd="0" presId="urn:microsoft.com/office/officeart/2005/8/layout/radial5"/>
    <dgm:cxn modelId="{6FD22426-9664-4AE9-8CD0-5D58D6908F25}" type="presParOf" srcId="{4096D364-024A-4C52-9582-23A4C583D404}" destId="{DACAB51A-D35C-40FC-A1D2-518624458EC7}" srcOrd="0" destOrd="0" presId="urn:microsoft.com/office/officeart/2005/8/layout/radial5"/>
    <dgm:cxn modelId="{F4C5DB92-92DE-4691-9B64-0903A3A906A6}" type="presParOf" srcId="{75456E76-D872-49EC-BDC4-8D39E808484A}" destId="{2D686821-3A76-4D27-9D9F-F198EDFEFF29}" srcOrd="24" destOrd="0" presId="urn:microsoft.com/office/officeart/2005/8/layout/radial5"/>
    <dgm:cxn modelId="{4DD63533-7708-4F63-89F5-A541E0FC02B1}" type="presParOf" srcId="{75456E76-D872-49EC-BDC4-8D39E808484A}" destId="{93DBAE9F-5B1D-4067-8B67-ED8CFEF7CC17}" srcOrd="25" destOrd="0" presId="urn:microsoft.com/office/officeart/2005/8/layout/radial5"/>
    <dgm:cxn modelId="{5D3C65F2-7EC6-45D4-9F77-BB0E82583A79}" type="presParOf" srcId="{93DBAE9F-5B1D-4067-8B67-ED8CFEF7CC17}" destId="{B186FB0D-52A4-4D7B-B355-A24DD349AC50}" srcOrd="0" destOrd="0" presId="urn:microsoft.com/office/officeart/2005/8/layout/radial5"/>
    <dgm:cxn modelId="{646690BC-1F88-4C4C-8077-CD8BD8FB8D1E}" type="presParOf" srcId="{75456E76-D872-49EC-BDC4-8D39E808484A}" destId="{AF267914-FBC2-4A8A-849D-6BA03499E734}" srcOrd="26" destOrd="0" presId="urn:microsoft.com/office/officeart/2005/8/layout/radial5"/>
    <dgm:cxn modelId="{179CDD18-2249-45F4-A817-B4D63839A6CE}" type="presParOf" srcId="{75456E76-D872-49EC-BDC4-8D39E808484A}" destId="{B4899CB4-D710-4A1D-A010-7FB815357CEB}" srcOrd="27" destOrd="0" presId="urn:microsoft.com/office/officeart/2005/8/layout/radial5"/>
    <dgm:cxn modelId="{1BD9527E-384E-4C4E-8314-91E31E13BB69}" type="presParOf" srcId="{B4899CB4-D710-4A1D-A010-7FB815357CEB}" destId="{D5028A89-A837-45E3-A018-B207852B3F28}" srcOrd="0" destOrd="0" presId="urn:microsoft.com/office/officeart/2005/8/layout/radial5"/>
    <dgm:cxn modelId="{6FB4E52D-EFC2-464B-834E-C3CE735FDBCC}" type="presParOf" srcId="{75456E76-D872-49EC-BDC4-8D39E808484A}" destId="{25289202-E476-41CF-AFFB-C4B08EBDE50D}" srcOrd="28" destOrd="0" presId="urn:microsoft.com/office/officeart/2005/8/layout/radial5"/>
    <dgm:cxn modelId="{1C2C97E9-5D86-40E4-A692-10B33C45E82C}" type="presParOf" srcId="{75456E76-D872-49EC-BDC4-8D39E808484A}" destId="{5716E513-1C87-43BD-B124-5863F7516FCC}" srcOrd="29" destOrd="0" presId="urn:microsoft.com/office/officeart/2005/8/layout/radial5"/>
    <dgm:cxn modelId="{6D3FAEA7-30C4-4936-8C57-E7797BA69CAA}" type="presParOf" srcId="{5716E513-1C87-43BD-B124-5863F7516FCC}" destId="{667EA4B4-1089-470D-81C0-7FD2742C9FA2}" srcOrd="0" destOrd="0" presId="urn:microsoft.com/office/officeart/2005/8/layout/radial5"/>
    <dgm:cxn modelId="{E4BE00E5-2591-445E-88F1-EE170D8489E2}" type="presParOf" srcId="{75456E76-D872-49EC-BDC4-8D39E808484A}" destId="{27B9DEBA-2B8B-405D-85B5-92AE12181715}" srcOrd="30" destOrd="0" presId="urn:microsoft.com/office/officeart/2005/8/layout/radial5"/>
    <dgm:cxn modelId="{84E16490-0855-4087-BCD6-17B886039A88}" type="presParOf" srcId="{75456E76-D872-49EC-BDC4-8D39E808484A}" destId="{99E8346F-8194-4FC7-AEC7-A23E8CD0B2B6}" srcOrd="31" destOrd="0" presId="urn:microsoft.com/office/officeart/2005/8/layout/radial5"/>
    <dgm:cxn modelId="{0B2129B4-69DE-4E1C-B00B-BE7921F9CEA7}" type="presParOf" srcId="{99E8346F-8194-4FC7-AEC7-A23E8CD0B2B6}" destId="{6128D926-A83C-44FB-8DEA-77C496587C57}" srcOrd="0" destOrd="0" presId="urn:microsoft.com/office/officeart/2005/8/layout/radial5"/>
    <dgm:cxn modelId="{94CC4938-AF3E-4C1F-899E-291300015886}" type="presParOf" srcId="{75456E76-D872-49EC-BDC4-8D39E808484A}" destId="{5749A4F8-8547-4EE9-A8B4-84CEA5CAD8A3}" srcOrd="32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A0E89-615F-4655-B758-991CCA0FDA93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598D6F-73D2-465C-B534-57E42015D533}">
      <dgm:prSet phldrT="[Текст]" custT="1"/>
      <dgm:spPr/>
      <dgm:t>
        <a:bodyPr/>
        <a:lstStyle/>
        <a:p>
          <a:pPr algn="ctr"/>
          <a:r>
            <a:rPr lang="ru-RU" sz="1800" b="1"/>
            <a:t>Комп лект</a:t>
          </a:r>
        </a:p>
      </dgm:t>
    </dgm:pt>
    <dgm:pt modelId="{874B48BB-5E93-4699-A3BD-5E64573DB32B}" type="parTrans" cxnId="{A172428A-F632-4709-BF17-339D1ADA98E1}">
      <dgm:prSet/>
      <dgm:spPr/>
      <dgm:t>
        <a:bodyPr/>
        <a:lstStyle/>
        <a:p>
          <a:pPr algn="ctr"/>
          <a:endParaRPr lang="ru-RU" sz="1400" b="1"/>
        </a:p>
      </dgm:t>
    </dgm:pt>
    <dgm:pt modelId="{9B4BE3DE-58F4-4EDA-9F1C-7DD6F788FC00}" type="sibTrans" cxnId="{A172428A-F632-4709-BF17-339D1ADA98E1}">
      <dgm:prSet/>
      <dgm:spPr/>
      <dgm:t>
        <a:bodyPr/>
        <a:lstStyle/>
        <a:p>
          <a:pPr algn="ctr"/>
          <a:endParaRPr lang="ru-RU" sz="1400" b="1"/>
        </a:p>
      </dgm:t>
    </dgm:pt>
    <dgm:pt modelId="{4E934B09-74F3-489E-8394-0B99311BCEA6}">
      <dgm:prSet phldrT="[Текст]" custT="1"/>
      <dgm:spPr/>
      <dgm:t>
        <a:bodyPr/>
        <a:lstStyle/>
        <a:p>
          <a:pPr algn="ctr"/>
          <a:r>
            <a:rPr lang="ru-RU" sz="1400" b="1"/>
            <a:t>техноло г</a:t>
          </a:r>
          <a:r>
            <a:rPr lang="uk-UA" sz="1400" b="1"/>
            <a:t>ія виконання</a:t>
          </a:r>
          <a:endParaRPr lang="ru-RU" sz="1400" b="1"/>
        </a:p>
      </dgm:t>
    </dgm:pt>
    <dgm:pt modelId="{071269DD-3EAB-417E-8B80-25C6EF776E92}" type="parTrans" cxnId="{52CAB78C-5406-4353-86CB-6B09FECFD9D8}">
      <dgm:prSet custT="1"/>
      <dgm:spPr/>
      <dgm:t>
        <a:bodyPr/>
        <a:lstStyle/>
        <a:p>
          <a:pPr algn="ctr"/>
          <a:endParaRPr lang="ru-RU" sz="1400" b="1"/>
        </a:p>
      </dgm:t>
    </dgm:pt>
    <dgm:pt modelId="{0B51935E-C5FE-4F03-AF33-047DA054D40F}" type="sibTrans" cxnId="{52CAB78C-5406-4353-86CB-6B09FECFD9D8}">
      <dgm:prSet/>
      <dgm:spPr/>
      <dgm:t>
        <a:bodyPr/>
        <a:lstStyle/>
        <a:p>
          <a:pPr algn="ctr"/>
          <a:endParaRPr lang="ru-RU" sz="1400" b="1"/>
        </a:p>
      </dgm:t>
    </dgm:pt>
    <dgm:pt modelId="{911ACCB2-3185-4F0B-A24C-A4B5318472A9}">
      <dgm:prSet phldrT="[Текст]" custT="1"/>
      <dgm:spPr/>
      <dgm:t>
        <a:bodyPr/>
        <a:lstStyle/>
        <a:p>
          <a:pPr algn="ctr"/>
          <a:r>
            <a:rPr lang="uk-UA" sz="1400" b="1"/>
            <a:t>безпека праці</a:t>
          </a:r>
          <a:endParaRPr lang="ru-RU" sz="1400" b="1"/>
        </a:p>
      </dgm:t>
    </dgm:pt>
    <dgm:pt modelId="{5F075D38-1539-429C-809B-53D9AC37C2B8}" type="parTrans" cxnId="{37CB35DD-DECB-4F4E-8A23-FBB54B815C51}">
      <dgm:prSet custT="1"/>
      <dgm:spPr/>
      <dgm:t>
        <a:bodyPr/>
        <a:lstStyle/>
        <a:p>
          <a:pPr algn="ctr"/>
          <a:endParaRPr lang="ru-RU" sz="1400" b="1"/>
        </a:p>
      </dgm:t>
    </dgm:pt>
    <dgm:pt modelId="{90F0B035-FBBA-4B8F-B64A-91C8E164CF7A}" type="sibTrans" cxnId="{37CB35DD-DECB-4F4E-8A23-FBB54B815C51}">
      <dgm:prSet/>
      <dgm:spPr/>
      <dgm:t>
        <a:bodyPr/>
        <a:lstStyle/>
        <a:p>
          <a:pPr algn="ctr"/>
          <a:endParaRPr lang="ru-RU" sz="1400" b="1"/>
        </a:p>
      </dgm:t>
    </dgm:pt>
    <dgm:pt modelId="{E568970C-5DB1-4AA5-9DC2-0856F4F68ACB}">
      <dgm:prSet phldrT="[Текст]" custT="1"/>
      <dgm:spPr/>
      <dgm:t>
        <a:bodyPr/>
        <a:lstStyle/>
        <a:p>
          <a:pPr algn="ctr"/>
          <a:r>
            <a:rPr lang="uk-UA" sz="1400" b="1"/>
            <a:t>форма розмір</a:t>
          </a:r>
          <a:endParaRPr lang="ru-RU" sz="1400" b="1"/>
        </a:p>
      </dgm:t>
    </dgm:pt>
    <dgm:pt modelId="{C803AC1B-10E7-4DF7-ACEA-D192B674ACB6}" type="parTrans" cxnId="{EB91600A-5E7C-4737-8A3E-0E640BF83F9E}">
      <dgm:prSet custT="1"/>
      <dgm:spPr/>
      <dgm:t>
        <a:bodyPr/>
        <a:lstStyle/>
        <a:p>
          <a:pPr algn="ctr"/>
          <a:endParaRPr lang="ru-RU" sz="1400" b="1"/>
        </a:p>
      </dgm:t>
    </dgm:pt>
    <dgm:pt modelId="{CCB01C26-0AAB-4116-9360-D362D3B626C0}" type="sibTrans" cxnId="{EB91600A-5E7C-4737-8A3E-0E640BF83F9E}">
      <dgm:prSet/>
      <dgm:spPr/>
      <dgm:t>
        <a:bodyPr/>
        <a:lstStyle/>
        <a:p>
          <a:pPr algn="ctr"/>
          <a:endParaRPr lang="ru-RU" sz="1400" b="1"/>
        </a:p>
      </dgm:t>
    </dgm:pt>
    <dgm:pt modelId="{5098AFBC-F62C-4FD5-ABBF-1021E9E822B8}">
      <dgm:prSet phldrT="[Текст]" custT="1"/>
      <dgm:spPr/>
      <dgm:t>
        <a:bodyPr/>
        <a:lstStyle/>
        <a:p>
          <a:pPr algn="ctr"/>
          <a:r>
            <a:rPr lang="uk-UA" sz="1400" b="1" smtClean="0"/>
            <a:t>Традиції</a:t>
          </a:r>
        </a:p>
        <a:p>
          <a:pPr algn="ctr"/>
          <a:r>
            <a:rPr lang="uk-UA" sz="1400" b="1" smtClean="0"/>
            <a:t>мода</a:t>
          </a:r>
          <a:endParaRPr lang="ru-RU" sz="1400" b="1" dirty="0"/>
        </a:p>
      </dgm:t>
    </dgm:pt>
    <dgm:pt modelId="{AE63CA88-4B7C-45F9-AB19-D1325CA69B7E}" type="parTrans" cxnId="{0083CB52-EBC1-45AF-9E16-83E0E9ED2787}">
      <dgm:prSet custT="1"/>
      <dgm:spPr/>
      <dgm:t>
        <a:bodyPr/>
        <a:lstStyle/>
        <a:p>
          <a:pPr algn="ctr"/>
          <a:endParaRPr lang="ru-RU" sz="1400" b="1"/>
        </a:p>
      </dgm:t>
    </dgm:pt>
    <dgm:pt modelId="{C9488AA0-9525-4F6B-B4D2-771278F0951E}" type="sibTrans" cxnId="{0083CB52-EBC1-45AF-9E16-83E0E9ED2787}">
      <dgm:prSet/>
      <dgm:spPr/>
      <dgm:t>
        <a:bodyPr/>
        <a:lstStyle/>
        <a:p>
          <a:pPr algn="ctr"/>
          <a:endParaRPr lang="ru-RU" sz="1400" b="1"/>
        </a:p>
      </dgm:t>
    </dgm:pt>
    <dgm:pt modelId="{22550319-0E37-453A-9C25-84EDC617C0F1}">
      <dgm:prSet phldrT="[Текст]" custT="1"/>
      <dgm:spPr/>
      <dgm:t>
        <a:bodyPr/>
        <a:lstStyle/>
        <a:p>
          <a:pPr algn="ctr"/>
          <a:r>
            <a:rPr lang="uk-UA" sz="1400" b="1"/>
            <a:t>коштов ність</a:t>
          </a:r>
          <a:endParaRPr lang="ru-RU" sz="1400" b="1"/>
        </a:p>
      </dgm:t>
    </dgm:pt>
    <dgm:pt modelId="{8CBF8295-666A-47F0-97A3-2F8D496B2644}" type="parTrans" cxnId="{5A13FAE6-E196-4738-BDC2-9D35AFADB309}">
      <dgm:prSet custT="1"/>
      <dgm:spPr/>
      <dgm:t>
        <a:bodyPr/>
        <a:lstStyle/>
        <a:p>
          <a:pPr algn="ctr"/>
          <a:endParaRPr lang="ru-RU" sz="1400" b="1"/>
        </a:p>
      </dgm:t>
    </dgm:pt>
    <dgm:pt modelId="{DEC464F4-AEFF-47EF-BADD-F010C16420C3}" type="sibTrans" cxnId="{5A13FAE6-E196-4738-BDC2-9D35AFADB309}">
      <dgm:prSet/>
      <dgm:spPr/>
      <dgm:t>
        <a:bodyPr/>
        <a:lstStyle/>
        <a:p>
          <a:pPr algn="ctr"/>
          <a:endParaRPr lang="ru-RU" sz="1400" b="1"/>
        </a:p>
      </dgm:t>
    </dgm:pt>
    <dgm:pt modelId="{08C00C4E-D15E-42B5-B3F8-DC7692E2B5E8}">
      <dgm:prSet phldrT="[Текст]" custT="1"/>
      <dgm:spPr/>
      <dgm:t>
        <a:bodyPr/>
        <a:lstStyle/>
        <a:p>
          <a:pPr algn="ctr"/>
          <a:r>
            <a:rPr lang="uk-UA" sz="1400" b="1"/>
            <a:t>потреби</a:t>
          </a:r>
          <a:endParaRPr lang="ru-RU" sz="1400" b="1"/>
        </a:p>
      </dgm:t>
    </dgm:pt>
    <dgm:pt modelId="{DF188C95-4917-4D15-A94B-B983E0007F80}" type="parTrans" cxnId="{35C4A89C-621C-44FD-8AD4-FBD8D55255E5}">
      <dgm:prSet custT="1"/>
      <dgm:spPr/>
      <dgm:t>
        <a:bodyPr/>
        <a:lstStyle/>
        <a:p>
          <a:pPr algn="ctr"/>
          <a:endParaRPr lang="ru-RU" sz="1400" b="1"/>
        </a:p>
      </dgm:t>
    </dgm:pt>
    <dgm:pt modelId="{B7A3301E-C2B2-4D9F-BAAF-44608F5A69C8}" type="sibTrans" cxnId="{35C4A89C-621C-44FD-8AD4-FBD8D55255E5}">
      <dgm:prSet/>
      <dgm:spPr/>
      <dgm:t>
        <a:bodyPr/>
        <a:lstStyle/>
        <a:p>
          <a:pPr algn="ctr"/>
          <a:endParaRPr lang="ru-RU" sz="1400" b="1"/>
        </a:p>
      </dgm:t>
    </dgm:pt>
    <dgm:pt modelId="{24B893D0-F704-471E-91A5-F295E727669E}">
      <dgm:prSet phldrT="[Текст]" custT="1"/>
      <dgm:spPr/>
      <dgm:t>
        <a:bodyPr/>
        <a:lstStyle/>
        <a:p>
          <a:pPr algn="ctr"/>
          <a:r>
            <a:rPr lang="uk-UA" sz="1400" b="1"/>
            <a:t>матеріали</a:t>
          </a:r>
          <a:endParaRPr lang="ru-RU" sz="1400" b="1"/>
        </a:p>
      </dgm:t>
    </dgm:pt>
    <dgm:pt modelId="{D24B3776-10D7-4BDC-9849-D7A11245AC17}" type="parTrans" cxnId="{45FA01E5-D07C-4F26-A4AA-89B1F306A6FA}">
      <dgm:prSet custT="1"/>
      <dgm:spPr/>
      <dgm:t>
        <a:bodyPr/>
        <a:lstStyle/>
        <a:p>
          <a:pPr algn="ctr"/>
          <a:endParaRPr lang="ru-RU" sz="1400" b="1"/>
        </a:p>
      </dgm:t>
    </dgm:pt>
    <dgm:pt modelId="{334C1516-497A-4192-A9B5-0DDD77686360}" type="sibTrans" cxnId="{45FA01E5-D07C-4F26-A4AA-89B1F306A6FA}">
      <dgm:prSet/>
      <dgm:spPr/>
      <dgm:t>
        <a:bodyPr/>
        <a:lstStyle/>
        <a:p>
          <a:pPr algn="ctr"/>
          <a:endParaRPr lang="ru-RU" sz="1400" b="1"/>
        </a:p>
      </dgm:t>
    </dgm:pt>
    <dgm:pt modelId="{75456E76-D872-49EC-BDC4-8D39E808484A}" type="pres">
      <dgm:prSet presAssocID="{6A0A0E89-615F-4655-B758-991CCA0FDA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774D3-2B3F-4FC5-AC8A-E413F27D7617}" type="pres">
      <dgm:prSet presAssocID="{D9598D6F-73D2-465C-B534-57E42015D533}" presName="centerShape" presStyleLbl="node0" presStyleIdx="0" presStyleCnt="1"/>
      <dgm:spPr/>
      <dgm:t>
        <a:bodyPr/>
        <a:lstStyle/>
        <a:p>
          <a:endParaRPr lang="ru-RU"/>
        </a:p>
      </dgm:t>
    </dgm:pt>
    <dgm:pt modelId="{1D351A88-52FE-43C0-BA20-CAF1BFD9C035}" type="pres">
      <dgm:prSet presAssocID="{071269DD-3EAB-417E-8B80-25C6EF776E92}" presName="parTrans" presStyleLbl="sibTrans2D1" presStyleIdx="0" presStyleCnt="7"/>
      <dgm:spPr/>
      <dgm:t>
        <a:bodyPr/>
        <a:lstStyle/>
        <a:p>
          <a:endParaRPr lang="ru-RU"/>
        </a:p>
      </dgm:t>
    </dgm:pt>
    <dgm:pt modelId="{1A1DD082-322A-4978-B7AB-746FA6E6E781}" type="pres">
      <dgm:prSet presAssocID="{071269DD-3EAB-417E-8B80-25C6EF776E9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9B0D9182-731A-4717-A26B-3E738D53CA4D}" type="pres">
      <dgm:prSet presAssocID="{4E934B09-74F3-489E-8394-0B99311BCEA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BFACC-559E-4A0C-B2FF-CCC423E12897}" type="pres">
      <dgm:prSet presAssocID="{5F075D38-1539-429C-809B-53D9AC37C2B8}" presName="parTrans" presStyleLbl="sibTrans2D1" presStyleIdx="1" presStyleCnt="7"/>
      <dgm:spPr/>
      <dgm:t>
        <a:bodyPr/>
        <a:lstStyle/>
        <a:p>
          <a:endParaRPr lang="ru-RU"/>
        </a:p>
      </dgm:t>
    </dgm:pt>
    <dgm:pt modelId="{9A079BFF-952C-473E-B991-72B258F33A7D}" type="pres">
      <dgm:prSet presAssocID="{5F075D38-1539-429C-809B-53D9AC37C2B8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1F4DBF9B-7298-4E2E-B531-C3ED9EF3E2B3}" type="pres">
      <dgm:prSet presAssocID="{911ACCB2-3185-4F0B-A24C-A4B5318472A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8DDAF-D4D8-4242-87DF-81C45C8924AE}" type="pres">
      <dgm:prSet presAssocID="{C803AC1B-10E7-4DF7-ACEA-D192B674ACB6}" presName="parTrans" presStyleLbl="sibTrans2D1" presStyleIdx="2" presStyleCnt="7"/>
      <dgm:spPr/>
      <dgm:t>
        <a:bodyPr/>
        <a:lstStyle/>
        <a:p>
          <a:endParaRPr lang="ru-RU"/>
        </a:p>
      </dgm:t>
    </dgm:pt>
    <dgm:pt modelId="{6C446D92-7F0A-408B-9C9D-A9A34A96467C}" type="pres">
      <dgm:prSet presAssocID="{C803AC1B-10E7-4DF7-ACEA-D192B674ACB6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411BC815-4559-4298-BFED-821925C6F807}" type="pres">
      <dgm:prSet presAssocID="{E568970C-5DB1-4AA5-9DC2-0856F4F68AC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2B57B-B396-4EB1-B7B5-91355DB0EC6F}" type="pres">
      <dgm:prSet presAssocID="{AE63CA88-4B7C-45F9-AB19-D1325CA69B7E}" presName="parTrans" presStyleLbl="sibTrans2D1" presStyleIdx="3" presStyleCnt="7"/>
      <dgm:spPr/>
      <dgm:t>
        <a:bodyPr/>
        <a:lstStyle/>
        <a:p>
          <a:endParaRPr lang="ru-RU"/>
        </a:p>
      </dgm:t>
    </dgm:pt>
    <dgm:pt modelId="{6030A6F4-8BA8-4D93-AE40-91B46B04CD06}" type="pres">
      <dgm:prSet presAssocID="{AE63CA88-4B7C-45F9-AB19-D1325CA69B7E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D006F68C-34B9-4221-808E-AF74C52B8E58}" type="pres">
      <dgm:prSet presAssocID="{5098AFBC-F62C-4FD5-ABBF-1021E9E822B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50BDA-962C-4C11-9606-F67C43F0DC73}" type="pres">
      <dgm:prSet presAssocID="{8CBF8295-666A-47F0-97A3-2F8D496B2644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E9707B5-DC29-4567-B60D-8803F3BF94CE}" type="pres">
      <dgm:prSet presAssocID="{8CBF8295-666A-47F0-97A3-2F8D496B2644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394123CB-EB2C-4CCC-A8F1-D8F149972AB1}" type="pres">
      <dgm:prSet presAssocID="{22550319-0E37-453A-9C25-84EDC617C0F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6C16C-6102-4347-A82F-39E65EAEAB15}" type="pres">
      <dgm:prSet presAssocID="{DF188C95-4917-4D15-A94B-B983E0007F80}" presName="parTrans" presStyleLbl="sibTrans2D1" presStyleIdx="5" presStyleCnt="7"/>
      <dgm:spPr/>
      <dgm:t>
        <a:bodyPr/>
        <a:lstStyle/>
        <a:p>
          <a:endParaRPr lang="ru-RU"/>
        </a:p>
      </dgm:t>
    </dgm:pt>
    <dgm:pt modelId="{4BFE260D-2592-4F3A-966A-3FEA2DBAA075}" type="pres">
      <dgm:prSet presAssocID="{DF188C95-4917-4D15-A94B-B983E0007F80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A0A9A23-006A-4F3B-B238-F2802122E9AA}" type="pres">
      <dgm:prSet presAssocID="{08C00C4E-D15E-42B5-B3F8-DC7692E2B5E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1C529-7196-4580-A4B8-E2B91A6479FA}" type="pres">
      <dgm:prSet presAssocID="{D24B3776-10D7-4BDC-9849-D7A11245AC17}" presName="parTrans" presStyleLbl="sibTrans2D1" presStyleIdx="6" presStyleCnt="7"/>
      <dgm:spPr/>
      <dgm:t>
        <a:bodyPr/>
        <a:lstStyle/>
        <a:p>
          <a:endParaRPr lang="ru-RU"/>
        </a:p>
      </dgm:t>
    </dgm:pt>
    <dgm:pt modelId="{E0C2AC29-66A6-4A06-8953-1E16FF3D334C}" type="pres">
      <dgm:prSet presAssocID="{D24B3776-10D7-4BDC-9849-D7A11245AC17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008DE6C1-FFE5-4C29-A418-B5DC4469B4C4}" type="pres">
      <dgm:prSet presAssocID="{24B893D0-F704-471E-91A5-F295E727669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7B412-E30E-4E8C-90B8-AA9FE359EF89}" type="presOf" srcId="{22550319-0E37-453A-9C25-84EDC617C0F1}" destId="{394123CB-EB2C-4CCC-A8F1-D8F149972AB1}" srcOrd="0" destOrd="0" presId="urn:microsoft.com/office/officeart/2005/8/layout/radial5"/>
    <dgm:cxn modelId="{45FA01E5-D07C-4F26-A4AA-89B1F306A6FA}" srcId="{D9598D6F-73D2-465C-B534-57E42015D533}" destId="{24B893D0-F704-471E-91A5-F295E727669E}" srcOrd="6" destOrd="0" parTransId="{D24B3776-10D7-4BDC-9849-D7A11245AC17}" sibTransId="{334C1516-497A-4192-A9B5-0DDD77686360}"/>
    <dgm:cxn modelId="{A172428A-F632-4709-BF17-339D1ADA98E1}" srcId="{6A0A0E89-615F-4655-B758-991CCA0FDA93}" destId="{D9598D6F-73D2-465C-B534-57E42015D533}" srcOrd="0" destOrd="0" parTransId="{874B48BB-5E93-4699-A3BD-5E64573DB32B}" sibTransId="{9B4BE3DE-58F4-4EDA-9F1C-7DD6F788FC00}"/>
    <dgm:cxn modelId="{621997C2-0661-4721-B961-8658748EC05A}" type="presOf" srcId="{5F075D38-1539-429C-809B-53D9AC37C2B8}" destId="{9A079BFF-952C-473E-B991-72B258F33A7D}" srcOrd="1" destOrd="0" presId="urn:microsoft.com/office/officeart/2005/8/layout/radial5"/>
    <dgm:cxn modelId="{4F4FE69F-1D75-400F-A68C-C8B285FE6391}" type="presOf" srcId="{D24B3776-10D7-4BDC-9849-D7A11245AC17}" destId="{9B51C529-7196-4580-A4B8-E2B91A6479FA}" srcOrd="0" destOrd="0" presId="urn:microsoft.com/office/officeart/2005/8/layout/radial5"/>
    <dgm:cxn modelId="{23848F75-3F65-4109-8EF8-A72661937CC5}" type="presOf" srcId="{8CBF8295-666A-47F0-97A3-2F8D496B2644}" destId="{FE9707B5-DC29-4567-B60D-8803F3BF94CE}" srcOrd="1" destOrd="0" presId="urn:microsoft.com/office/officeart/2005/8/layout/radial5"/>
    <dgm:cxn modelId="{EB91600A-5E7C-4737-8A3E-0E640BF83F9E}" srcId="{D9598D6F-73D2-465C-B534-57E42015D533}" destId="{E568970C-5DB1-4AA5-9DC2-0856F4F68ACB}" srcOrd="2" destOrd="0" parTransId="{C803AC1B-10E7-4DF7-ACEA-D192B674ACB6}" sibTransId="{CCB01C26-0AAB-4116-9360-D362D3B626C0}"/>
    <dgm:cxn modelId="{88C9ECE1-42E6-4894-8BD9-AA24AF35353C}" type="presOf" srcId="{08C00C4E-D15E-42B5-B3F8-DC7692E2B5E8}" destId="{6A0A9A23-006A-4F3B-B238-F2802122E9AA}" srcOrd="0" destOrd="0" presId="urn:microsoft.com/office/officeart/2005/8/layout/radial5"/>
    <dgm:cxn modelId="{DD6DDD86-3FEC-4B71-B070-6B38BF2D4AAC}" type="presOf" srcId="{E568970C-5DB1-4AA5-9DC2-0856F4F68ACB}" destId="{411BC815-4559-4298-BFED-821925C6F807}" srcOrd="0" destOrd="0" presId="urn:microsoft.com/office/officeart/2005/8/layout/radial5"/>
    <dgm:cxn modelId="{D6D7ECDA-5062-41EA-92D4-BCB02AD590B1}" type="presOf" srcId="{071269DD-3EAB-417E-8B80-25C6EF776E92}" destId="{1A1DD082-322A-4978-B7AB-746FA6E6E781}" srcOrd="1" destOrd="0" presId="urn:microsoft.com/office/officeart/2005/8/layout/radial5"/>
    <dgm:cxn modelId="{0083CB52-EBC1-45AF-9E16-83E0E9ED2787}" srcId="{D9598D6F-73D2-465C-B534-57E42015D533}" destId="{5098AFBC-F62C-4FD5-ABBF-1021E9E822B8}" srcOrd="3" destOrd="0" parTransId="{AE63CA88-4B7C-45F9-AB19-D1325CA69B7E}" sibTransId="{C9488AA0-9525-4F6B-B4D2-771278F0951E}"/>
    <dgm:cxn modelId="{6FA5B1E3-48DF-4D32-B3EB-C0AF3A78E0AC}" type="presOf" srcId="{D9598D6F-73D2-465C-B534-57E42015D533}" destId="{997774D3-2B3F-4FC5-AC8A-E413F27D7617}" srcOrd="0" destOrd="0" presId="urn:microsoft.com/office/officeart/2005/8/layout/radial5"/>
    <dgm:cxn modelId="{B24CA085-D68E-4552-90C8-AD132032A45D}" type="presOf" srcId="{5098AFBC-F62C-4FD5-ABBF-1021E9E822B8}" destId="{D006F68C-34B9-4221-808E-AF74C52B8E58}" srcOrd="0" destOrd="0" presId="urn:microsoft.com/office/officeart/2005/8/layout/radial5"/>
    <dgm:cxn modelId="{0F8BD327-E562-47C1-8A20-BD25991932EB}" type="presOf" srcId="{D24B3776-10D7-4BDC-9849-D7A11245AC17}" destId="{E0C2AC29-66A6-4A06-8953-1E16FF3D334C}" srcOrd="1" destOrd="0" presId="urn:microsoft.com/office/officeart/2005/8/layout/radial5"/>
    <dgm:cxn modelId="{60F249F1-E946-461C-9074-B0A7050CF43C}" type="presOf" srcId="{911ACCB2-3185-4F0B-A24C-A4B5318472A9}" destId="{1F4DBF9B-7298-4E2E-B531-C3ED9EF3E2B3}" srcOrd="0" destOrd="0" presId="urn:microsoft.com/office/officeart/2005/8/layout/radial5"/>
    <dgm:cxn modelId="{52CAB78C-5406-4353-86CB-6B09FECFD9D8}" srcId="{D9598D6F-73D2-465C-B534-57E42015D533}" destId="{4E934B09-74F3-489E-8394-0B99311BCEA6}" srcOrd="0" destOrd="0" parTransId="{071269DD-3EAB-417E-8B80-25C6EF776E92}" sibTransId="{0B51935E-C5FE-4F03-AF33-047DA054D40F}"/>
    <dgm:cxn modelId="{BCB7EA04-C7D3-4429-A57C-F3FEAF259FA3}" type="presOf" srcId="{AE63CA88-4B7C-45F9-AB19-D1325CA69B7E}" destId="{65E2B57B-B396-4EB1-B7B5-91355DB0EC6F}" srcOrd="0" destOrd="0" presId="urn:microsoft.com/office/officeart/2005/8/layout/radial5"/>
    <dgm:cxn modelId="{E02A04D6-7D6D-4450-83FA-6FC8BA7F4079}" type="presOf" srcId="{8CBF8295-666A-47F0-97A3-2F8D496B2644}" destId="{0A650BDA-962C-4C11-9606-F67C43F0DC73}" srcOrd="0" destOrd="0" presId="urn:microsoft.com/office/officeart/2005/8/layout/radial5"/>
    <dgm:cxn modelId="{37CB35DD-DECB-4F4E-8A23-FBB54B815C51}" srcId="{D9598D6F-73D2-465C-B534-57E42015D533}" destId="{911ACCB2-3185-4F0B-A24C-A4B5318472A9}" srcOrd="1" destOrd="0" parTransId="{5F075D38-1539-429C-809B-53D9AC37C2B8}" sibTransId="{90F0B035-FBBA-4B8F-B64A-91C8E164CF7A}"/>
    <dgm:cxn modelId="{25A19D72-7890-4E9D-A96F-DF645443D3DB}" type="presOf" srcId="{DF188C95-4917-4D15-A94B-B983E0007F80}" destId="{1EB6C16C-6102-4347-A82F-39E65EAEAB15}" srcOrd="0" destOrd="0" presId="urn:microsoft.com/office/officeart/2005/8/layout/radial5"/>
    <dgm:cxn modelId="{4AD36BAE-AFAD-40A0-917A-F8C6A70EF931}" type="presOf" srcId="{071269DD-3EAB-417E-8B80-25C6EF776E92}" destId="{1D351A88-52FE-43C0-BA20-CAF1BFD9C035}" srcOrd="0" destOrd="0" presId="urn:microsoft.com/office/officeart/2005/8/layout/radial5"/>
    <dgm:cxn modelId="{AF1C7677-FCC9-4307-8F1D-77B038723221}" type="presOf" srcId="{C803AC1B-10E7-4DF7-ACEA-D192B674ACB6}" destId="{4A98DDAF-D4D8-4242-87DF-81C45C8924AE}" srcOrd="0" destOrd="0" presId="urn:microsoft.com/office/officeart/2005/8/layout/radial5"/>
    <dgm:cxn modelId="{BA6F1D78-F546-4660-AF7D-E26CF955BA1F}" type="presOf" srcId="{6A0A0E89-615F-4655-B758-991CCA0FDA93}" destId="{75456E76-D872-49EC-BDC4-8D39E808484A}" srcOrd="0" destOrd="0" presId="urn:microsoft.com/office/officeart/2005/8/layout/radial5"/>
    <dgm:cxn modelId="{9CE3CB19-F7DF-4967-8894-6F3946BB12E4}" type="presOf" srcId="{DF188C95-4917-4D15-A94B-B983E0007F80}" destId="{4BFE260D-2592-4F3A-966A-3FEA2DBAA075}" srcOrd="1" destOrd="0" presId="urn:microsoft.com/office/officeart/2005/8/layout/radial5"/>
    <dgm:cxn modelId="{5CB2A3F7-B63E-4FD4-9680-B3DDAFD48D7D}" type="presOf" srcId="{24B893D0-F704-471E-91A5-F295E727669E}" destId="{008DE6C1-FFE5-4C29-A418-B5DC4469B4C4}" srcOrd="0" destOrd="0" presId="urn:microsoft.com/office/officeart/2005/8/layout/radial5"/>
    <dgm:cxn modelId="{5FFF45C0-9868-41E4-8B27-F7FC80FD0579}" type="presOf" srcId="{C803AC1B-10E7-4DF7-ACEA-D192B674ACB6}" destId="{6C446D92-7F0A-408B-9C9D-A9A34A96467C}" srcOrd="1" destOrd="0" presId="urn:microsoft.com/office/officeart/2005/8/layout/radial5"/>
    <dgm:cxn modelId="{5A13FAE6-E196-4738-BDC2-9D35AFADB309}" srcId="{D9598D6F-73D2-465C-B534-57E42015D533}" destId="{22550319-0E37-453A-9C25-84EDC617C0F1}" srcOrd="4" destOrd="0" parTransId="{8CBF8295-666A-47F0-97A3-2F8D496B2644}" sibTransId="{DEC464F4-AEFF-47EF-BADD-F010C16420C3}"/>
    <dgm:cxn modelId="{AFA015F6-18F6-48C6-B6BF-25F70CCD0BA9}" type="presOf" srcId="{4E934B09-74F3-489E-8394-0B99311BCEA6}" destId="{9B0D9182-731A-4717-A26B-3E738D53CA4D}" srcOrd="0" destOrd="0" presId="urn:microsoft.com/office/officeart/2005/8/layout/radial5"/>
    <dgm:cxn modelId="{35C4A89C-621C-44FD-8AD4-FBD8D55255E5}" srcId="{D9598D6F-73D2-465C-B534-57E42015D533}" destId="{08C00C4E-D15E-42B5-B3F8-DC7692E2B5E8}" srcOrd="5" destOrd="0" parTransId="{DF188C95-4917-4D15-A94B-B983E0007F80}" sibTransId="{B7A3301E-C2B2-4D9F-BAAF-44608F5A69C8}"/>
    <dgm:cxn modelId="{FA5CD4EE-857E-4301-B44A-5CF8EEE49F79}" type="presOf" srcId="{5F075D38-1539-429C-809B-53D9AC37C2B8}" destId="{AEABFACC-559E-4A0C-B2FF-CCC423E12897}" srcOrd="0" destOrd="0" presId="urn:microsoft.com/office/officeart/2005/8/layout/radial5"/>
    <dgm:cxn modelId="{034CABAE-A81A-4EBD-9CEA-085E3C574D18}" type="presOf" srcId="{AE63CA88-4B7C-45F9-AB19-D1325CA69B7E}" destId="{6030A6F4-8BA8-4D93-AE40-91B46B04CD06}" srcOrd="1" destOrd="0" presId="urn:microsoft.com/office/officeart/2005/8/layout/radial5"/>
    <dgm:cxn modelId="{5E623F88-D584-4644-B334-B1B4F6E162AA}" type="presParOf" srcId="{75456E76-D872-49EC-BDC4-8D39E808484A}" destId="{997774D3-2B3F-4FC5-AC8A-E413F27D7617}" srcOrd="0" destOrd="0" presId="urn:microsoft.com/office/officeart/2005/8/layout/radial5"/>
    <dgm:cxn modelId="{6A7B49C3-367B-4283-96AE-0DB11902CBC0}" type="presParOf" srcId="{75456E76-D872-49EC-BDC4-8D39E808484A}" destId="{1D351A88-52FE-43C0-BA20-CAF1BFD9C035}" srcOrd="1" destOrd="0" presId="urn:microsoft.com/office/officeart/2005/8/layout/radial5"/>
    <dgm:cxn modelId="{48311477-63B7-4655-849D-BDCD4501421B}" type="presParOf" srcId="{1D351A88-52FE-43C0-BA20-CAF1BFD9C035}" destId="{1A1DD082-322A-4978-B7AB-746FA6E6E781}" srcOrd="0" destOrd="0" presId="urn:microsoft.com/office/officeart/2005/8/layout/radial5"/>
    <dgm:cxn modelId="{3CAFD790-5B1D-4DA5-8DA6-FF8086651760}" type="presParOf" srcId="{75456E76-D872-49EC-BDC4-8D39E808484A}" destId="{9B0D9182-731A-4717-A26B-3E738D53CA4D}" srcOrd="2" destOrd="0" presId="urn:microsoft.com/office/officeart/2005/8/layout/radial5"/>
    <dgm:cxn modelId="{83179291-A51E-486E-9526-1A61BAE5E2D3}" type="presParOf" srcId="{75456E76-D872-49EC-BDC4-8D39E808484A}" destId="{AEABFACC-559E-4A0C-B2FF-CCC423E12897}" srcOrd="3" destOrd="0" presId="urn:microsoft.com/office/officeart/2005/8/layout/radial5"/>
    <dgm:cxn modelId="{068D5593-E133-4F10-A31E-416BDE0BAEC8}" type="presParOf" srcId="{AEABFACC-559E-4A0C-B2FF-CCC423E12897}" destId="{9A079BFF-952C-473E-B991-72B258F33A7D}" srcOrd="0" destOrd="0" presId="urn:microsoft.com/office/officeart/2005/8/layout/radial5"/>
    <dgm:cxn modelId="{CDE15807-116B-493D-83E2-CFF7DD35F11E}" type="presParOf" srcId="{75456E76-D872-49EC-BDC4-8D39E808484A}" destId="{1F4DBF9B-7298-4E2E-B531-C3ED9EF3E2B3}" srcOrd="4" destOrd="0" presId="urn:microsoft.com/office/officeart/2005/8/layout/radial5"/>
    <dgm:cxn modelId="{129CFC1A-3380-48BC-9304-BA5E8A94F609}" type="presParOf" srcId="{75456E76-D872-49EC-BDC4-8D39E808484A}" destId="{4A98DDAF-D4D8-4242-87DF-81C45C8924AE}" srcOrd="5" destOrd="0" presId="urn:microsoft.com/office/officeart/2005/8/layout/radial5"/>
    <dgm:cxn modelId="{C74E56AC-42BB-4998-80B7-24A2B34FAD50}" type="presParOf" srcId="{4A98DDAF-D4D8-4242-87DF-81C45C8924AE}" destId="{6C446D92-7F0A-408B-9C9D-A9A34A96467C}" srcOrd="0" destOrd="0" presId="urn:microsoft.com/office/officeart/2005/8/layout/radial5"/>
    <dgm:cxn modelId="{56282F1B-3BF7-483A-9405-08EEEDB0D183}" type="presParOf" srcId="{75456E76-D872-49EC-BDC4-8D39E808484A}" destId="{411BC815-4559-4298-BFED-821925C6F807}" srcOrd="6" destOrd="0" presId="urn:microsoft.com/office/officeart/2005/8/layout/radial5"/>
    <dgm:cxn modelId="{EBDF015A-694E-4227-9C49-3022A9122115}" type="presParOf" srcId="{75456E76-D872-49EC-BDC4-8D39E808484A}" destId="{65E2B57B-B396-4EB1-B7B5-91355DB0EC6F}" srcOrd="7" destOrd="0" presId="urn:microsoft.com/office/officeart/2005/8/layout/radial5"/>
    <dgm:cxn modelId="{8C835E07-D729-4017-B57F-494C593870AE}" type="presParOf" srcId="{65E2B57B-B396-4EB1-B7B5-91355DB0EC6F}" destId="{6030A6F4-8BA8-4D93-AE40-91B46B04CD06}" srcOrd="0" destOrd="0" presId="urn:microsoft.com/office/officeart/2005/8/layout/radial5"/>
    <dgm:cxn modelId="{B403337C-31C0-4D14-83EA-45CFA72BB64B}" type="presParOf" srcId="{75456E76-D872-49EC-BDC4-8D39E808484A}" destId="{D006F68C-34B9-4221-808E-AF74C52B8E58}" srcOrd="8" destOrd="0" presId="urn:microsoft.com/office/officeart/2005/8/layout/radial5"/>
    <dgm:cxn modelId="{E0F55D28-2403-4E09-B9B8-356F29037698}" type="presParOf" srcId="{75456E76-D872-49EC-BDC4-8D39E808484A}" destId="{0A650BDA-962C-4C11-9606-F67C43F0DC73}" srcOrd="9" destOrd="0" presId="urn:microsoft.com/office/officeart/2005/8/layout/radial5"/>
    <dgm:cxn modelId="{41380268-3914-41DE-B783-75E2367E0977}" type="presParOf" srcId="{0A650BDA-962C-4C11-9606-F67C43F0DC73}" destId="{FE9707B5-DC29-4567-B60D-8803F3BF94CE}" srcOrd="0" destOrd="0" presId="urn:microsoft.com/office/officeart/2005/8/layout/radial5"/>
    <dgm:cxn modelId="{10C052A5-A653-4073-A8A6-8A2815597764}" type="presParOf" srcId="{75456E76-D872-49EC-BDC4-8D39E808484A}" destId="{394123CB-EB2C-4CCC-A8F1-D8F149972AB1}" srcOrd="10" destOrd="0" presId="urn:microsoft.com/office/officeart/2005/8/layout/radial5"/>
    <dgm:cxn modelId="{AD41151F-664B-4405-9296-E1253C1D0454}" type="presParOf" srcId="{75456E76-D872-49EC-BDC4-8D39E808484A}" destId="{1EB6C16C-6102-4347-A82F-39E65EAEAB15}" srcOrd="11" destOrd="0" presId="urn:microsoft.com/office/officeart/2005/8/layout/radial5"/>
    <dgm:cxn modelId="{B7F9482A-05EF-4FC5-A2C7-741EC5D5A3B4}" type="presParOf" srcId="{1EB6C16C-6102-4347-A82F-39E65EAEAB15}" destId="{4BFE260D-2592-4F3A-966A-3FEA2DBAA075}" srcOrd="0" destOrd="0" presId="urn:microsoft.com/office/officeart/2005/8/layout/radial5"/>
    <dgm:cxn modelId="{A792C903-904B-4514-8337-AEBF02B64809}" type="presParOf" srcId="{75456E76-D872-49EC-BDC4-8D39E808484A}" destId="{6A0A9A23-006A-4F3B-B238-F2802122E9AA}" srcOrd="12" destOrd="0" presId="urn:microsoft.com/office/officeart/2005/8/layout/radial5"/>
    <dgm:cxn modelId="{C5CB29AA-16F1-4F40-907F-2CBD3FB70593}" type="presParOf" srcId="{75456E76-D872-49EC-BDC4-8D39E808484A}" destId="{9B51C529-7196-4580-A4B8-E2B91A6479FA}" srcOrd="13" destOrd="0" presId="urn:microsoft.com/office/officeart/2005/8/layout/radial5"/>
    <dgm:cxn modelId="{812DA7E0-A7B0-42A6-8AA9-3CB75D47D3A2}" type="presParOf" srcId="{9B51C529-7196-4580-A4B8-E2B91A6479FA}" destId="{E0C2AC29-66A6-4A06-8953-1E16FF3D334C}" srcOrd="0" destOrd="0" presId="urn:microsoft.com/office/officeart/2005/8/layout/radial5"/>
    <dgm:cxn modelId="{A771707C-3F1C-4358-9B0D-E58EE8025701}" type="presParOf" srcId="{75456E76-D872-49EC-BDC4-8D39E808484A}" destId="{008DE6C1-FFE5-4C29-A418-B5DC4469B4C4}" srcOrd="14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A9378-E8C6-4D49-B5CA-A684F3BC45FD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540EF-D9F2-4B2D-9FD8-091BCBC90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540EF-D9F2-4B2D-9FD8-091BCBC9083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540EF-D9F2-4B2D-9FD8-091BCBC9083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364812" cy="4200540"/>
          </a:xfrm>
        </p:spPr>
        <p:txBody>
          <a:bodyPr>
            <a:normAutofit/>
          </a:bodyPr>
          <a:lstStyle/>
          <a:p>
            <a:pPr algn="ctr"/>
            <a:r>
              <a:rPr lang="uk-UA" sz="4800" b="1" u="sng" dirty="0" smtClean="0"/>
              <a:t>Тема</a:t>
            </a:r>
            <a:r>
              <a:rPr lang="en-US" sz="4800" b="1" dirty="0" smtClean="0"/>
              <a:t> </a:t>
            </a:r>
            <a:r>
              <a:rPr lang="uk-UA" sz="4800" b="1" dirty="0" smtClean="0"/>
              <a:t>: </a:t>
            </a:r>
            <a:r>
              <a:rPr lang="en-US" sz="4800" b="1" dirty="0" smtClean="0"/>
              <a:t> </a:t>
            </a:r>
            <a:r>
              <a:rPr lang="uk-UA" sz="4800" b="1" dirty="0" smtClean="0"/>
              <a:t>“ Дизайн</a:t>
            </a:r>
            <a:r>
              <a:rPr lang="en-US" sz="4800" b="1" dirty="0" smtClean="0"/>
              <a:t> </a:t>
            </a:r>
            <a:r>
              <a:rPr lang="uk-UA" sz="4800" b="1" dirty="0" smtClean="0"/>
              <a:t>–</a:t>
            </a:r>
            <a:r>
              <a:rPr lang="en-US" sz="4800" b="1" dirty="0" smtClean="0"/>
              <a:t> </a:t>
            </a:r>
            <a:r>
              <a:rPr lang="uk-UA" sz="4800" b="1" dirty="0" smtClean="0"/>
              <a:t>підхід</a:t>
            </a:r>
            <a:r>
              <a:rPr lang="en-US" sz="4800" b="1" dirty="0" smtClean="0"/>
              <a:t> </a:t>
            </a:r>
            <a:r>
              <a:rPr lang="uk-UA" sz="4800" b="1" dirty="0" smtClean="0"/>
              <a:t> при оформленні </a:t>
            </a:r>
            <a:r>
              <a:rPr lang="uk-UA" sz="4800" b="1" dirty="0" err="1" smtClean="0"/>
              <a:t>інтер</a:t>
            </a:r>
            <a:r>
              <a:rPr lang="en-US" sz="4800" b="1" dirty="0" smtClean="0"/>
              <a:t>’</a:t>
            </a:r>
            <a:r>
              <a:rPr lang="uk-UA" sz="4800" b="1" dirty="0" err="1" smtClean="0"/>
              <a:t>єру</a:t>
            </a:r>
            <a:r>
              <a:rPr lang="uk-UA" sz="4800" b="1" dirty="0" smtClean="0"/>
              <a:t> житла.</a:t>
            </a:r>
            <a:br>
              <a:rPr lang="uk-UA" sz="4800" b="1" dirty="0" smtClean="0"/>
            </a:br>
            <a:r>
              <a:rPr lang="uk-UA" sz="4800" b="1" dirty="0" smtClean="0"/>
              <a:t>Українські національні традиції.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Арт–</a:t>
            </a:r>
            <a:r>
              <a:rPr lang="uk-UA" b="1" dirty="0" smtClean="0"/>
              <a:t> дизайн </a:t>
            </a:r>
            <a:r>
              <a:rPr lang="uk-UA" dirty="0" smtClean="0"/>
              <a:t>–</a:t>
            </a:r>
            <a:r>
              <a:rPr lang="uk-UA" sz="2800" dirty="0" smtClean="0"/>
              <a:t> проектування об</a:t>
            </a:r>
            <a:r>
              <a:rPr lang="en-US" sz="2800" dirty="0" smtClean="0"/>
              <a:t>’</a:t>
            </a:r>
            <a:r>
              <a:rPr lang="uk-UA" sz="2800" dirty="0" err="1" smtClean="0"/>
              <a:t>єктів</a:t>
            </a:r>
            <a:r>
              <a:rPr lang="uk-UA" sz="2800" dirty="0" smtClean="0"/>
              <a:t>, які не мають прямого функціонального значення.</a:t>
            </a:r>
            <a:endParaRPr lang="ru-RU" dirty="0"/>
          </a:p>
        </p:txBody>
      </p:sp>
      <p:pic>
        <p:nvPicPr>
          <p:cNvPr id="6146" name="Picture 2" descr="F:\Документы\Документи Лариса\відкриті заходи\приложения\hifi2sa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864528" cy="2857520"/>
          </a:xfrm>
          <a:prstGeom prst="rect">
            <a:avLst/>
          </a:prstGeom>
          <a:noFill/>
        </p:spPr>
      </p:pic>
      <p:pic>
        <p:nvPicPr>
          <p:cNvPr id="6147" name="Picture 3" descr="F:\Документы\Документи Лариса\відкриті заходи\приложения\big_pic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810000" cy="436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Українські традиції в оформленні житла.</a:t>
            </a:r>
            <a:endParaRPr lang="ru-RU" dirty="0"/>
          </a:p>
        </p:txBody>
      </p:sp>
      <p:pic>
        <p:nvPicPr>
          <p:cNvPr id="6148" name="Picture 4" descr="F:\Документы\Документи Лариса\відкриті заходи\приложения\i_1156159845_IMG_56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4079566" cy="3143272"/>
          </a:xfrm>
          <a:prstGeom prst="rect">
            <a:avLst/>
          </a:prstGeom>
          <a:noFill/>
        </p:spPr>
      </p:pic>
      <p:pic>
        <p:nvPicPr>
          <p:cNvPr id="1026" name="Picture 2" descr="F:\Документы\дизайн\hy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3645327" cy="2729553"/>
          </a:xfrm>
          <a:prstGeom prst="rect">
            <a:avLst/>
          </a:prstGeom>
          <a:noFill/>
        </p:spPr>
      </p:pic>
      <p:pic>
        <p:nvPicPr>
          <p:cNvPr id="1027" name="Picture 3" descr="F:\Документы\Документи Лариса\відкриті заходи\приложения\dnepr_ob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786190"/>
            <a:ext cx="3857625" cy="2893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     Український стиль: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Обереги;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Килими,серветки з вишивкою;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Панно з дерева та кераміки;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Декоративні подушки;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Розписні керамічні глечики та тарілки;</a:t>
            </a:r>
          </a:p>
          <a:p>
            <a:pPr>
              <a:buFont typeface="Wingdings" pitchFamily="2" charset="2"/>
              <a:buChar char="v"/>
            </a:pPr>
            <a:r>
              <a:rPr lang="uk-UA" dirty="0" err="1" smtClean="0"/>
              <a:t>Різбляні</a:t>
            </a:r>
            <a:r>
              <a:rPr lang="uk-UA" dirty="0" smtClean="0"/>
              <a:t> вироби;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Українські національні ляльки;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Вирізані сопілки.</a:t>
            </a:r>
          </a:p>
          <a:p>
            <a:pPr>
              <a:buFont typeface="Wingdings" pitchFamily="2" charset="2"/>
              <a:buChar char="v"/>
            </a:pPr>
            <a:endParaRPr lang="uk-UA" sz="2800" dirty="0" smtClean="0"/>
          </a:p>
          <a:p>
            <a:pPr>
              <a:buFont typeface="Wingdings" pitchFamily="2" charset="2"/>
              <a:buChar char="v"/>
            </a:pPr>
            <a:endParaRPr lang="ru-RU" sz="2800" dirty="0"/>
          </a:p>
        </p:txBody>
      </p:sp>
      <p:pic>
        <p:nvPicPr>
          <p:cNvPr id="8194" name="Picture 2" descr="F:\Документы\Документи Лариса\відкриті заходи\приложения\mc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428892" cy="1509337"/>
          </a:xfrm>
          <a:prstGeom prst="rect">
            <a:avLst/>
          </a:prstGeom>
          <a:noFill/>
        </p:spPr>
      </p:pic>
      <p:pic>
        <p:nvPicPr>
          <p:cNvPr id="8197" name="Picture 5" descr="F:\Документы\Документи Лариса\відкриті заходи\приложения\image5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5778" y="4357695"/>
            <a:ext cx="2803940" cy="2243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198"/>
            <a:ext cx="8686800" cy="757224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/>
              <a:t>Комбінаторика -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pPr>
              <a:buNone/>
            </a:pPr>
            <a:r>
              <a:rPr lang="uk-UA" sz="4800" dirty="0" smtClean="0"/>
              <a:t>  це прийоми перебудування різних комбінацій з даних елементів у визначеному порядку шляхом перестановок, сполучень, угруповання.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/>
              <a:t>Банк ідей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 smtClean="0"/>
              <a:t>Основні проблеми при виконанні проекту.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358346" cy="530383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357290" y="1571612"/>
          <a:ext cx="643416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Використання за призначенням: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sz="4000" dirty="0" smtClean="0"/>
              <a:t>Інтер</a:t>
            </a:r>
            <a:r>
              <a:rPr lang="en-US" sz="4000" dirty="0" smtClean="0"/>
              <a:t>’</a:t>
            </a:r>
            <a:r>
              <a:rPr lang="uk-UA" sz="4000" dirty="0" err="1" smtClean="0"/>
              <a:t>єрного</a:t>
            </a:r>
            <a:r>
              <a:rPr lang="uk-UA" sz="4000" dirty="0" smtClean="0"/>
              <a:t> призначення;</a:t>
            </a:r>
          </a:p>
          <a:p>
            <a:pPr>
              <a:buNone/>
            </a:pPr>
            <a:endParaRPr lang="uk-UA" sz="4000" dirty="0" smtClean="0"/>
          </a:p>
          <a:p>
            <a:pPr>
              <a:buFont typeface="Wingdings" pitchFamily="2" charset="2"/>
              <a:buChar char="v"/>
            </a:pPr>
            <a:r>
              <a:rPr lang="uk-UA" sz="4000" dirty="0" smtClean="0"/>
              <a:t>Побутового призначення;</a:t>
            </a:r>
          </a:p>
          <a:p>
            <a:pPr>
              <a:buNone/>
            </a:pPr>
            <a:endParaRPr lang="uk-UA" sz="4000" dirty="0" smtClean="0"/>
          </a:p>
          <a:p>
            <a:pPr>
              <a:buFont typeface="Wingdings" pitchFamily="2" charset="2"/>
              <a:buChar char="v"/>
            </a:pPr>
            <a:r>
              <a:rPr lang="uk-UA" sz="4000" dirty="0" smtClean="0"/>
              <a:t>Індивідуального призначення.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Техніка виконання: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4400" dirty="0" smtClean="0"/>
              <a:t>Вишивка хрестом;</a:t>
            </a:r>
          </a:p>
          <a:p>
            <a:pPr>
              <a:buFont typeface="Wingdings" pitchFamily="2" charset="2"/>
              <a:buChar char="v"/>
            </a:pPr>
            <a:r>
              <a:rPr lang="uk-UA" sz="4400" dirty="0" smtClean="0"/>
              <a:t>Вишивка гладдю;</a:t>
            </a:r>
          </a:p>
          <a:p>
            <a:pPr>
              <a:buFont typeface="Wingdings" pitchFamily="2" charset="2"/>
              <a:buChar char="v"/>
            </a:pPr>
            <a:r>
              <a:rPr lang="uk-UA" sz="4400" dirty="0" smtClean="0"/>
              <a:t>Аплікація ручна;</a:t>
            </a:r>
          </a:p>
          <a:p>
            <a:pPr>
              <a:buFont typeface="Wingdings" pitchFamily="2" charset="2"/>
              <a:buChar char="v"/>
            </a:pPr>
            <a:r>
              <a:rPr lang="uk-UA" sz="4400" dirty="0" smtClean="0"/>
              <a:t>Аплікація машинна;</a:t>
            </a:r>
          </a:p>
          <a:p>
            <a:pPr>
              <a:buFont typeface="Wingdings" pitchFamily="2" charset="2"/>
              <a:buChar char="v"/>
            </a:pPr>
            <a:r>
              <a:rPr lang="uk-UA" sz="4400" dirty="0" smtClean="0"/>
              <a:t>З в</a:t>
            </a:r>
            <a:r>
              <a:rPr lang="en-US" sz="4400" dirty="0" smtClean="0"/>
              <a:t>’</a:t>
            </a:r>
            <a:r>
              <a:rPr lang="uk-UA" sz="4400" dirty="0" smtClean="0"/>
              <a:t>язаними елементами.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Зміст проекту.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/>
              <a:t>        </a:t>
            </a:r>
            <a:r>
              <a:rPr lang="uk-UA" sz="2400" b="1" u="sng" dirty="0" smtClean="0"/>
              <a:t>І  Розділ.</a:t>
            </a:r>
            <a:endParaRPr lang="ru-RU" sz="2400" b="1" u="sng" dirty="0" smtClean="0"/>
          </a:p>
          <a:p>
            <a:pPr lvl="0">
              <a:buFont typeface="Wingdings" pitchFamily="2" charset="2"/>
              <a:buChar char="v"/>
            </a:pPr>
            <a:r>
              <a:rPr lang="uk-UA" sz="2400" dirty="0" smtClean="0"/>
              <a:t>Мета проекту.</a:t>
            </a:r>
            <a:endParaRPr lang="ru-RU" sz="2400" dirty="0" smtClean="0"/>
          </a:p>
          <a:p>
            <a:pPr lvl="0">
              <a:buFont typeface="Wingdings" pitchFamily="2" charset="2"/>
              <a:buChar char="v"/>
            </a:pPr>
            <a:r>
              <a:rPr lang="uk-UA" sz="2400" dirty="0" smtClean="0"/>
              <a:t>Основні проблеми при виконанні проекту.</a:t>
            </a:r>
            <a:endParaRPr lang="ru-RU" sz="2400" dirty="0" smtClean="0"/>
          </a:p>
          <a:p>
            <a:pPr lvl="0">
              <a:buFont typeface="Wingdings" pitchFamily="2" charset="2"/>
              <a:buChar char="v"/>
            </a:pPr>
            <a:r>
              <a:rPr lang="uk-UA" sz="2400" dirty="0" smtClean="0"/>
              <a:t>Дизайн - специфікація при  виготовлення виробу.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        </a:t>
            </a:r>
            <a:r>
              <a:rPr lang="uk-UA" sz="2400" b="1" u="sng" dirty="0" smtClean="0"/>
              <a:t>ІІ  Розділ.</a:t>
            </a:r>
            <a:endParaRPr lang="ru-RU" sz="2400" b="1" u="sng" dirty="0" smtClean="0"/>
          </a:p>
          <a:p>
            <a:pPr lvl="0">
              <a:buFont typeface="Wingdings" pitchFamily="2" charset="2"/>
              <a:buChar char="v"/>
            </a:pPr>
            <a:r>
              <a:rPr lang="uk-UA" sz="2400" dirty="0" smtClean="0"/>
              <a:t>Вибір та аналіз декількох ідей проекту: банк ідей.</a:t>
            </a:r>
            <a:endParaRPr lang="ru-RU" sz="2400" dirty="0" smtClean="0"/>
          </a:p>
          <a:p>
            <a:pPr lvl="0">
              <a:buFont typeface="Wingdings" pitchFamily="2" charset="2"/>
              <a:buChar char="v"/>
            </a:pPr>
            <a:r>
              <a:rPr lang="uk-UA" sz="2400" dirty="0" smtClean="0"/>
              <a:t> Підбір необхідних матеріалів та інструменту.</a:t>
            </a:r>
            <a:endParaRPr lang="ru-RU" sz="2400" dirty="0" smtClean="0"/>
          </a:p>
          <a:p>
            <a:pPr lvl="0">
              <a:buFont typeface="Wingdings" pitchFamily="2" charset="2"/>
              <a:buChar char="v"/>
            </a:pPr>
            <a:r>
              <a:rPr lang="uk-UA" sz="2400" dirty="0" smtClean="0"/>
              <a:t>Технологія виконання виробу.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         </a:t>
            </a:r>
            <a:r>
              <a:rPr lang="uk-UA" sz="2400" b="1" u="sng" dirty="0" smtClean="0"/>
              <a:t>ІІІ  Розділ.</a:t>
            </a:r>
            <a:endParaRPr lang="ru-RU" sz="2400" b="1" u="sng" dirty="0" smtClean="0"/>
          </a:p>
          <a:p>
            <a:pPr lvl="0">
              <a:buFont typeface="Wingdings" pitchFamily="2" charset="2"/>
              <a:buChar char="v"/>
            </a:pPr>
            <a:r>
              <a:rPr lang="uk-UA" sz="2400" dirty="0" smtClean="0"/>
              <a:t>Екологічно - економічне обґрунтування проекту.</a:t>
            </a:r>
            <a:endParaRPr lang="ru-RU" sz="2400" dirty="0" smtClean="0"/>
          </a:p>
          <a:p>
            <a:pPr lvl="0">
              <a:buFont typeface="Wingdings" pitchFamily="2" charset="2"/>
              <a:buChar char="v"/>
            </a:pPr>
            <a:r>
              <a:rPr lang="uk-UA" sz="2400" dirty="0" smtClean="0"/>
              <a:t>Самооцінка.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Зразки комплектів: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9" name="Picture 3" descr="F:\Документы\интернет\вишивка\barbar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2500330" cy="2908718"/>
          </a:xfrm>
          <a:prstGeom prst="rect">
            <a:avLst/>
          </a:prstGeom>
          <a:noFill/>
        </p:spPr>
      </p:pic>
      <p:pic>
        <p:nvPicPr>
          <p:cNvPr id="9220" name="Picture 4" descr="F:\Документы\интернет\вишивка\bleudecroix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643314"/>
            <a:ext cx="2010977" cy="2681302"/>
          </a:xfrm>
          <a:prstGeom prst="rect">
            <a:avLst/>
          </a:prstGeom>
          <a:noFill/>
        </p:spPr>
      </p:pic>
      <p:pic>
        <p:nvPicPr>
          <p:cNvPr id="9221" name="Picture 5" descr="F:\Документы\интернет\вишивка\Jheli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4422"/>
            <a:ext cx="2762270" cy="2286016"/>
          </a:xfrm>
          <a:prstGeom prst="rect">
            <a:avLst/>
          </a:prstGeom>
          <a:noFill/>
        </p:spPr>
      </p:pic>
      <p:pic>
        <p:nvPicPr>
          <p:cNvPr id="9222" name="Picture 6" descr="F:\Документы\интернет\креативное рукоделие\печворк\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625614"/>
            <a:ext cx="2500330" cy="3119841"/>
          </a:xfrm>
          <a:prstGeom prst="rect">
            <a:avLst/>
          </a:prstGeom>
          <a:noFill/>
        </p:spPr>
      </p:pic>
      <p:pic>
        <p:nvPicPr>
          <p:cNvPr id="9223" name="Picture 7" descr="F:\Документы\интернет\креативное рукоделие\печворк\1182862kw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214422"/>
            <a:ext cx="3019421" cy="2320886"/>
          </a:xfrm>
          <a:prstGeom prst="rect">
            <a:avLst/>
          </a:prstGeom>
          <a:noFill/>
        </p:spPr>
      </p:pic>
      <p:pic>
        <p:nvPicPr>
          <p:cNvPr id="9224" name="Picture 8" descr="F:\Документы\интернет\креативное рукоделие\печворк\album_pic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196942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algn="ctr"/>
            <a:r>
              <a:rPr lang="uk-UA" sz="7200" u="sng" dirty="0" smtClean="0"/>
              <a:t>Дизайн</a:t>
            </a:r>
            <a:r>
              <a:rPr lang="uk-UA" sz="7200" dirty="0" smtClean="0"/>
              <a:t> –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uk-UA" sz="7200" dirty="0" smtClean="0"/>
              <a:t>“ </a:t>
            </a:r>
            <a:r>
              <a:rPr lang="uk-UA" sz="7200" dirty="0" err="1" smtClean="0"/>
              <a:t>проект”</a:t>
            </a:r>
            <a:r>
              <a:rPr lang="uk-UA" sz="7200" dirty="0" smtClean="0"/>
              <a:t>, “ </a:t>
            </a:r>
            <a:r>
              <a:rPr lang="uk-UA" sz="7200" dirty="0" err="1" smtClean="0"/>
              <a:t>ідея”</a:t>
            </a:r>
            <a:r>
              <a:rPr lang="uk-UA" sz="7200" dirty="0" smtClean="0"/>
              <a:t>, </a:t>
            </a:r>
            <a:r>
              <a:rPr lang="uk-UA" sz="7200" dirty="0" err="1" smtClean="0"/>
              <a:t>“креслення”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09360"/>
            <a:ext cx="8229600" cy="485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u="sng" dirty="0" smtClean="0"/>
              <a:t>Види дизайну</a:t>
            </a:r>
            <a:r>
              <a:rPr lang="uk-UA" sz="4000" dirty="0" smtClean="0"/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Autofit/>
          </a:bodyPr>
          <a:lstStyle/>
          <a:p>
            <a:pPr lvl="0"/>
            <a:r>
              <a:rPr lang="uk-UA" sz="4000" dirty="0" smtClean="0">
                <a:solidFill>
                  <a:schemeClr val="accent6">
                    <a:lumMod val="25000"/>
                  </a:schemeClr>
                </a:solidFill>
              </a:rPr>
              <a:t>Промисловий дизайн ;</a:t>
            </a:r>
            <a:endParaRPr lang="ru-RU" sz="40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lvl="0"/>
            <a:r>
              <a:rPr lang="uk-UA" sz="4000" dirty="0" smtClean="0">
                <a:solidFill>
                  <a:schemeClr val="accent6">
                    <a:lumMod val="25000"/>
                  </a:schemeClr>
                </a:solidFill>
              </a:rPr>
              <a:t>Графічний дизайн ;</a:t>
            </a:r>
            <a:endParaRPr lang="ru-RU" sz="40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lvl="0"/>
            <a:r>
              <a:rPr lang="uk-UA" sz="4000" dirty="0" err="1" smtClean="0">
                <a:solidFill>
                  <a:schemeClr val="accent6">
                    <a:lumMod val="25000"/>
                  </a:schemeClr>
                </a:solidFill>
              </a:rPr>
              <a:t>Візаж</a:t>
            </a:r>
            <a:r>
              <a:rPr lang="uk-UA" sz="4000" dirty="0" smtClean="0">
                <a:solidFill>
                  <a:schemeClr val="accent6">
                    <a:lumMod val="25000"/>
                  </a:schemeClr>
                </a:solidFill>
              </a:rPr>
              <a:t> – дизайн; </a:t>
            </a:r>
          </a:p>
          <a:p>
            <a:pPr lvl="0"/>
            <a:r>
              <a:rPr lang="uk-UA" sz="4000" dirty="0" smtClean="0">
                <a:solidFill>
                  <a:schemeClr val="accent6">
                    <a:lumMod val="25000"/>
                  </a:schemeClr>
                </a:solidFill>
              </a:rPr>
              <a:t>Дизайн одягу ;</a:t>
            </a:r>
            <a:endParaRPr lang="ru-RU" sz="40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lvl="0"/>
            <a:r>
              <a:rPr lang="uk-UA" sz="4000" dirty="0" smtClean="0">
                <a:solidFill>
                  <a:schemeClr val="accent6">
                    <a:lumMod val="25000"/>
                  </a:schemeClr>
                </a:solidFill>
              </a:rPr>
              <a:t>Фітодизайн ;</a:t>
            </a:r>
            <a:endParaRPr lang="ru-RU" sz="40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lvl="0"/>
            <a:r>
              <a:rPr lang="uk-UA" sz="4000" dirty="0" smtClean="0">
                <a:solidFill>
                  <a:schemeClr val="accent6">
                    <a:lumMod val="25000"/>
                  </a:schemeClr>
                </a:solidFill>
              </a:rPr>
              <a:t>Ландшафтний дизайн ;</a:t>
            </a:r>
            <a:endParaRPr lang="ru-RU" sz="4000" dirty="0" smtClean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uk-UA" sz="4000" dirty="0" err="1" smtClean="0">
                <a:solidFill>
                  <a:schemeClr val="accent6">
                    <a:lumMod val="25000"/>
                  </a:schemeClr>
                </a:solidFill>
              </a:rPr>
              <a:t>Арт</a:t>
            </a:r>
            <a:r>
              <a:rPr lang="uk-UA" sz="4000" dirty="0" smtClean="0">
                <a:solidFill>
                  <a:schemeClr val="accent6">
                    <a:lumMod val="25000"/>
                  </a:schemeClr>
                </a:solidFill>
              </a:rPr>
              <a:t> – дизайн .</a:t>
            </a:r>
            <a:endParaRPr lang="ru-RU" sz="40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Промисловий дизайн </a:t>
            </a:r>
            <a:r>
              <a:rPr lang="uk-UA" dirty="0" smtClean="0"/>
              <a:t>- </a:t>
            </a:r>
            <a:r>
              <a:rPr lang="uk-UA" sz="2700" dirty="0" smtClean="0"/>
              <a:t>конструювання станків, транспортних засобів,побутового приладдя, меблів и т.п.</a:t>
            </a:r>
            <a:endParaRPr lang="ru-RU" sz="2700" dirty="0"/>
          </a:p>
        </p:txBody>
      </p:sp>
      <p:pic>
        <p:nvPicPr>
          <p:cNvPr id="1026" name="Picture 2" descr="F:\Документы\Документи Лариса\відкриті заходи\приложения\Image86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2341124" cy="2643206"/>
          </a:xfrm>
          <a:prstGeom prst="rect">
            <a:avLst/>
          </a:prstGeom>
          <a:noFill/>
        </p:spPr>
      </p:pic>
      <p:pic>
        <p:nvPicPr>
          <p:cNvPr id="3" name="Picture 2" descr="F:\Документы\Документи Лариса\відкриті заходи\приложения\CDRO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286124"/>
            <a:ext cx="2627322" cy="3405198"/>
          </a:xfrm>
          <a:prstGeom prst="rect">
            <a:avLst/>
          </a:prstGeom>
          <a:noFill/>
        </p:spPr>
      </p:pic>
      <p:pic>
        <p:nvPicPr>
          <p:cNvPr id="1027" name="Picture 3" descr="F:\Документы\Документи Лариса\відкриті заходи\приложения\Train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290" y="1785926"/>
            <a:ext cx="407808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Графічний дизайн</a:t>
            </a:r>
            <a:r>
              <a:rPr lang="en-US" b="1" dirty="0" smtClean="0"/>
              <a:t> </a:t>
            </a:r>
            <a:r>
              <a:rPr lang="uk-UA" dirty="0" smtClean="0"/>
              <a:t>-</a:t>
            </a:r>
            <a:r>
              <a:rPr lang="en-US" dirty="0" smtClean="0"/>
              <a:t> </a:t>
            </a:r>
            <a:r>
              <a:rPr lang="uk-UA" sz="3100" dirty="0" smtClean="0"/>
              <a:t>промислова графіка, графічна реклама.</a:t>
            </a:r>
            <a:endParaRPr lang="ru-RU" sz="3100" dirty="0"/>
          </a:p>
        </p:txBody>
      </p:sp>
      <p:pic>
        <p:nvPicPr>
          <p:cNvPr id="2050" name="Picture 2" descr="F:\Документы\Документи Лариса\відкриті заходи\приложения\Listen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3" y="4000504"/>
            <a:ext cx="4919063" cy="2571768"/>
          </a:xfrm>
          <a:prstGeom prst="rect">
            <a:avLst/>
          </a:prstGeom>
          <a:noFill/>
        </p:spPr>
      </p:pic>
      <p:pic>
        <p:nvPicPr>
          <p:cNvPr id="2051" name="Picture 3" descr="F:\Документы\Документи Лариса\відкриті заходи\приложения\j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489446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Візаж</a:t>
            </a:r>
            <a:r>
              <a:rPr lang="uk-UA" b="1" dirty="0" smtClean="0"/>
              <a:t> - дизайн </a:t>
            </a:r>
            <a:r>
              <a:rPr lang="uk-UA" dirty="0" smtClean="0"/>
              <a:t>– </a:t>
            </a:r>
            <a:r>
              <a:rPr lang="uk-UA" sz="3100" dirty="0" smtClean="0"/>
              <a:t>мистецтво оформлення обличчя.</a:t>
            </a:r>
            <a:endParaRPr lang="ru-RU" sz="3100" dirty="0"/>
          </a:p>
        </p:txBody>
      </p:sp>
      <p:pic>
        <p:nvPicPr>
          <p:cNvPr id="3076" name="Picture 4" descr="F:\Документы\Документи Лариса\відкриті заходи\приложения\Image8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14488"/>
            <a:ext cx="2643206" cy="4889766"/>
          </a:xfrm>
          <a:prstGeom prst="rect">
            <a:avLst/>
          </a:prstGeom>
          <a:noFill/>
        </p:spPr>
      </p:pic>
      <p:pic>
        <p:nvPicPr>
          <p:cNvPr id="3074" name="Picture 2" descr="F:\Документы\Документи Лариса\відкриті заходи\приложения\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3822192" cy="3157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Дизайн одягу </a:t>
            </a:r>
            <a:r>
              <a:rPr lang="uk-UA" dirty="0" smtClean="0"/>
              <a:t>-</a:t>
            </a:r>
            <a:r>
              <a:rPr lang="uk-UA" sz="2800" dirty="0" smtClean="0"/>
              <a:t> моделювання та конструювання одягу.</a:t>
            </a:r>
            <a:endParaRPr lang="ru-RU" dirty="0"/>
          </a:p>
        </p:txBody>
      </p:sp>
      <p:pic>
        <p:nvPicPr>
          <p:cNvPr id="4098" name="Picture 2" descr="F:\Документы\Документи Лариса\відкриті заходи\приложения\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59"/>
            <a:ext cx="2617488" cy="3965891"/>
          </a:xfrm>
          <a:prstGeom prst="rect">
            <a:avLst/>
          </a:prstGeom>
          <a:noFill/>
        </p:spPr>
      </p:pic>
      <p:pic>
        <p:nvPicPr>
          <p:cNvPr id="4099" name="Picture 3" descr="F:\Документы\Документи Лариса\відкриті заходи\приложения\Image8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14554"/>
            <a:ext cx="2457456" cy="4227409"/>
          </a:xfrm>
          <a:prstGeom prst="rect">
            <a:avLst/>
          </a:prstGeom>
          <a:noFill/>
        </p:spPr>
      </p:pic>
      <p:pic>
        <p:nvPicPr>
          <p:cNvPr id="4100" name="Picture 4" descr="F:\Документы\Документи Лариса\відкриті заходи\приложения\1183225532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142984"/>
            <a:ext cx="27051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Фітодизайн</a:t>
            </a:r>
            <a:r>
              <a:rPr lang="uk-UA" dirty="0" smtClean="0"/>
              <a:t> – </a:t>
            </a:r>
            <a:r>
              <a:rPr lang="uk-UA" sz="3100" dirty="0" smtClean="0"/>
              <a:t>складання об</a:t>
            </a:r>
            <a:r>
              <a:rPr lang="en-US" sz="3100" dirty="0" smtClean="0"/>
              <a:t>’</a:t>
            </a:r>
            <a:r>
              <a:rPr lang="uk-UA" sz="3100" dirty="0" smtClean="0"/>
              <a:t>ємних або пласких композицій з живих або засушених квітів.</a:t>
            </a:r>
            <a:endParaRPr lang="ru-RU" sz="3100" dirty="0"/>
          </a:p>
        </p:txBody>
      </p:sp>
      <p:pic>
        <p:nvPicPr>
          <p:cNvPr id="4099" name="Picture 3" descr="F:\Документы\интернет\идеи\0418hou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14422"/>
            <a:ext cx="2928958" cy="4110800"/>
          </a:xfrm>
          <a:prstGeom prst="rect">
            <a:avLst/>
          </a:prstGeom>
          <a:noFill/>
        </p:spPr>
      </p:pic>
      <p:pic>
        <p:nvPicPr>
          <p:cNvPr id="5122" name="Picture 2" descr="F:\Документы\Документи Лариса\відкриті заходи\приложения\nw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3357586" cy="3357586"/>
          </a:xfrm>
          <a:prstGeom prst="rect">
            <a:avLst/>
          </a:prstGeom>
          <a:noFill/>
        </p:spPr>
      </p:pic>
      <p:pic>
        <p:nvPicPr>
          <p:cNvPr id="5123" name="Picture 3" descr="F:\Документы\Документи Лариса\відкриті заходи\приложения\main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00438"/>
            <a:ext cx="30480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Ландшафтний Дизайн </a:t>
            </a:r>
            <a:r>
              <a:rPr lang="uk-UA" dirty="0" smtClean="0"/>
              <a:t>– </a:t>
            </a:r>
            <a:r>
              <a:rPr lang="uk-UA" sz="2800" dirty="0" smtClean="0"/>
              <a:t>озеленення та благоустрій </a:t>
            </a:r>
            <a:r>
              <a:rPr lang="uk-UA" sz="2800" dirty="0" err="1" smtClean="0"/>
              <a:t>территорії</a:t>
            </a:r>
            <a:r>
              <a:rPr lang="uk-UA" sz="2800" dirty="0" smtClean="0"/>
              <a:t>.</a:t>
            </a:r>
            <a:endParaRPr lang="ru-RU" dirty="0"/>
          </a:p>
        </p:txBody>
      </p:sp>
      <p:pic>
        <p:nvPicPr>
          <p:cNvPr id="2051" name="Picture 3" descr="F:\Документы\Документи Лариса\відкриті заходи\приложения\dvoryanskaya-usadyb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1500174"/>
            <a:ext cx="5214973" cy="3578431"/>
          </a:xfrm>
          <a:prstGeom prst="rect">
            <a:avLst/>
          </a:prstGeom>
          <a:noFill/>
        </p:spPr>
      </p:pic>
      <p:pic>
        <p:nvPicPr>
          <p:cNvPr id="2052" name="Picture 4" descr="F:\Документы\Документи Лариса\відкриті заходи\приложения\blagorodnіy-park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71810"/>
            <a:ext cx="4429156" cy="3357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</TotalTime>
  <Words>333</Words>
  <PresentationFormat>Экран (4:3)</PresentationFormat>
  <Paragraphs>86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Тема :  “ Дизайн – підхід  при оформленні інтер’єру житла. Українські національні традиції.</vt:lpstr>
      <vt:lpstr>Дизайн –  “ проект”, “ ідея”, “креслення”</vt:lpstr>
      <vt:lpstr>Види дизайну:</vt:lpstr>
      <vt:lpstr>Промисловий дизайн - конструювання станків, транспортних засобів,побутового приладдя, меблів и т.п.</vt:lpstr>
      <vt:lpstr>Графічний дизайн - промислова графіка, графічна реклама.</vt:lpstr>
      <vt:lpstr>Візаж - дизайн – мистецтво оформлення обличчя.</vt:lpstr>
      <vt:lpstr>Дизайн одягу - моделювання та конструювання одягу.</vt:lpstr>
      <vt:lpstr>Фітодизайн – складання об’ємних або пласких композицій з живих або засушених квітів.</vt:lpstr>
      <vt:lpstr>Ландшафтний Дизайн – озеленення та благоустрій территорії.</vt:lpstr>
      <vt:lpstr>Арт– дизайн – проектування об’єктів, які не мають прямого функціонального значення.</vt:lpstr>
      <vt:lpstr>Українські традиції в оформленні житла.</vt:lpstr>
      <vt:lpstr>      Український стиль:</vt:lpstr>
      <vt:lpstr>Комбінаторика -</vt:lpstr>
      <vt:lpstr>Банк ідей</vt:lpstr>
      <vt:lpstr>Основні проблеми при виконанні проекту.</vt:lpstr>
      <vt:lpstr>Використання за призначенням:</vt:lpstr>
      <vt:lpstr>Техніка виконання:</vt:lpstr>
      <vt:lpstr>Зміст проекту.</vt:lpstr>
      <vt:lpstr>Зразки комплектів: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“Дизайн-підхід при оформленні інтер’єру житла. Украінські національні традиції.</dc:title>
  <cp:lastModifiedBy>Михаил</cp:lastModifiedBy>
  <cp:revision>25</cp:revision>
  <dcterms:modified xsi:type="dcterms:W3CDTF">2009-03-11T09:57:23Z</dcterms:modified>
</cp:coreProperties>
</file>