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presentationml.tags+xml" PartName="/ppt/tags/tag6.xml"/>
  <Override ContentType="application/vnd.openxmlformats-officedocument.presentationml.tags+xml" PartName="/ppt/tags/tag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tags+xml" PartName="/ppt/tags/tag4.xml"/>
  <Override ContentType="application/vnd.openxmlformats-officedocument.presentationml.tags+xml" PartName="/ppt/tags/tag5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tags+xml" PartName="/ppt/tags/tag2.xml"/>
  <Override ContentType="application/vnd.openxmlformats-officedocument.presentationml.tags+xml" PartName="/ppt/tags/tag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presentationml.tags+xml" PartName="/ppt/tags/tag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tags+xml" PartName="/ppt/tags/tag12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officedocument.presentationml.tags+xml" PartName="/ppt/tags/tag9.xml"/>
  <Override ContentType="application/vnd.openxmlformats-officedocument.presentationml.tags+xml" PartName="/ppt/tags/tag10.xml"/>
  <Override ContentType="application/vnd.openxmlformats-officedocument.presentationml.tags+xml" PartName="/ppt/tags/tag11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presentationml.tags+xml" PartName="/ppt/tags/tag7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90" r:id="rId4"/>
    <p:sldId id="291" r:id="rId5"/>
    <p:sldId id="296" r:id="rId6"/>
    <p:sldId id="284" r:id="rId7"/>
    <p:sldId id="288" r:id="rId8"/>
    <p:sldId id="285" r:id="rId9"/>
    <p:sldId id="286" r:id="rId10"/>
    <p:sldId id="281" r:id="rId11"/>
    <p:sldId id="294" r:id="rId12"/>
    <p:sldId id="297" r:id="rId13"/>
    <p:sldId id="298" r:id="rId14"/>
    <p:sldId id="262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9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A7471-C2B5-421A-A39C-9C7E9345060D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7F2A2-140F-4C55-9276-D2FA4EB603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A7471-C2B5-421A-A39C-9C7E9345060D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7F2A2-140F-4C55-9276-D2FA4EB603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A7471-C2B5-421A-A39C-9C7E9345060D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7F2A2-140F-4C55-9276-D2FA4EB603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A7471-C2B5-421A-A39C-9C7E9345060D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7F2A2-140F-4C55-9276-D2FA4EB603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A7471-C2B5-421A-A39C-9C7E9345060D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7F2A2-140F-4C55-9276-D2FA4EB603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A7471-C2B5-421A-A39C-9C7E9345060D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7F2A2-140F-4C55-9276-D2FA4EB603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A7471-C2B5-421A-A39C-9C7E9345060D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7F2A2-140F-4C55-9276-D2FA4EB603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A7471-C2B5-421A-A39C-9C7E9345060D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7F2A2-140F-4C55-9276-D2FA4EB603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A7471-C2B5-421A-A39C-9C7E9345060D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7F2A2-140F-4C55-9276-D2FA4EB603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A7471-C2B5-421A-A39C-9C7E9345060D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7F2A2-140F-4C55-9276-D2FA4EB603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A7471-C2B5-421A-A39C-9C7E9345060D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7F2A2-140F-4C55-9276-D2FA4EB603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2A7471-C2B5-421A-A39C-9C7E9345060D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37F2A2-140F-4C55-9276-D2FA4EB603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 ?><Relationships xmlns="http://schemas.openxmlformats.org/package/2006/relationships"><Relationship Id="rId8" Target="../media/image14.jpeg" Type="http://schemas.openxmlformats.org/officeDocument/2006/relationships/image"/><Relationship Id="rId3" Target="../tags/tag8.xml" Type="http://schemas.openxmlformats.org/officeDocument/2006/relationships/tags"/><Relationship Id="rId7" Target="../media/image13.jpeg" Type="http://schemas.openxmlformats.org/officeDocument/2006/relationships/image"/><Relationship Id="rId2" Target="../tags/tag7.xml" Type="http://schemas.openxmlformats.org/officeDocument/2006/relationships/tags"/><Relationship Id="rId1" Target="../tags/tag6.xml" Type="http://schemas.openxmlformats.org/officeDocument/2006/relationships/tags"/><Relationship Id="rId6" Target="../slideLayouts/slideLayout1.xml" Type="http://schemas.openxmlformats.org/officeDocument/2006/relationships/slideLayout"/><Relationship Id="rId5" Target="../tags/tag10.xml" Type="http://schemas.openxmlformats.org/officeDocument/2006/relationships/tags"/><Relationship Id="rId4" Target="../tags/tag9.xml" Type="http://schemas.openxmlformats.org/officeDocument/2006/relationships/tags"/><Relationship Id="rId9" Target="../media/image15.jpeg" Type="http://schemas.openxmlformats.org/officeDocument/2006/relationships/image"/></Relationships>
</file>

<file path=ppt/slides/_rels/slide14.xml.rels><?xml version="1.0" encoding="UTF-8" standalone="yes" ?><Relationships xmlns="http://schemas.openxmlformats.org/package/2006/relationships"><Relationship Id="rId3" Target="../slideLayouts/slideLayout1.xml" Type="http://schemas.openxmlformats.org/officeDocument/2006/relationships/slideLayout"/><Relationship Id="rId2" Target="../tags/tag12.xml" Type="http://schemas.openxmlformats.org/officeDocument/2006/relationships/tags"/><Relationship Id="rId1" Target="../tags/tag11.xml" Type="http://schemas.openxmlformats.org/officeDocument/2006/relationships/tags"/><Relationship Id="rId5" Target="../media/image17.jpeg" Type="http://schemas.openxmlformats.org/officeDocument/2006/relationships/image"/><Relationship Id="rId4" Target="../media/image16.jpeg" Type="http://schemas.openxmlformats.org/officeDocument/2006/relationships/image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 ?><Relationships xmlns="http://schemas.openxmlformats.org/package/2006/relationships"><Relationship Id="rId3" Target="../slideLayouts/slideLayout1.xml" Type="http://schemas.openxmlformats.org/officeDocument/2006/relationships/slideLayout"/><Relationship Id="rId2" Target="../tags/tag2.xml" Type="http://schemas.openxmlformats.org/officeDocument/2006/relationships/tags"/><Relationship Id="rId1" Target="../tags/tag1.xml" Type="http://schemas.openxmlformats.org/officeDocument/2006/relationships/tags"/><Relationship Id="rId4" Target="../media/image1.jpeg" Type="http://schemas.openxmlformats.org/officeDocument/2006/relationships/image"/></Relationships>
</file>

<file path=ppt/slides/_rels/slide3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slideLayouts/slideLayout8.xml" Type="http://schemas.openxmlformats.org/officeDocument/2006/relationships/slideLayout"/><Relationship Id="rId1" Target="../tags/tag3.xml" Type="http://schemas.openxmlformats.org/officeDocument/2006/relationships/tags"/></Relationships>
</file>

<file path=ppt/slides/_rels/slide4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slideLayouts/slideLayout8.xml" Type="http://schemas.openxmlformats.org/officeDocument/2006/relationships/slideLayout"/><Relationship Id="rId1" Target="../tags/tag4.xml" Type="http://schemas.openxmlformats.org/officeDocument/2006/relationships/tags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slideLayouts/slideLayout8.xml" Type="http://schemas.openxmlformats.org/officeDocument/2006/relationships/slideLayout"/><Relationship Id="rId1" Target="../tags/tag5.xml" Type="http://schemas.openxmlformats.org/officeDocument/2006/relationships/tags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1988840"/>
            <a:ext cx="7369133" cy="236988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Біблія</a:t>
            </a:r>
          </a:p>
          <a:p>
            <a:pPr algn="ctr"/>
            <a:r>
              <a:rPr lang="uk-UA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Як пам’ятка світової літератури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Мировая литература 8 класс\рис 4-12 Исус Христо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476672"/>
            <a:ext cx="4320480" cy="5759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Дрозд в\images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620688"/>
            <a:ext cx="7133853" cy="56886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idx="2" sz="half" type="body"/>
          </p:nvPr>
        </p:nvSpPr>
        <p:spPr>
          <a:xfrm>
            <a:off x="1763688" y="5445224"/>
            <a:ext cx="5486400" cy="804862"/>
          </a:xfrm>
        </p:spPr>
        <p:txBody>
          <a:bodyPr/>
          <a:lstStyle/>
          <a:p>
            <a:pPr algn="just"/>
            <a:r>
              <a:rPr dirty="0" lang="uk-UA" smtClean="0"/>
              <a:t>                                </a:t>
            </a:r>
            <a:r>
              <a:rPr b="1" dirty="0" err="1" lang="uk-UA" smtClean="0" sz="2000">
                <a:latin charset="0" pitchFamily="18" typeface="Times New Roman"/>
                <a:cs charset="0" pitchFamily="18" typeface="Times New Roman"/>
              </a:rPr>
              <a:t>Пересопницьке</a:t>
            </a:r>
            <a:r>
              <a:rPr b="1" dirty="0" lang="uk-UA" smtClean="0" sz="2000">
                <a:latin charset="0" pitchFamily="18" typeface="Times New Roman"/>
                <a:cs charset="0" pitchFamily="18" typeface="Times New Roman"/>
              </a:rPr>
              <a:t> Євангеліє</a:t>
            </a:r>
            <a:endParaRPr b="1" dirty="0" lang="ru-RU" sz="2000"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G:\Дрозд в\загруженное (1).jpg" id="1026" name="Picture 2"/>
          <p:cNvPicPr>
            <a:picLocks noChangeArrowheads="1" noChangeAspect="1" noGrp="1"/>
          </p:cNvPicPr>
          <p:nvPr>
            <p:ph idx="1" type="pic"/>
          </p:nvPr>
        </p:nvPicPr>
        <p:blipFill>
          <a:blip cstate="print" r:embed="rId2"/>
          <a:stretch>
            <a:fillRect/>
          </a:stretch>
        </p:blipFill>
        <p:spPr bwMode="auto">
          <a:xfrm>
            <a:off x="1792287" y="612774"/>
            <a:ext cx="5771191" cy="43283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0" y="0"/>
            <a:ext cx="9144000" cy="1357322"/>
          </a:xfrm>
        </p:spPr>
        <p:txBody>
          <a:bodyPr/>
          <a:lstStyle/>
          <a:p>
            <a:pPr algn="l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2400" b="0" cap="none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cap="none" dirty="0" err="1" smtClean="0">
                <a:effectLst/>
                <a:latin typeface="Times New Roman" pitchFamily="18" charset="0"/>
                <a:cs typeface="Times New Roman" pitchFamily="18" charset="0"/>
              </a:rPr>
              <a:t>Слов’янський</a:t>
            </a:r>
            <a:r>
              <a:rPr lang="ru-RU" sz="2400" b="1" cap="none" dirty="0" smtClean="0">
                <a:effectLst/>
                <a:latin typeface="Times New Roman" pitchFamily="18" charset="0"/>
                <a:cs typeface="Times New Roman" pitchFamily="18" charset="0"/>
              </a:rPr>
              <a:t> переклад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400" b="1" cap="none" dirty="0" err="1" smtClean="0">
                <a:effectLst/>
                <a:latin typeface="Times New Roman" pitchFamily="18" charset="0"/>
                <a:cs typeface="Times New Roman" pitchFamily="18" charset="0"/>
              </a:rPr>
              <a:t>іблії</a:t>
            </a:r>
            <a:r>
              <a:rPr lang="ru-RU" sz="2400" b="1" cap="none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cap="none" dirty="0" err="1" smtClean="0">
                <a:effectLst/>
                <a:latin typeface="Times New Roman" pitchFamily="18" charset="0"/>
                <a:cs typeface="Times New Roman" pitchFamily="18" charset="0"/>
              </a:rPr>
              <a:t>був</a:t>
            </a:r>
            <a:r>
              <a:rPr lang="ru-RU" sz="2400" b="1" cap="none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cap="none" dirty="0" err="1" smtClean="0">
                <a:effectLst/>
                <a:latin typeface="Times New Roman" pitchFamily="18" charset="0"/>
                <a:cs typeface="Times New Roman" pitchFamily="18" charset="0"/>
              </a:rPr>
              <a:t>зроблений</a:t>
            </a:r>
            <a:r>
              <a:rPr lang="ru-RU" sz="2400" b="1" cap="none" dirty="0" smtClean="0">
                <a:effectLst/>
                <a:latin typeface="Times New Roman" pitchFamily="18" charset="0"/>
                <a:cs typeface="Times New Roman" pitchFamily="18" charset="0"/>
              </a:rPr>
              <a:t> з тексту, написанного </a:t>
            </a:r>
            <a:r>
              <a:rPr lang="ru-RU" sz="2400" b="1" cap="none" dirty="0" err="1" smtClean="0">
                <a:effectLst/>
                <a:latin typeface="Times New Roman" pitchFamily="18" charset="0"/>
                <a:cs typeface="Times New Roman" pitchFamily="18" charset="0"/>
              </a:rPr>
              <a:t>грецькою</a:t>
            </a:r>
            <a:r>
              <a:rPr lang="ru-RU" sz="2400" b="1" cap="none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cap="none" dirty="0" err="1" smtClean="0">
                <a:effectLst/>
                <a:latin typeface="Times New Roman" pitchFamily="18" charset="0"/>
                <a:cs typeface="Times New Roman" pitchFamily="18" charset="0"/>
              </a:rPr>
              <a:t>мовою</a:t>
            </a:r>
            <a:r>
              <a:rPr lang="ru-RU" sz="2400" b="1" cap="none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cap="none" dirty="0" err="1" smtClean="0">
                <a:effectLst/>
                <a:latin typeface="Times New Roman" pitchFamily="18" charset="0"/>
                <a:cs typeface="Times New Roman" pitchFamily="18" charset="0"/>
              </a:rPr>
              <a:t>Кирилом</a:t>
            </a:r>
            <a:r>
              <a:rPr lang="ru-RU" sz="2400" b="1" cap="none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cap="none" dirty="0" err="1" smtClean="0">
                <a:effectLst/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b="1" cap="none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cap="none" dirty="0" err="1" smtClean="0">
                <a:effectLst/>
                <a:latin typeface="Times New Roman" pitchFamily="18" charset="0"/>
                <a:cs typeface="Times New Roman" pitchFamily="18" charset="0"/>
              </a:rPr>
              <a:t>Мефодієм</a:t>
            </a:r>
            <a:r>
              <a:rPr lang="ru-RU" sz="2400" b="1" cap="none" dirty="0" smtClean="0">
                <a:effectLst/>
                <a:latin typeface="Times New Roman" pitchFamily="18" charset="0"/>
                <a:cs typeface="Times New Roman" pitchFamily="18" charset="0"/>
              </a:rPr>
              <a:t> у IX ст. </a:t>
            </a:r>
          </a:p>
        </p:txBody>
      </p:sp>
      <p:sp>
        <p:nvSpPr>
          <p:cNvPr id="21507" name="Подзаголовок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0" y="4572000"/>
            <a:ext cx="9144000" cy="2286000"/>
          </a:xfrm>
        </p:spPr>
        <p:txBody>
          <a:bodyPr/>
          <a:lstStyle/>
          <a:p>
            <a:pPr algn="l" eaLnBrk="1" hangingPunct="1">
              <a:lnSpc>
                <a:spcPct val="150000"/>
              </a:lnSpc>
            </a:pP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Перший переклад Святого Письма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сучасною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українською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мовою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було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здійснено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кінці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ХІХ — на початку</a:t>
            </a:r>
          </a:p>
          <a:p>
            <a:pPr algn="l" eaLnBrk="1" hangingPunct="1">
              <a:lnSpc>
                <a:spcPct val="150000"/>
              </a:lnSpc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ХХ ст. П.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Кулішем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І.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Нечуєм-Левицьким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 І.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Пулюєм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/>
            <a:endParaRPr lang="ru-RU" sz="2200" dirty="0" smtClean="0"/>
          </a:p>
        </p:txBody>
      </p:sp>
      <p:pic>
        <p:nvPicPr>
          <p:cNvPr id="21508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50" y="1428750"/>
            <a:ext cx="1643063" cy="236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3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43250" y="1357313"/>
            <a:ext cx="1714500" cy="233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4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00813" y="1285875"/>
            <a:ext cx="1593850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1" name="TextBox 6"/>
          <p:cNvSpPr txBox="1">
            <a:spLocks noChangeArrowheads="1"/>
          </p:cNvSpPr>
          <p:nvPr/>
        </p:nvSpPr>
        <p:spPr bwMode="auto">
          <a:xfrm>
            <a:off x="0" y="3786188"/>
            <a:ext cx="22145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 Кирило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і Мефодій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12" name="TextBox 7"/>
          <p:cNvSpPr txBox="1">
            <a:spLocks noChangeArrowheads="1"/>
          </p:cNvSpPr>
          <p:nvPr/>
        </p:nvSpPr>
        <p:spPr bwMode="auto">
          <a:xfrm>
            <a:off x="2987824" y="3789040"/>
            <a:ext cx="221456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І. Нечуй-Левицький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13" name="TextBox 8"/>
          <p:cNvSpPr txBox="1">
            <a:spLocks noChangeArrowheads="1"/>
          </p:cNvSpPr>
          <p:nvPr/>
        </p:nvSpPr>
        <p:spPr bwMode="auto">
          <a:xfrm>
            <a:off x="6715125" y="3786188"/>
            <a:ext cx="13573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b="1" dirty="0">
                <a:latin typeface="Times New Roman" pitchFamily="18" charset="0"/>
                <a:cs typeface="Times New Roman" pitchFamily="18" charset="0"/>
              </a:rPr>
              <a:t>П. Куліш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0"/>
            <a:ext cx="7943848" cy="128586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4000" i="1" dirty="0" smtClean="0">
                <a:solidFill>
                  <a:schemeClr val="accent3">
                    <a:lumMod val="50000"/>
                  </a:schemeClr>
                </a:solidFill>
              </a:rPr>
              <a:t>Притча про загубленого сина</a:t>
            </a:r>
            <a:endParaRPr lang="ru-RU" sz="40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7651" name="Picture 2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" y="1714500"/>
            <a:ext cx="313372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3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57813" y="1714500"/>
            <a:ext cx="286702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біблія 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67544" y="980728"/>
            <a:ext cx="4905985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11" descr="біблія 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724128" y="1628800"/>
            <a:ext cx="2926131" cy="4680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біблія 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764704"/>
            <a:ext cx="3727435" cy="45365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13" descr="біблія 0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170622" y="1556792"/>
            <a:ext cx="3385653" cy="50405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одзаголовок 2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0" y="0"/>
            <a:ext cx="9144000" cy="4000500"/>
          </a:xfrm>
        </p:spPr>
        <p:txBody>
          <a:bodyPr/>
          <a:lstStyle/>
          <a:p>
            <a:pPr algn="l" eaLnBrk="1" hangingPunct="1">
              <a:lnSpc>
                <a:spcPct val="150000"/>
              </a:lnSpc>
            </a:pPr>
            <a:r>
              <a:rPr lang="en-US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Микола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Письменний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автор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переказів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вийшли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назвою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Біблійні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історії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», писав: </a:t>
            </a:r>
            <a:endParaRPr lang="en-US" sz="2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1" hangingPunct="1">
              <a:lnSpc>
                <a:spcPct val="150000"/>
              </a:lnSpc>
            </a:pPr>
            <a:r>
              <a:rPr lang="en-US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«Той,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хто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знає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головних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сюжетів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Біблії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ніколи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зустрічався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розповідями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праведників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пророків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схожий на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людину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позбавлену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зору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Одна справа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чути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сонце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зовсім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інша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бачити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сонячні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промені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algn="l" eaLnBrk="1" hangingPunct="1"/>
            <a:r>
              <a:rPr lang="ru-RU" sz="2400" i="1" dirty="0" smtClean="0">
                <a:solidFill>
                  <a:schemeClr val="bg1"/>
                </a:solidFill>
              </a:rPr>
              <a:t> 	</a:t>
            </a:r>
          </a:p>
        </p:txBody>
      </p:sp>
      <p:pic>
        <p:nvPicPr>
          <p:cNvPr id="3076" name="Picture 2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5220072" y="3284984"/>
            <a:ext cx="3000375" cy="323532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7"/>
            <a:ext cx="3008313" cy="1728193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Старий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Заповіт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3568" y="2492896"/>
            <a:ext cx="3168352" cy="3633267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sz="1800" b="1" dirty="0" err="1" smtClean="0">
                <a:latin typeface="Times New Roman" pitchFamily="18" charset="0"/>
                <a:cs typeface="Times New Roman" pitchFamily="18" charset="0"/>
              </a:rPr>
              <a:t>П’ятикнижжя</a:t>
            </a: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 Мойсеєве або Тора;</a:t>
            </a:r>
          </a:p>
          <a:p>
            <a:pPr>
              <a:buFont typeface="Wingdings" pitchFamily="2" charset="2"/>
              <a:buChar char="§"/>
            </a:pP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 Книги історичні;</a:t>
            </a:r>
          </a:p>
          <a:p>
            <a:pPr>
              <a:buFont typeface="Wingdings" pitchFamily="2" charset="2"/>
              <a:buChar char="§"/>
            </a:pP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Книги навчальні  поетичні;</a:t>
            </a:r>
          </a:p>
          <a:p>
            <a:pPr>
              <a:buFont typeface="Wingdings" pitchFamily="2" charset="2"/>
              <a:buChar char="§"/>
            </a:pP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 Книги Пророків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  <p:custDataLst>
              <p:tags r:id="rId1"/>
            </p:custDataLst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196752"/>
            <a:ext cx="2857500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931814"/>
          </a:xfrm>
        </p:spPr>
        <p:txBody>
          <a:bodyPr/>
          <a:lstStyle/>
          <a:p>
            <a:r>
              <a:rPr lang="uk-UA" dirty="0" smtClean="0"/>
              <a:t>       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   Новий Заповіт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99592" y="2636912"/>
            <a:ext cx="2565921" cy="3489251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 чотири Євангелія (лат. </a:t>
            </a:r>
            <a:r>
              <a:rPr lang="uk-UA" sz="1800" b="1" dirty="0" err="1" smtClean="0">
                <a:latin typeface="Times New Roman" pitchFamily="18" charset="0"/>
                <a:cs typeface="Times New Roman" pitchFamily="18" charset="0"/>
              </a:rPr>
              <a:t>“радісна</a:t>
            </a: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, блага </a:t>
            </a:r>
            <a:r>
              <a:rPr lang="uk-UA" sz="1800" b="1" dirty="0" err="1" smtClean="0">
                <a:latin typeface="Times New Roman" pitchFamily="18" charset="0"/>
                <a:cs typeface="Times New Roman" pitchFamily="18" charset="0"/>
              </a:rPr>
              <a:t>вість”</a:t>
            </a: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buFont typeface="Wingdings" pitchFamily="2" charset="2"/>
              <a:buChar char="§"/>
            </a:pP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 Діяння апостолів;</a:t>
            </a:r>
          </a:p>
          <a:p>
            <a:pPr>
              <a:buFont typeface="Wingdings" pitchFamily="2" charset="2"/>
              <a:buChar char="§"/>
            </a:pP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 Послання апостолів;</a:t>
            </a:r>
          </a:p>
          <a:p>
            <a:pPr>
              <a:buFont typeface="Wingdings" pitchFamily="2" charset="2"/>
              <a:buChar char="§"/>
            </a:pP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Одкровення Іоанна Богослова (Апокаліпсис)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idx="1"/>
            <p:custDataLst>
              <p:tags r:id="rId1"/>
            </p:custDataLst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052736"/>
            <a:ext cx="3693330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Дрозд в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764704"/>
            <a:ext cx="6264696" cy="5267459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/>
            </a:r>
            <a:br>
              <a:rPr lang="uk-UA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132856"/>
            <a:ext cx="3008313" cy="3993307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Афоризми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sz="1800" b="1" dirty="0" err="1" smtClean="0">
                <a:latin typeface="Times New Roman" pitchFamily="18" charset="0"/>
                <a:cs typeface="Times New Roman" pitchFamily="18" charset="0"/>
              </a:rPr>
              <a:t>“Кость</a:t>
            </a: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 від </a:t>
            </a:r>
            <a:r>
              <a:rPr lang="uk-UA" sz="1800" b="1" dirty="0" err="1" smtClean="0">
                <a:latin typeface="Times New Roman" pitchFamily="18" charset="0"/>
                <a:cs typeface="Times New Roman" pitchFamily="18" charset="0"/>
              </a:rPr>
              <a:t>кості”</a:t>
            </a: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uk-UA" sz="1800" b="1" dirty="0" err="1" smtClean="0">
                <a:latin typeface="Times New Roman" pitchFamily="18" charset="0"/>
                <a:cs typeface="Times New Roman" pitchFamily="18" charset="0"/>
              </a:rPr>
              <a:t>“плоть</a:t>
            </a: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 від </a:t>
            </a:r>
            <a:r>
              <a:rPr lang="uk-UA" sz="1800" b="1" dirty="0" err="1" smtClean="0">
                <a:latin typeface="Times New Roman" pitchFamily="18" charset="0"/>
                <a:cs typeface="Times New Roman" pitchFamily="18" charset="0"/>
              </a:rPr>
              <a:t>плоті”</a:t>
            </a:r>
            <a:endParaRPr lang="uk-UA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« У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поті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чола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just">
              <a:buFont typeface="Wingdings" pitchFamily="2" charset="2"/>
              <a:buChar char="§"/>
            </a:pPr>
            <a:endParaRPr lang="uk-UA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uk-UA" sz="1800" b="1" dirty="0" err="1" smtClean="0">
                <a:latin typeface="Times New Roman" pitchFamily="18" charset="0"/>
                <a:cs typeface="Times New Roman" pitchFamily="18" charset="0"/>
              </a:rPr>
              <a:t>“Втрачений</a:t>
            </a: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800" b="1" dirty="0" err="1" smtClean="0">
                <a:latin typeface="Times New Roman" pitchFamily="18" charset="0"/>
                <a:cs typeface="Times New Roman" pitchFamily="18" charset="0"/>
              </a:rPr>
              <a:t>рай”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8" descr="біблія 01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95936" y="260648"/>
            <a:ext cx="4629760" cy="6107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/>
            </a:r>
            <a:br>
              <a:rPr lang="uk-UA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844824"/>
            <a:ext cx="3008313" cy="4281339"/>
          </a:xfrm>
        </p:spPr>
        <p:txBody>
          <a:bodyPr>
            <a:normAutofit/>
          </a:bodyPr>
          <a:lstStyle/>
          <a:p>
            <a:pPr algn="just"/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pPr algn="just"/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Афоризми:</a:t>
            </a:r>
          </a:p>
          <a:p>
            <a:pPr algn="just"/>
            <a:endParaRPr lang="uk-UA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b="1" dirty="0" err="1" smtClean="0">
                <a:latin typeface="Times New Roman" pitchFamily="18" charset="0"/>
                <a:cs typeface="Times New Roman" pitchFamily="18" charset="0"/>
              </a:rPr>
              <a:t>“Пішов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 брат на </a:t>
            </a:r>
            <a:r>
              <a:rPr lang="uk-UA" sz="2000" b="1" dirty="0" err="1" smtClean="0">
                <a:latin typeface="Times New Roman" pitchFamily="18" charset="0"/>
                <a:cs typeface="Times New Roman" pitchFamily="18" charset="0"/>
              </a:rPr>
              <a:t>брата”</a:t>
            </a:r>
            <a:endParaRPr lang="uk-UA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endParaRPr lang="uk-UA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b="1" dirty="0" err="1" smtClean="0">
                <a:latin typeface="Times New Roman" pitchFamily="18" charset="0"/>
                <a:cs typeface="Times New Roman" pitchFamily="18" charset="0"/>
              </a:rPr>
              <a:t>“Каїнова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b="1" dirty="0" err="1" smtClean="0">
                <a:latin typeface="Times New Roman" pitchFamily="18" charset="0"/>
                <a:cs typeface="Times New Roman" pitchFamily="18" charset="0"/>
              </a:rPr>
              <a:t>печать”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біблія 01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476671"/>
            <a:ext cx="4896544" cy="59430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492896"/>
            <a:ext cx="3008313" cy="3633267"/>
          </a:xfrm>
        </p:spPr>
        <p:txBody>
          <a:bodyPr>
            <a:normAutofit/>
          </a:bodyPr>
          <a:lstStyle/>
          <a:p>
            <a:pPr algn="just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Афоризм: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b="1" dirty="0" err="1" smtClean="0">
                <a:latin typeface="Times New Roman" pitchFamily="18" charset="0"/>
                <a:cs typeface="Times New Roman" pitchFamily="18" charset="0"/>
              </a:rPr>
              <a:t>“Після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 нас хоч </a:t>
            </a:r>
            <a:r>
              <a:rPr lang="uk-UA" sz="2000" b="1" dirty="0" err="1" smtClean="0">
                <a:latin typeface="Times New Roman" pitchFamily="18" charset="0"/>
                <a:cs typeface="Times New Roman" pitchFamily="18" charset="0"/>
              </a:rPr>
              <a:t>потоп”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idx="1"/>
            <p:custDataLst>
              <p:tags r:id="rId1"/>
            </p:custDataLst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1196752"/>
            <a:ext cx="5468548" cy="41044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 descr="D:\Мировая литература 8 класс\рис 3-01 царь Солом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1857375"/>
            <a:ext cx="342265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28596" y="285728"/>
            <a:ext cx="8229600" cy="1042982"/>
          </a:xfrm>
        </p:spPr>
        <p:txBody>
          <a:bodyPr/>
          <a:lstStyle/>
          <a:p>
            <a:pPr>
              <a:defRPr/>
            </a:pPr>
            <a:r>
              <a:rPr lang="ru-RU" b="1" dirty="0" err="1" smtClean="0">
                <a:effectLst/>
                <a:latin typeface="Times New Roman" pitchFamily="18" charset="0"/>
                <a:cs typeface="Times New Roman" pitchFamily="18" charset="0"/>
              </a:rPr>
              <a:t>Соломонів</a:t>
            </a:r>
            <a: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  <a:t> суд</a:t>
            </a:r>
            <a:endParaRPr lang="ru-RU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4" name="Picture 4" descr="D:\Мировая литература 8 класс\соломо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5" y="1785938"/>
            <a:ext cx="3357563" cy="411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VER_BOOKMARK" val="п20114813656SlideId25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VER_BOOKMARK" val="п201148131652SlideId26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VER_BOOKMARK" val="п2011413161649SlideId27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VER_BOOKMARK" val="п2011413161649SlideId27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VER_BOOKMARK" val="п2011481382SlideId25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VER_BOOKMARK" val="п201148131027SlideId25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VER_BOOKMARK" val="п201148131027SlideId25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VER_BOOKMARK" val="п201148131937SlideId26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VER_BOOKMARK" val="п201148131531SlideId26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VER_BOOKMARK" val="п201148131615SlideId26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VER_BOOKMARK" val="п201148131652SlideId26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VER_BOOKMARK" val="п201148131652SlideId261"/>
</p:tagLst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122</Words>
  <Application>Microsoft Office PowerPoint</Application>
  <PresentationFormat>Экран (4:3)</PresentationFormat>
  <Paragraphs>42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                   Старий  Заповіт </vt:lpstr>
      <vt:lpstr>            Новий Заповіт</vt:lpstr>
      <vt:lpstr>Слайд 5</vt:lpstr>
      <vt:lpstr>   </vt:lpstr>
      <vt:lpstr> </vt:lpstr>
      <vt:lpstr>Слайд 8</vt:lpstr>
      <vt:lpstr>Соломонів суд</vt:lpstr>
      <vt:lpstr>Слайд 10</vt:lpstr>
      <vt:lpstr>Слайд 11</vt:lpstr>
      <vt:lpstr>Слайд 12</vt:lpstr>
      <vt:lpstr> Слов’янський переклад Біблії був зроблений з тексту, написанного грецькою мовою Кирилом і Мефодієм у IX ст. </vt:lpstr>
      <vt:lpstr>Притча про загубленого сина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24</cp:revision>
  <dcterms:created xsi:type="dcterms:W3CDTF">2013-09-05T18:04:09Z</dcterms:created>
  <dcterms:modified xsi:type="dcterms:W3CDTF">2014-03-17T19:52:12Z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526486</vt:lpwstr>
  </property>
  <property fmtid="{D5CDD505-2E9C-101B-9397-08002B2CF9AE}" name="NXPowerLiteVersion" pid="3">
    <vt:lpwstr>D4.1.4</vt:lpwstr>
  </property>
</Properties>
</file>