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9" r:id="rId4"/>
    <p:sldId id="256" r:id="rId5"/>
    <p:sldId id="262" r:id="rId6"/>
    <p:sldId id="257" r:id="rId7"/>
    <p:sldId id="258" r:id="rId8"/>
    <p:sldId id="264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91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311D-A929-436B-81B9-AE8A74B451A2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5502-DD59-4150-A6BA-8B5A67E23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311D-A929-436B-81B9-AE8A74B451A2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5502-DD59-4150-A6BA-8B5A67E23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311D-A929-436B-81B9-AE8A74B451A2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5502-DD59-4150-A6BA-8B5A67E23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311D-A929-436B-81B9-AE8A74B451A2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5502-DD59-4150-A6BA-8B5A67E23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311D-A929-436B-81B9-AE8A74B451A2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5502-DD59-4150-A6BA-8B5A67E23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311D-A929-436B-81B9-AE8A74B451A2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5502-DD59-4150-A6BA-8B5A67E23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311D-A929-436B-81B9-AE8A74B451A2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5502-DD59-4150-A6BA-8B5A67E23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311D-A929-436B-81B9-AE8A74B451A2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5502-DD59-4150-A6BA-8B5A67E23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311D-A929-436B-81B9-AE8A74B451A2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5502-DD59-4150-A6BA-8B5A67E23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311D-A929-436B-81B9-AE8A74B451A2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5502-DD59-4150-A6BA-8B5A67E23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311D-A929-436B-81B9-AE8A74B451A2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5502-DD59-4150-A6BA-8B5A67E23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1311D-A929-436B-81B9-AE8A74B451A2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45502-DD59-4150-A6BA-8B5A67E23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paper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35716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/>
              <a:t>Мельниківська загальноосвітня школа </a:t>
            </a:r>
            <a:r>
              <a:rPr lang="en-US" sz="1200" b="1" dirty="0" smtClean="0"/>
              <a:t>I-II </a:t>
            </a:r>
            <a:r>
              <a:rPr lang="uk-UA" sz="1200" b="1" dirty="0" smtClean="0"/>
              <a:t>ступенів Смілянської районної ради Черкаської області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4283" y="2214554"/>
            <a:ext cx="87154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Життєвий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творчий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                            М.Шолохова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ldpaper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1571612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      </a:t>
            </a:r>
            <a:endParaRPr lang="uk-UA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      </a:t>
            </a:r>
          </a:p>
          <a:p>
            <a:r>
              <a:rPr lang="uk-UA" sz="2400" b="1" dirty="0" smtClean="0"/>
              <a:t>       Після війни одинокий Соколов працює на чужині. Там він зустрічає маленького хлопчика Ваню. Його мати померла, а батько пропав безвісті. Соколов сказав хлопчику, що він його батько, й цим</a:t>
            </a:r>
            <a:r>
              <a:rPr lang="ru-RU" sz="2400" b="1" dirty="0" smtClean="0"/>
              <a:t> подав хлопчику </a:t>
            </a:r>
            <a:r>
              <a:rPr lang="uk-UA" sz="2400" b="1" dirty="0" smtClean="0"/>
              <a:t>(та й собі ) надію на нове життя.</a:t>
            </a:r>
          </a:p>
        </p:txBody>
      </p:sp>
      <p:pic>
        <p:nvPicPr>
          <p:cNvPr id="23554" name="Picture 2" descr="http://xn--2---2013-26gu5isaexdqkhd6e3fua.xn--p1ai/wp-content/uploads/2013/10/7-luchshih-filmov-o-vojne-kinoobzory-kino-teleru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928934"/>
            <a:ext cx="5643570" cy="37785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ldpaper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effectLst>
                  <a:reflection blurRad="6350" stA="55000" endA="300" endPos="45500" dir="5400000" sy="-100000" algn="bl" rotWithShape="0"/>
                </a:effectLst>
              </a:rPr>
              <a:t>В післявоєнні роки</a:t>
            </a:r>
            <a:r>
              <a:rPr lang="ru-RU" sz="6000" b="1" dirty="0" smtClean="0"/>
              <a:t> </a:t>
            </a:r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428736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       Михайло Шолохов віддавав багато часту громадській діяльності, зокрема брав участь у роботі Всесвітнього конгресу діячів науки та культури на захист миру.</a:t>
            </a:r>
          </a:p>
          <a:p>
            <a:r>
              <a:rPr lang="uk-UA" sz="2400" b="1" dirty="0" smtClean="0"/>
              <a:t>     1965 року Шолохову було присуджено Нобелівську премію з літератури за роман «Тихий Дон».</a:t>
            </a:r>
            <a:endParaRPr lang="uk-UA" sz="2400" b="1" dirty="0"/>
          </a:p>
        </p:txBody>
      </p:sp>
      <p:pic>
        <p:nvPicPr>
          <p:cNvPr id="21506" name="Picture 2" descr="http://chtoby-pomnili.com/preview.php?width=max&amp;dir=244&amp;id=159808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181349"/>
            <a:ext cx="2543175" cy="36766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7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200"/>
                            </p:stCondLst>
                            <p:childTnLst>
                              <p:par>
                                <p:cTn id="2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paper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Рисунок 1" descr="Mihail_Sholoh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143380"/>
            <a:ext cx="1845070" cy="2463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2004-001-150-nobel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4071942"/>
            <a:ext cx="1879591" cy="2558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holcentr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4143380"/>
            <a:ext cx="1857388" cy="2505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holohov.uvao.r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14290"/>
            <a:ext cx="2500330" cy="169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214290"/>
            <a:ext cx="2523676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598088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72264" y="214290"/>
            <a:ext cx="2233615" cy="1714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77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596" y="2214554"/>
            <a:ext cx="2309817" cy="1762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age00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86578" y="4143380"/>
            <a:ext cx="1863097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72330" y="2000240"/>
            <a:ext cx="150123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928926" y="2285992"/>
            <a:ext cx="3929090" cy="1200329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Шолохов</a:t>
            </a:r>
            <a:endParaRPr lang="ru-RU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ldpaper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000100" y="0"/>
            <a:ext cx="71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М.О. Шолохов - 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Mihail_Sholoh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071810"/>
            <a:ext cx="1845070" cy="2463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holcentr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3429000"/>
            <a:ext cx="1857388" cy="2505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04-001-150-nobel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2571744"/>
            <a:ext cx="1879591" cy="2558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100010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російський письменник,</a:t>
            </a:r>
          </a:p>
          <a:p>
            <a:pPr algn="ctr"/>
            <a:r>
              <a:rPr lang="uk-UA" sz="2400" b="1" dirty="0" smtClean="0"/>
              <a:t> лауреат Нобелівської премії з літератури 1965 року. </a:t>
            </a:r>
          </a:p>
          <a:p>
            <a:pPr algn="ctr"/>
            <a:r>
              <a:rPr lang="uk-UA" sz="2400" b="1" dirty="0" smtClean="0"/>
              <a:t>Найвідомішими його творами є </a:t>
            </a:r>
            <a:r>
              <a:rPr lang="ru-RU" sz="2400" b="1" dirty="0" smtClean="0"/>
              <a:t> «</a:t>
            </a:r>
            <a:r>
              <a:rPr lang="uk-UA" sz="2400" b="1" dirty="0" smtClean="0"/>
              <a:t>Тихий Дон</a:t>
            </a:r>
            <a:r>
              <a:rPr lang="ru-RU" sz="2400" b="1" dirty="0" smtClean="0"/>
              <a:t>»</a:t>
            </a:r>
            <a:r>
              <a:rPr lang="uk-UA" sz="2400" b="1" dirty="0" smtClean="0"/>
              <a:t> та </a:t>
            </a:r>
            <a:r>
              <a:rPr lang="ru-RU" sz="2400" b="1" dirty="0" smtClean="0"/>
              <a:t>«</a:t>
            </a:r>
            <a:r>
              <a:rPr lang="uk-UA" sz="2400" b="1" dirty="0" smtClean="0"/>
              <a:t>Доля людини».</a:t>
            </a:r>
            <a:endParaRPr lang="uk-UA" sz="2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400"/>
                            </p:stCondLst>
                            <p:childTnLst>
                              <p:par>
                                <p:cTn id="4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ldpaper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1429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Михайло Олександрович Шолохов </a:t>
            </a:r>
            <a:endParaRPr lang="uk-UA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Рисунок 7" descr="sholohov.uvao.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000108"/>
            <a:ext cx="3368112" cy="22860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4416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народився</a:t>
            </a:r>
            <a:r>
              <a:rPr lang="ru-RU" sz="2400" b="1" dirty="0" smtClean="0"/>
              <a:t> 1905 року в </a:t>
            </a:r>
            <a:r>
              <a:rPr lang="uk-UA" sz="2400" b="1" dirty="0" smtClean="0"/>
              <a:t>Ростовській</a:t>
            </a:r>
            <a:r>
              <a:rPr lang="ru-RU" sz="2400" b="1" dirty="0" smtClean="0"/>
              <a:t> </a:t>
            </a:r>
            <a:r>
              <a:rPr lang="uk-UA" sz="2400" b="1" dirty="0" smtClean="0"/>
              <a:t>області</a:t>
            </a:r>
            <a:r>
              <a:rPr lang="ru-RU" sz="2400" b="1" dirty="0" smtClean="0"/>
              <a:t>. </a:t>
            </a:r>
            <a:endParaRPr lang="ru-RU" b="1" dirty="0"/>
          </a:p>
        </p:txBody>
      </p:sp>
      <p:pic>
        <p:nvPicPr>
          <p:cNvPr id="9" name="Рисунок 8" descr="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000108"/>
            <a:ext cx="3511201" cy="22860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2910" y="3929066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            </a:t>
            </a:r>
            <a:r>
              <a:rPr lang="uk-UA" sz="2400" b="1" dirty="0" smtClean="0"/>
              <a:t>Його мати була українкою з Чернігівщини</a:t>
            </a:r>
            <a:r>
              <a:rPr lang="ru-RU" sz="2400" b="1" dirty="0" smtClean="0"/>
              <a:t> — </a:t>
            </a:r>
          </a:p>
          <a:p>
            <a:r>
              <a:rPr lang="uk-UA" sz="2400" b="1" dirty="0" smtClean="0"/>
              <a:t>Анастасія Данилівна Чорняк</a:t>
            </a:r>
            <a:r>
              <a:rPr lang="ru-RU" sz="2400" b="1" dirty="0" smtClean="0"/>
              <a:t>. Шолохов </a:t>
            </a:r>
            <a:r>
              <a:rPr lang="uk-UA" sz="2400" b="1" dirty="0" smtClean="0"/>
              <a:t>згадував</a:t>
            </a:r>
            <a:r>
              <a:rPr lang="ru-RU" sz="2400" b="1" dirty="0" smtClean="0"/>
              <a:t> </a:t>
            </a:r>
            <a:r>
              <a:rPr lang="uk-UA" sz="2400" b="1" dirty="0" smtClean="0"/>
              <a:t>: </a:t>
            </a:r>
            <a:r>
              <a:rPr lang="ru-RU" sz="2400" b="1" dirty="0" smtClean="0"/>
              <a:t>« </a:t>
            </a:r>
            <a:r>
              <a:rPr lang="uk-UA" sz="2400" b="1" dirty="0" smtClean="0"/>
              <a:t>Моя мати з дитинства прищепила мені любов до українського народу, до українського мистецтва, до української пісні — однієї з </a:t>
            </a:r>
            <a:r>
              <a:rPr lang="uk-UA" sz="2400" b="1" dirty="0" err="1" smtClean="0"/>
              <a:t>наймилозвучніших</a:t>
            </a:r>
            <a:r>
              <a:rPr lang="ru-RU" sz="2400" b="1" dirty="0" smtClean="0"/>
              <a:t>».</a:t>
            </a:r>
            <a:endParaRPr lang="ru-RU" sz="2400" b="1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ldpaper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500042"/>
            <a:ext cx="807249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effectLst>
                  <a:reflection blurRad="6350" stA="55000" endA="300" endPos="45500" dir="5400000" sy="-100000" algn="bl" rotWithShape="0"/>
                </a:effectLst>
              </a:rPr>
              <a:t>Донські оповідання</a:t>
            </a:r>
          </a:p>
          <a:p>
            <a:pPr algn="ctr"/>
            <a:endParaRPr lang="uk-UA" sz="3200" b="1" dirty="0" smtClean="0"/>
          </a:p>
          <a:p>
            <a:pPr algn="ctr"/>
            <a:endParaRPr lang="ru-RU" sz="32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857364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1925 року в газетах і журналах з'являються оповідання Шолохова, пізніше об'єднані в збірки «Донські оповідання» та «Вогневий степ».</a:t>
            </a:r>
            <a:endParaRPr lang="uk-UA" sz="2400" b="1" dirty="0"/>
          </a:p>
        </p:txBody>
      </p:sp>
      <p:pic>
        <p:nvPicPr>
          <p:cNvPr id="1027" name="Picture 3" descr="C:\Documents and Settings\Penek\Рабочий стол\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6224" y="3357562"/>
            <a:ext cx="3981236" cy="3500438"/>
          </a:xfrm>
          <a:prstGeom prst="rect">
            <a:avLst/>
          </a:prstGeom>
          <a:noFill/>
        </p:spPr>
      </p:pic>
      <p:pic>
        <p:nvPicPr>
          <p:cNvPr id="1028" name="Picture 4" descr="C:\Documents and Settings\Penek\Рабочий стол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254846"/>
            <a:ext cx="3000396" cy="36031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3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8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ldpaper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285728"/>
            <a:ext cx="80724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effectLst>
                  <a:reflection blurRad="6350" stA="55000" endA="300" endPos="45500" dir="5400000" sy="-100000" algn="bl" rotWithShape="0"/>
                </a:effectLst>
              </a:rPr>
              <a:t>Тихий Дон</a:t>
            </a:r>
          </a:p>
          <a:p>
            <a:pPr algn="ctr"/>
            <a:endParaRPr lang="ru-RU" sz="32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71612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        Наприкінці 1926 року М Шолохов почав писати роман «Тихий Дон», першу книгу якого було опубліковано на початку 1928. Вона одразу здобула визнання і позитивні відгуки Максима Горького та Олександра </a:t>
            </a:r>
            <a:r>
              <a:rPr lang="uk-UA" sz="2400" b="1" dirty="0" err="1" smtClean="0"/>
              <a:t>Серафимовча</a:t>
            </a:r>
            <a:r>
              <a:rPr lang="uk-UA" sz="2400" b="1" dirty="0" smtClean="0"/>
              <a:t>. 1929 року вийшла друга книга «Тихого Дону».</a:t>
            </a:r>
            <a:endParaRPr lang="uk-UA" sz="2400" b="1" dirty="0"/>
          </a:p>
        </p:txBody>
      </p:sp>
      <p:pic>
        <p:nvPicPr>
          <p:cNvPr id="6146" name="Picture 2" descr="http://www.stihi.ru/pics/2010/11/28/4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786190"/>
            <a:ext cx="4388300" cy="3071810"/>
          </a:xfrm>
          <a:prstGeom prst="rect">
            <a:avLst/>
          </a:prstGeom>
          <a:noFill/>
        </p:spPr>
      </p:pic>
      <p:pic>
        <p:nvPicPr>
          <p:cNvPr id="6148" name="Picture 4" descr="http://files.school-collection.edu.ru/dlrstore/ddbe7830-0527-4035-9fb5-1e381dab3611/Images/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9"/>
            <a:ext cx="3341092" cy="30003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ldpaper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effectLst>
                  <a:reflection blurRad="6350" stA="55000" endA="300" endPos="45500" dir="5400000" sy="-100000" algn="bl" rotWithShape="0"/>
                </a:effectLst>
              </a:rPr>
              <a:t>В роки </a:t>
            </a:r>
            <a:r>
              <a:rPr lang="en-US" sz="6000" b="1" dirty="0" smtClean="0">
                <a:effectLst>
                  <a:reflection blurRad="6350" stA="55000" endA="300" endPos="45500" dir="5400000" sy="-100000" algn="bl" rotWithShape="0"/>
                </a:effectLst>
              </a:rPr>
              <a:t>II </a:t>
            </a:r>
            <a:r>
              <a:rPr lang="uk-UA" sz="6000" b="1" dirty="0" smtClean="0">
                <a:effectLst>
                  <a:reflection blurRad="6350" stA="55000" endA="300" endPos="45500" dir="5400000" sy="-100000" algn="bl" rotWithShape="0"/>
                </a:effectLst>
              </a:rPr>
              <a:t>світової війни</a:t>
            </a:r>
            <a:endParaRPr lang="ru-RU" sz="6000" b="1" dirty="0" smtClean="0">
              <a:effectLst>
                <a:reflection blurRad="6350" stA="55000" endA="300" endPos="45500" dir="5400000" sy="-100000" algn="bl" rotWithShape="0"/>
              </a:effectLst>
            </a:endParaRPr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500174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</a:t>
            </a:r>
            <a:r>
              <a:rPr lang="uk-UA" sz="2400" b="1" dirty="0" smtClean="0"/>
              <a:t>М. Шолохов був військовим кореспондентом газет «Правда» та «</a:t>
            </a:r>
            <a:r>
              <a:rPr lang="uk-UA" sz="2400" b="1" dirty="0" err="1" smtClean="0"/>
              <a:t>Красная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звезда</a:t>
            </a:r>
            <a:r>
              <a:rPr lang="uk-UA" sz="2400" b="1" dirty="0" smtClean="0"/>
              <a:t>», часто виїжджав на фронт. </a:t>
            </a:r>
            <a:endParaRPr lang="uk-UA" sz="2400" b="1" dirty="0"/>
          </a:p>
        </p:txBody>
      </p:sp>
      <p:pic>
        <p:nvPicPr>
          <p:cNvPr id="5122" name="Picture 2" descr="http://ogurcova-portal.com/wp-content/uploads/2013/12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928934"/>
            <a:ext cx="3214710" cy="2399272"/>
          </a:xfrm>
          <a:prstGeom prst="rect">
            <a:avLst/>
          </a:prstGeom>
          <a:noFill/>
        </p:spPr>
      </p:pic>
      <p:pic>
        <p:nvPicPr>
          <p:cNvPr id="5124" name="Picture 4" descr="http://www.sholokhov.ru/files/711/gallery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857496"/>
            <a:ext cx="2607623" cy="1714512"/>
          </a:xfrm>
          <a:prstGeom prst="rect">
            <a:avLst/>
          </a:prstGeom>
          <a:noFill/>
        </p:spPr>
      </p:pic>
      <p:pic>
        <p:nvPicPr>
          <p:cNvPr id="5126" name="Picture 6" descr="http://s00.yaplakal.com/pics/pics_original/3/2/2/31562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928934"/>
            <a:ext cx="2500298" cy="1737708"/>
          </a:xfrm>
          <a:prstGeom prst="rect">
            <a:avLst/>
          </a:prstGeom>
          <a:noFill/>
        </p:spPr>
      </p:pic>
      <p:pic>
        <p:nvPicPr>
          <p:cNvPr id="5130" name="Picture 10" descr="http://waralbum.ru/wp-content/uploads/2011/10/ui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786322"/>
            <a:ext cx="2687795" cy="1643074"/>
          </a:xfrm>
          <a:prstGeom prst="rect">
            <a:avLst/>
          </a:prstGeom>
          <a:noFill/>
        </p:spPr>
      </p:pic>
      <p:pic>
        <p:nvPicPr>
          <p:cNvPr id="5132" name="Picture 12" descr="http://im.kommersant.ru/Issues.photo/CORP/2014/02/21/KOG_100278_00002_1_t221_1012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929198"/>
            <a:ext cx="2544977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ldpaper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429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effectLst>
                  <a:reflection blurRad="6350" stA="55000" endA="300" endPos="45500" dir="5400000" sy="-100000" algn="bl" rotWithShape="0"/>
                </a:effectLst>
              </a:rPr>
              <a:t>Доля людини</a:t>
            </a:r>
            <a:r>
              <a:rPr lang="ru-RU" sz="6000" b="1" dirty="0" smtClean="0"/>
              <a:t> </a:t>
            </a:r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736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      З початком Великої Вітчизняної війни шофер Андрій Соколов  розлучається з сім‘єю та іде на фронт. Вже в перші місяці війни він отримує поранення і потрапляє в фашистський полон. Він переживає усі жахи концтабору.  Завдяки своїй мужності Андрій Соколов уникає страти. Тікає з табору і переходить за лінію фронту, до своїх. </a:t>
            </a:r>
            <a:endParaRPr lang="uk-UA" sz="2400" b="1" dirty="0"/>
          </a:p>
        </p:txBody>
      </p:sp>
      <p:pic>
        <p:nvPicPr>
          <p:cNvPr id="22530" name="Picture 2" descr="http://dic.academic.ru/pictures/bse/jpg/0251467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48769"/>
            <a:ext cx="3976682" cy="28473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9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ldpaper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1571612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      </a:t>
            </a:r>
            <a:endParaRPr lang="uk-UA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85728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      Повернувшись додому він дізнається, що його дружина і обидві дочки загинули під час бомбардування. </a:t>
            </a:r>
          </a:p>
          <a:p>
            <a:r>
              <a:rPr lang="uk-UA" sz="2400" b="1" dirty="0" smtClean="0"/>
              <a:t>     З рідні у нього залишився лише син-офіцер. Повернувшись на фронт, Андрій дізнається, що син теж загинув,  в останній день війни.</a:t>
            </a:r>
          </a:p>
        </p:txBody>
      </p:sp>
      <p:pic>
        <p:nvPicPr>
          <p:cNvPr id="2052" name="Picture 4" descr="http://ictv.ua/public/images/gallery/2014/01/31/20140131175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770" y="2857496"/>
            <a:ext cx="5310087" cy="35956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244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Ира</cp:lastModifiedBy>
  <cp:revision>26</cp:revision>
  <dcterms:created xsi:type="dcterms:W3CDTF">2011-01-15T12:43:20Z</dcterms:created>
  <dcterms:modified xsi:type="dcterms:W3CDTF">2014-10-19T12:44:04Z</dcterms:modified>
</cp:coreProperties>
</file>