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1" r:id="rId4"/>
    <p:sldId id="275" r:id="rId5"/>
    <p:sldId id="280" r:id="rId6"/>
    <p:sldId id="277" r:id="rId7"/>
    <p:sldId id="278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69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02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138D7-15A8-4614-BD46-24FA4839BEC7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7DB5A-E75B-4037-BBE7-F34ACBC8CF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138D7-15A8-4614-BD46-24FA4839BEC7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7DB5A-E75B-4037-BBE7-F34ACBC8C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138D7-15A8-4614-BD46-24FA4839BEC7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7DB5A-E75B-4037-BBE7-F34ACBC8C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138D7-15A8-4614-BD46-24FA4839BEC7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7DB5A-E75B-4037-BBE7-F34ACBC8C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138D7-15A8-4614-BD46-24FA4839BEC7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7DB5A-E75B-4037-BBE7-F34ACBC8CF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138D7-15A8-4614-BD46-24FA4839BEC7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7DB5A-E75B-4037-BBE7-F34ACBC8C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138D7-15A8-4614-BD46-24FA4839BEC7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7DB5A-E75B-4037-BBE7-F34ACBC8CF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138D7-15A8-4614-BD46-24FA4839BEC7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7DB5A-E75B-4037-BBE7-F34ACBC8C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138D7-15A8-4614-BD46-24FA4839BEC7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7DB5A-E75B-4037-BBE7-F34ACBC8C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138D7-15A8-4614-BD46-24FA4839BEC7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27DB5A-E75B-4037-BBE7-F34ACBC8C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68138D7-15A8-4614-BD46-24FA4839BEC7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B27DB5A-E75B-4037-BBE7-F34ACBC8C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8138D7-15A8-4614-BD46-24FA4839BEC7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B27DB5A-E75B-4037-BBE7-F34ACBC8C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85728"/>
            <a:ext cx="5643570" cy="2327281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 smtClean="0"/>
              <a:t>Презентація </a:t>
            </a:r>
            <a:br>
              <a:rPr lang="uk-UA" dirty="0" smtClean="0"/>
            </a:br>
            <a:r>
              <a:rPr lang="ru-RU" dirty="0" err="1" smtClean="0"/>
              <a:t>Йоганн</a:t>
            </a:r>
            <a:r>
              <a:rPr lang="ru-RU" dirty="0" smtClean="0"/>
              <a:t> Вольфганг Гете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071678"/>
            <a:ext cx="6400800" cy="1752600"/>
          </a:xfrm>
        </p:spPr>
        <p:txBody>
          <a:bodyPr>
            <a:normAutofit/>
          </a:bodyPr>
          <a:lstStyle/>
          <a:p>
            <a:pPr algn="r">
              <a:buClr>
                <a:schemeClr val="tx1">
                  <a:shade val="95000"/>
                </a:schemeClr>
              </a:buClr>
              <a:defRPr/>
            </a:pPr>
            <a:r>
              <a:rPr lang="uk-UA" dirty="0" smtClean="0">
                <a:solidFill>
                  <a:schemeClr val="tx1"/>
                </a:solidFill>
              </a:rPr>
              <a:t>Підготувала Шкляр Маргарита</a:t>
            </a:r>
          </a:p>
          <a:p>
            <a:pPr algn="r">
              <a:buClr>
                <a:schemeClr val="tx1">
                  <a:shade val="95000"/>
                </a:schemeClr>
              </a:buClr>
              <a:defRPr/>
            </a:pPr>
            <a:r>
              <a:rPr lang="uk-UA" dirty="0" smtClean="0">
                <a:solidFill>
                  <a:schemeClr val="tx1"/>
                </a:solidFill>
              </a:rPr>
              <a:t> учениця 9 клас</a:t>
            </a:r>
          </a:p>
          <a:p>
            <a:pPr algn="r">
              <a:buClr>
                <a:schemeClr val="tx1">
                  <a:shade val="95000"/>
                </a:schemeClr>
              </a:buClr>
              <a:defRPr/>
            </a:pPr>
            <a:r>
              <a:rPr lang="uk-UA" dirty="0" err="1" smtClean="0">
                <a:solidFill>
                  <a:schemeClr val="tx1"/>
                </a:solidFill>
              </a:rPr>
              <a:t>Бабинецької</a:t>
            </a:r>
            <a:r>
              <a:rPr lang="uk-UA" dirty="0" smtClean="0">
                <a:solidFill>
                  <a:schemeClr val="tx1"/>
                </a:solidFill>
              </a:rPr>
              <a:t>  ЗОШ І – ІІІ ст.</a:t>
            </a:r>
          </a:p>
          <a:p>
            <a:pPr algn="r">
              <a:buClr>
                <a:schemeClr val="tx1">
                  <a:shade val="95000"/>
                </a:schemeClr>
              </a:buClr>
              <a:defRPr/>
            </a:pPr>
            <a:r>
              <a:rPr lang="uk-UA" dirty="0" smtClean="0">
                <a:solidFill>
                  <a:schemeClr val="tx1"/>
                </a:solidFill>
              </a:rPr>
              <a:t>Листопад, 2013р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SLAVA- PC\Desktop\картинки гете\iogan_g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857628"/>
            <a:ext cx="189990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C:\Users\SLAVA- PC\Desktop\картинки гете\SBZ_1949_236_Johann_Wolfgang_von_Goet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2716808" cy="3185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C:\Users\SLAVA- PC\Desktop\картинки гете\ge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929066"/>
            <a:ext cx="6328913" cy="2794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err="1" smtClean="0"/>
              <a:t>Відновивши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важкої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, в 1770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їде</a:t>
            </a:r>
            <a:r>
              <a:rPr lang="ru-RU" dirty="0" smtClean="0"/>
              <a:t> в Страсбург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вивчати</a:t>
            </a:r>
            <a:r>
              <a:rPr lang="ru-RU" dirty="0" smtClean="0"/>
              <a:t> право. Але </a:t>
            </a:r>
            <a:r>
              <a:rPr lang="ru-RU" dirty="0" err="1" smtClean="0"/>
              <a:t>зосередитися</a:t>
            </a:r>
            <a:r>
              <a:rPr lang="ru-RU" dirty="0" smtClean="0"/>
              <a:t> на </a:t>
            </a:r>
            <a:r>
              <a:rPr lang="ru-RU" dirty="0" err="1" smtClean="0"/>
              <a:t>вивченні</a:t>
            </a:r>
            <a:r>
              <a:rPr lang="ru-RU" dirty="0" smtClean="0"/>
              <a:t> права не </a:t>
            </a:r>
            <a:r>
              <a:rPr lang="ru-RU" dirty="0" err="1" smtClean="0"/>
              <a:t>виходить</a:t>
            </a:r>
            <a:r>
              <a:rPr lang="ru-RU" dirty="0" smtClean="0"/>
              <a:t>. Гете </a:t>
            </a:r>
            <a:r>
              <a:rPr lang="ru-RU" dirty="0" err="1" smtClean="0"/>
              <a:t>воліє</a:t>
            </a:r>
            <a:r>
              <a:rPr lang="ru-RU" dirty="0" smtClean="0"/>
              <a:t> </a:t>
            </a:r>
            <a:r>
              <a:rPr lang="ru-RU" dirty="0" err="1" smtClean="0"/>
              <a:t>відвідувати</a:t>
            </a:r>
            <a:r>
              <a:rPr lang="ru-RU" dirty="0" smtClean="0"/>
              <a:t> </a:t>
            </a:r>
            <a:r>
              <a:rPr lang="ru-RU" dirty="0" err="1" smtClean="0"/>
              <a:t>лекції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медицини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творчістю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SLAVA- PC\Desktop\картинки гете\cf30d295db1b7884c9c2cdde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536" y="2135197"/>
            <a:ext cx="3303588" cy="2651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Одного разу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випадково</a:t>
            </a:r>
            <a:r>
              <a:rPr lang="ru-RU" dirty="0" smtClean="0"/>
              <a:t> </a:t>
            </a:r>
            <a:r>
              <a:rPr lang="ru-RU" dirty="0" err="1" smtClean="0"/>
              <a:t>знайомиться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Гердером,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пробуджує</a:t>
            </a:r>
            <a:r>
              <a:rPr lang="ru-RU" dirty="0" smtClean="0"/>
              <a:t> в Гете </a:t>
            </a:r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до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. У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Гете все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усвідомлює</a:t>
            </a:r>
            <a:r>
              <a:rPr lang="ru-RU" dirty="0" smtClean="0"/>
              <a:t> себе </a:t>
            </a:r>
            <a:r>
              <a:rPr lang="ru-RU" dirty="0" err="1" smtClean="0"/>
              <a:t>поетом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SLAVA- PC\Desktop\картинки гете\41859389_4_G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3116"/>
            <a:ext cx="2857500" cy="33051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4643470" cy="40005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У 1771 </a:t>
            </a:r>
            <a:r>
              <a:rPr lang="ru-RU" dirty="0" err="1" smtClean="0"/>
              <a:t>році</a:t>
            </a:r>
            <a:r>
              <a:rPr lang="ru-RU" dirty="0" smtClean="0"/>
              <a:t> Гете </a:t>
            </a:r>
            <a:r>
              <a:rPr lang="ru-RU" dirty="0" err="1" smtClean="0"/>
              <a:t>захищає</a:t>
            </a:r>
            <a:r>
              <a:rPr lang="ru-RU" dirty="0" smtClean="0"/>
              <a:t> </a:t>
            </a:r>
            <a:r>
              <a:rPr lang="ru-RU" dirty="0" err="1" smtClean="0"/>
              <a:t>дисертацію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академічну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ліценціата</a:t>
            </a:r>
            <a:r>
              <a:rPr lang="ru-RU" dirty="0" smtClean="0"/>
              <a:t> права.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повертається</a:t>
            </a:r>
            <a:r>
              <a:rPr lang="ru-RU" dirty="0" smtClean="0"/>
              <a:t> до Франкфурта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практику адвоката. </a:t>
            </a:r>
            <a:r>
              <a:rPr lang="ru-RU" dirty="0" err="1" smtClean="0"/>
              <a:t>Працюючи</a:t>
            </a:r>
            <a:r>
              <a:rPr lang="ru-RU" dirty="0" smtClean="0"/>
              <a:t> за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спеціальністю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займатися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творчістю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SLAVA- PC\Desktop\картинки гете\f20111216180335-0828go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928802"/>
            <a:ext cx="1643074" cy="19716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54" y="5214950"/>
            <a:ext cx="7929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Пише</a:t>
            </a:r>
            <a:r>
              <a:rPr lang="ru-RU" sz="2800" dirty="0" smtClean="0"/>
              <a:t> драму «</a:t>
            </a:r>
            <a:r>
              <a:rPr lang="ru-RU" sz="2800" dirty="0" err="1" smtClean="0"/>
              <a:t>Гец</a:t>
            </a:r>
            <a:r>
              <a:rPr lang="ru-RU" sz="2800" dirty="0" smtClean="0"/>
              <a:t> фон </a:t>
            </a:r>
            <a:r>
              <a:rPr lang="ru-RU" sz="2800" dirty="0" err="1" smtClean="0"/>
              <a:t>Берліхінген</a:t>
            </a:r>
            <a:r>
              <a:rPr lang="ru-RU" sz="2800" dirty="0" smtClean="0"/>
              <a:t>», </a:t>
            </a:r>
            <a:r>
              <a:rPr lang="ru-RU" sz="2800" dirty="0" err="1" smtClean="0"/>
              <a:t>працює</a:t>
            </a:r>
            <a:r>
              <a:rPr lang="ru-RU" sz="2800" dirty="0" smtClean="0"/>
              <a:t> над </a:t>
            </a:r>
            <a:r>
              <a:rPr lang="ru-RU" sz="2800" dirty="0" err="1" smtClean="0"/>
              <a:t>драматичним</a:t>
            </a:r>
            <a:r>
              <a:rPr lang="ru-RU" sz="2800" dirty="0" smtClean="0"/>
              <a:t> </a:t>
            </a:r>
            <a:r>
              <a:rPr lang="ru-RU" sz="2800" dirty="0" err="1" smtClean="0"/>
              <a:t>уривком</a:t>
            </a:r>
            <a:r>
              <a:rPr lang="ru-RU" sz="2800" dirty="0" smtClean="0"/>
              <a:t> «Магомет», </a:t>
            </a:r>
            <a:r>
              <a:rPr lang="ru-RU" sz="2800" dirty="0" err="1" smtClean="0"/>
              <a:t>пише</a:t>
            </a:r>
            <a:r>
              <a:rPr lang="ru-RU" sz="2800" dirty="0" smtClean="0"/>
              <a:t> драму «Прометей». </a:t>
            </a:r>
            <a:r>
              <a:rPr lang="ru-RU" sz="2800" dirty="0" err="1" smtClean="0"/>
              <a:t>Розпочинає</a:t>
            </a:r>
            <a:r>
              <a:rPr lang="ru-RU" sz="2800" dirty="0" smtClean="0"/>
              <a:t> роботу над «Фаустом».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err="1" smtClean="0"/>
              <a:t>Навесні</a:t>
            </a:r>
            <a:r>
              <a:rPr lang="ru-RU" dirty="0" smtClean="0"/>
              <a:t> 1774 року </a:t>
            </a:r>
            <a:r>
              <a:rPr lang="ru-RU" dirty="0" err="1" smtClean="0"/>
              <a:t>працює</a:t>
            </a:r>
            <a:r>
              <a:rPr lang="ru-RU" dirty="0" smtClean="0"/>
              <a:t> над романом «</a:t>
            </a:r>
            <a:r>
              <a:rPr lang="ru-RU" dirty="0" err="1" smtClean="0"/>
              <a:t>Страждання</a:t>
            </a:r>
            <a:r>
              <a:rPr lang="ru-RU" dirty="0" smtClean="0"/>
              <a:t> юного Вертера». У </a:t>
            </a:r>
            <a:r>
              <a:rPr lang="ru-RU" dirty="0" err="1" smtClean="0"/>
              <a:t>листі</a:t>
            </a:r>
            <a:r>
              <a:rPr lang="ru-RU" dirty="0" smtClean="0"/>
              <a:t> Гете С. </a:t>
            </a:r>
            <a:r>
              <a:rPr lang="ru-RU" dirty="0" err="1" smtClean="0"/>
              <a:t>Ларош</a:t>
            </a:r>
            <a:r>
              <a:rPr lang="ru-RU" dirty="0" smtClean="0"/>
              <a:t> говориться: «я </a:t>
            </a:r>
            <a:r>
              <a:rPr lang="ru-RU" dirty="0" err="1" smtClean="0"/>
              <a:t>незабаром</a:t>
            </a:r>
            <a:r>
              <a:rPr lang="ru-RU" dirty="0" smtClean="0"/>
              <a:t> пошлю вам друга, у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мною </a:t>
            </a:r>
            <a:r>
              <a:rPr lang="ru-RU" dirty="0" err="1" smtClean="0"/>
              <a:t>загального</a:t>
            </a:r>
            <a:r>
              <a:rPr lang="ru-RU" dirty="0" smtClean="0"/>
              <a:t>; </a:t>
            </a:r>
            <a:r>
              <a:rPr lang="ru-RU" dirty="0" err="1" smtClean="0"/>
              <a:t>сподіваюся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добре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приймете</a:t>
            </a:r>
            <a:r>
              <a:rPr lang="ru-RU" dirty="0" smtClean="0"/>
              <a:t>, -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звуть</a:t>
            </a:r>
            <a:r>
              <a:rPr lang="ru-RU" dirty="0" smtClean="0"/>
              <a:t> Вертер». У Вертера </a:t>
            </a:r>
            <a:r>
              <a:rPr lang="ru-RU" dirty="0" err="1" smtClean="0"/>
              <a:t>справді</a:t>
            </a:r>
            <a:r>
              <a:rPr lang="ru-RU" dirty="0" smtClean="0"/>
              <a:t> «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характеру </a:t>
            </a:r>
            <a:r>
              <a:rPr lang="ru-RU" dirty="0" err="1" smtClean="0"/>
              <a:t>і</a:t>
            </a:r>
            <a:r>
              <a:rPr lang="ru-RU" dirty="0" smtClean="0"/>
              <a:t> способу </a:t>
            </a:r>
            <a:r>
              <a:rPr lang="ru-RU" dirty="0" err="1" smtClean="0"/>
              <a:t>мислення</a:t>
            </a:r>
            <a:r>
              <a:rPr lang="ru-RU" dirty="0" smtClean="0"/>
              <a:t> Гете».  </a:t>
            </a:r>
            <a:r>
              <a:rPr lang="ru-RU" dirty="0" err="1" smtClean="0"/>
              <a:t>Восени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ж року Гете </a:t>
            </a:r>
            <a:r>
              <a:rPr lang="ru-RU" dirty="0" err="1" smtClean="0"/>
              <a:t>представляє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роман «</a:t>
            </a:r>
            <a:r>
              <a:rPr lang="ru-RU" dirty="0" err="1" smtClean="0"/>
              <a:t>Страждання</a:t>
            </a:r>
            <a:r>
              <a:rPr lang="ru-RU" dirty="0" smtClean="0"/>
              <a:t> юного Вертера» на </a:t>
            </a:r>
            <a:r>
              <a:rPr lang="ru-RU" dirty="0" err="1" smtClean="0"/>
              <a:t>книжковому</a:t>
            </a:r>
            <a:r>
              <a:rPr lang="ru-RU" dirty="0" smtClean="0"/>
              <a:t> ярмарку в Лейпцигу,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величезний</a:t>
            </a:r>
            <a:r>
              <a:rPr lang="ru-RU" dirty="0" smtClean="0"/>
              <a:t> скандал. Книгу </a:t>
            </a:r>
            <a:r>
              <a:rPr lang="ru-RU" dirty="0" err="1" smtClean="0"/>
              <a:t>забороняють</a:t>
            </a:r>
            <a:r>
              <a:rPr lang="ru-RU" dirty="0" smtClean="0"/>
              <a:t>, </a:t>
            </a:r>
            <a:r>
              <a:rPr lang="ru-RU" dirty="0" err="1" smtClean="0"/>
              <a:t>аргументуючи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вона «</a:t>
            </a:r>
            <a:r>
              <a:rPr lang="ru-RU" dirty="0" err="1" smtClean="0"/>
              <a:t>небезпечна</a:t>
            </a:r>
            <a:r>
              <a:rPr lang="ru-RU" dirty="0" smtClean="0"/>
              <a:t> для </a:t>
            </a:r>
            <a:r>
              <a:rPr lang="ru-RU" dirty="0" err="1" smtClean="0"/>
              <a:t>суспільної</a:t>
            </a:r>
            <a:r>
              <a:rPr lang="ru-RU" dirty="0" smtClean="0"/>
              <a:t> </a:t>
            </a:r>
            <a:r>
              <a:rPr lang="ru-RU" dirty="0" err="1" smtClean="0"/>
              <a:t>моральності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pic>
        <p:nvPicPr>
          <p:cNvPr id="10242" name="Picture 2" descr="C:\Users\SLAVA- PC\Desktop\картинки гете\ekkerm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3371850" cy="473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Гете </a:t>
            </a:r>
            <a:r>
              <a:rPr lang="ru-RU" dirty="0" err="1" smtClean="0"/>
              <a:t>вирішує</a:t>
            </a:r>
            <a:r>
              <a:rPr lang="ru-RU" dirty="0" smtClean="0"/>
              <a:t> </a:t>
            </a:r>
            <a:r>
              <a:rPr lang="ru-RU" dirty="0" err="1" smtClean="0"/>
              <a:t>поїхати</a:t>
            </a:r>
            <a:r>
              <a:rPr lang="ru-RU" dirty="0" smtClean="0"/>
              <a:t> в Веймар.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запрошує</a:t>
            </a:r>
            <a:r>
              <a:rPr lang="ru-RU" dirty="0" smtClean="0"/>
              <a:t> сам герцог Карл-Август. </a:t>
            </a:r>
            <a:r>
              <a:rPr lang="ru-RU" dirty="0" err="1" smtClean="0"/>
              <a:t>Між</a:t>
            </a:r>
            <a:r>
              <a:rPr lang="ru-RU" dirty="0" smtClean="0"/>
              <a:t> ними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дружні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. Гете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не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без </a:t>
            </a:r>
            <a:r>
              <a:rPr lang="ru-RU" dirty="0" err="1" smtClean="0"/>
              <a:t>любові</a:t>
            </a:r>
            <a:r>
              <a:rPr lang="ru-RU" dirty="0" smtClean="0"/>
              <a:t>. </a:t>
            </a:r>
            <a:r>
              <a:rPr lang="ru-RU" dirty="0" err="1" smtClean="0"/>
              <a:t>Приїхавши</a:t>
            </a:r>
            <a:r>
              <a:rPr lang="ru-RU" dirty="0" smtClean="0"/>
              <a:t> в Веймара,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закохується</a:t>
            </a:r>
            <a:r>
              <a:rPr lang="ru-RU" dirty="0" smtClean="0"/>
              <a:t> в </a:t>
            </a:r>
            <a:r>
              <a:rPr lang="ru-RU" dirty="0" err="1" smtClean="0"/>
              <a:t>придворну</a:t>
            </a:r>
            <a:r>
              <a:rPr lang="ru-RU" dirty="0" smtClean="0"/>
              <a:t> даму Шарлотту фон Штейн.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десяти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, в 1786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таємно</a:t>
            </a:r>
            <a:r>
              <a:rPr lang="ru-RU" dirty="0" smtClean="0"/>
              <a:t> </a:t>
            </a:r>
            <a:r>
              <a:rPr lang="ru-RU" dirty="0" err="1" smtClean="0"/>
              <a:t>їде</a:t>
            </a:r>
            <a:r>
              <a:rPr lang="ru-RU" dirty="0" smtClean="0"/>
              <a:t> до </a:t>
            </a:r>
            <a:r>
              <a:rPr lang="ru-RU" dirty="0" err="1" smtClean="0"/>
              <a:t>Італії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вважає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хотів</a:t>
            </a:r>
            <a:r>
              <a:rPr lang="ru-RU" dirty="0" smtClean="0"/>
              <a:t> забути Шарлотту.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7" name="Picture 3" descr="C:\Users\SLAVA- PC\Desktop\картинки гете\ln-04-000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3314686" cy="3885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903433"/>
            <a:ext cx="41148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В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два роки. За </a:t>
            </a:r>
            <a:r>
              <a:rPr lang="ru-RU" dirty="0" err="1"/>
              <a:t>цей</a:t>
            </a:r>
            <a:r>
              <a:rPr lang="ru-RU" dirty="0"/>
              <a:t> час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якийсь</a:t>
            </a:r>
            <a:r>
              <a:rPr lang="ru-RU" dirty="0"/>
              <a:t> перелом.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 на </a:t>
            </a:r>
            <a:r>
              <a:rPr lang="ru-RU" dirty="0" err="1"/>
              <a:t>легкість</a:t>
            </a:r>
            <a:r>
              <a:rPr lang="ru-RU" dirty="0"/>
              <a:t>, </a:t>
            </a:r>
            <a:r>
              <a:rPr lang="ru-RU" dirty="0" err="1"/>
              <a:t>почуттям</a:t>
            </a:r>
            <a:r>
              <a:rPr lang="ru-RU" dirty="0"/>
              <a:t> </a:t>
            </a:r>
            <a:r>
              <a:rPr lang="ru-RU" dirty="0" err="1"/>
              <a:t>щастя</a:t>
            </a:r>
            <a:r>
              <a:rPr lang="ru-RU" dirty="0"/>
              <a:t>, </a:t>
            </a:r>
            <a:r>
              <a:rPr lang="ru-RU" dirty="0" err="1"/>
              <a:t>відродженням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. Повернувшись в Веймар, </a:t>
            </a:r>
            <a:r>
              <a:rPr lang="ru-RU" dirty="0" err="1"/>
              <a:t>знайомиться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Христиною </a:t>
            </a:r>
            <a:r>
              <a:rPr lang="ru-RU" dirty="0" err="1"/>
              <a:t>Вульпіус</a:t>
            </a:r>
            <a:r>
              <a:rPr lang="ru-RU" dirty="0"/>
              <a:t>, яка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дружиною </a:t>
            </a:r>
            <a:r>
              <a:rPr lang="ru-RU" dirty="0" smtClean="0"/>
              <a:t>...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SLAVA- PC\Desktop\картинки гете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3643338" cy="4072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571480"/>
            <a:ext cx="4786314" cy="5572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У 1831 </a:t>
            </a:r>
            <a:r>
              <a:rPr lang="ru-RU" dirty="0" err="1" smtClean="0"/>
              <a:t>році</a:t>
            </a:r>
            <a:r>
              <a:rPr lang="ru-RU" dirty="0" smtClean="0"/>
              <a:t> Гете завершив другу </a:t>
            </a:r>
            <a:r>
              <a:rPr lang="ru-RU" dirty="0" err="1" smtClean="0"/>
              <a:t>частину</a:t>
            </a:r>
            <a:r>
              <a:rPr lang="ru-RU" dirty="0" smtClean="0"/>
              <a:t> «Фауста»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заповідав</a:t>
            </a:r>
            <a:r>
              <a:rPr lang="ru-RU" dirty="0" smtClean="0"/>
              <a:t> </a:t>
            </a:r>
            <a:r>
              <a:rPr lang="ru-RU" dirty="0" err="1" smtClean="0"/>
              <a:t>опублікувати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. </a:t>
            </a:r>
            <a:r>
              <a:rPr lang="ru-RU" dirty="0" err="1" smtClean="0"/>
              <a:t>Навесні</a:t>
            </a:r>
            <a:r>
              <a:rPr lang="ru-RU" dirty="0" smtClean="0"/>
              <a:t> 1832 Гете </a:t>
            </a:r>
            <a:r>
              <a:rPr lang="ru-RU" dirty="0" err="1" smtClean="0"/>
              <a:t>серйозно</a:t>
            </a:r>
            <a:r>
              <a:rPr lang="ru-RU" dirty="0" smtClean="0"/>
              <a:t> </a:t>
            </a:r>
            <a:r>
              <a:rPr lang="ru-RU" dirty="0" err="1" smtClean="0"/>
              <a:t>застудився</a:t>
            </a:r>
            <a:r>
              <a:rPr lang="ru-RU" dirty="0" smtClean="0"/>
              <a:t>. </a:t>
            </a:r>
            <a:r>
              <a:rPr lang="ru-RU" dirty="0" err="1" smtClean="0"/>
              <a:t>Відбулося</a:t>
            </a:r>
            <a:r>
              <a:rPr lang="ru-RU" dirty="0" smtClean="0"/>
              <a:t> </a:t>
            </a:r>
            <a:r>
              <a:rPr lang="ru-RU" dirty="0" err="1" smtClean="0"/>
              <a:t>різке</a:t>
            </a:r>
            <a:r>
              <a:rPr lang="ru-RU" dirty="0" smtClean="0"/>
              <a:t> </a:t>
            </a:r>
            <a:r>
              <a:rPr lang="ru-RU" dirty="0" err="1" smtClean="0"/>
              <a:t>погіршення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. </a:t>
            </a:r>
            <a:r>
              <a:rPr lang="ru-RU" dirty="0" err="1" smtClean="0"/>
              <a:t>Серце</a:t>
            </a:r>
            <a:r>
              <a:rPr lang="ru-RU" dirty="0" smtClean="0"/>
              <a:t> Гете </a:t>
            </a:r>
            <a:r>
              <a:rPr lang="ru-RU" dirty="0" err="1" smtClean="0"/>
              <a:t>зупинилося</a:t>
            </a:r>
            <a:r>
              <a:rPr lang="ru-RU" dirty="0" smtClean="0"/>
              <a:t> </a:t>
            </a:r>
            <a:r>
              <a:rPr lang="ru-RU" dirty="0" err="1" smtClean="0"/>
              <a:t>рівно</a:t>
            </a:r>
            <a:r>
              <a:rPr lang="ru-RU" dirty="0" smtClean="0"/>
              <a:t> </a:t>
            </a:r>
            <a:r>
              <a:rPr lang="ru-RU" dirty="0" err="1" smtClean="0"/>
              <a:t>опівдні</a:t>
            </a:r>
            <a:r>
              <a:rPr lang="ru-RU" dirty="0" smtClean="0"/>
              <a:t>, 22 </a:t>
            </a:r>
            <a:r>
              <a:rPr lang="ru-RU" dirty="0" err="1" smtClean="0"/>
              <a:t>березня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SLAVA- PC\Desktop\картинки гете\00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27" y="785794"/>
            <a:ext cx="3575045" cy="4655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578645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Пам</a:t>
            </a:r>
            <a:r>
              <a:rPr lang="en-US" dirty="0" smtClean="0"/>
              <a:t>‘</a:t>
            </a:r>
            <a:r>
              <a:rPr lang="uk-UA" dirty="0" err="1" smtClean="0"/>
              <a:t>ятник</a:t>
            </a:r>
            <a:r>
              <a:rPr lang="uk-UA" dirty="0" smtClean="0"/>
              <a:t> Гете і Шиллеру.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14290"/>
            <a:ext cx="5786478" cy="271462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Йоганн</a:t>
            </a:r>
            <a:r>
              <a:rPr lang="ru-RU" sz="3600" dirty="0" smtClean="0"/>
              <a:t> Вольфганг Гете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ru-RU" sz="3600" dirty="0" smtClean="0"/>
              <a:t>1749 – 1832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pic>
        <p:nvPicPr>
          <p:cNvPr id="1029" name="Picture 5" descr="C:\Users\SLAVA-PC\Desktop\787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2914688" cy="6309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SLAVA- PC\Desktop\картинки гете\1249ee3ce3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2857520" cy="3974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C:\Users\SLAVA- PC\Desktop\картинки гете\mikhail-bulgakov-i-ego-vremya-goethe-quo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646759"/>
            <a:ext cx="5621756" cy="99695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/>
          <a:lstStyle/>
          <a:p>
            <a:r>
              <a:rPr lang="ru-RU" dirty="0" err="1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571504"/>
            <a:ext cx="4214842" cy="578645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err="1" smtClean="0"/>
              <a:t>Йоганн</a:t>
            </a:r>
            <a:r>
              <a:rPr lang="ru-RU" b="1" dirty="0" smtClean="0"/>
              <a:t> Вольфганг фон Гете - </a:t>
            </a:r>
            <a:r>
              <a:rPr lang="ru-RU" dirty="0" err="1" smtClean="0"/>
              <a:t>німецький</a:t>
            </a:r>
            <a:r>
              <a:rPr lang="ru-RU" dirty="0" smtClean="0"/>
              <a:t> поет, </a:t>
            </a:r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діяч</a:t>
            </a:r>
            <a:r>
              <a:rPr lang="ru-RU" dirty="0" smtClean="0"/>
              <a:t>, </a:t>
            </a:r>
            <a:r>
              <a:rPr lang="ru-RU" dirty="0" err="1" smtClean="0"/>
              <a:t>мислитель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натураліст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в 28 </a:t>
            </a:r>
            <a:r>
              <a:rPr lang="ru-RU" dirty="0" err="1" smtClean="0"/>
              <a:t>серпня</a:t>
            </a:r>
            <a:r>
              <a:rPr lang="ru-RU" dirty="0" smtClean="0"/>
              <a:t> 1749 старому </a:t>
            </a:r>
            <a:r>
              <a:rPr lang="ru-RU" dirty="0" err="1" smtClean="0"/>
              <a:t>німецькому</a:t>
            </a:r>
            <a:r>
              <a:rPr lang="ru-RU" dirty="0" smtClean="0"/>
              <a:t> торговому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Франкфурті-на-Майні</a:t>
            </a:r>
            <a:r>
              <a:rPr lang="ru-RU" dirty="0" smtClean="0"/>
              <a:t> в </a:t>
            </a:r>
            <a:r>
              <a:rPr lang="ru-RU" dirty="0" err="1" smtClean="0"/>
              <a:t>родині</a:t>
            </a:r>
            <a:r>
              <a:rPr lang="ru-RU" dirty="0" smtClean="0"/>
              <a:t> </a:t>
            </a:r>
            <a:r>
              <a:rPr lang="ru-RU" dirty="0" err="1" smtClean="0"/>
              <a:t>заможного</a:t>
            </a:r>
            <a:r>
              <a:rPr lang="ru-RU" dirty="0" smtClean="0"/>
              <a:t> бюргера </a:t>
            </a:r>
            <a:r>
              <a:rPr lang="ru-RU" dirty="0" err="1" smtClean="0"/>
              <a:t>Йоганна</a:t>
            </a:r>
            <a:r>
              <a:rPr lang="ru-RU" dirty="0" smtClean="0"/>
              <a:t> </a:t>
            </a:r>
            <a:r>
              <a:rPr lang="ru-RU" dirty="0" err="1" smtClean="0"/>
              <a:t>Каспара</a:t>
            </a:r>
            <a:r>
              <a:rPr lang="ru-RU" dirty="0" smtClean="0"/>
              <a:t> Гете (1710-1782). 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імперський</a:t>
            </a:r>
            <a:r>
              <a:rPr lang="ru-RU" dirty="0" smtClean="0"/>
              <a:t> </a:t>
            </a:r>
            <a:r>
              <a:rPr lang="ru-RU" dirty="0" err="1" smtClean="0"/>
              <a:t>радник</a:t>
            </a:r>
            <a:r>
              <a:rPr lang="ru-RU" dirty="0" smtClean="0"/>
              <a:t>, </a:t>
            </a:r>
            <a:r>
              <a:rPr lang="ru-RU" dirty="0" err="1" smtClean="0"/>
              <a:t>колишній</a:t>
            </a:r>
            <a:r>
              <a:rPr lang="ru-RU" dirty="0" smtClean="0"/>
              <a:t> адвокат,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Катаріна</a:t>
            </a:r>
            <a:r>
              <a:rPr lang="ru-RU" dirty="0" smtClean="0"/>
              <a:t> </a:t>
            </a:r>
            <a:r>
              <a:rPr lang="ru-RU" dirty="0" err="1" smtClean="0"/>
              <a:t>Елізабет</a:t>
            </a:r>
            <a:r>
              <a:rPr lang="ru-RU" dirty="0" smtClean="0"/>
              <a:t> Гете (</a:t>
            </a:r>
            <a:r>
              <a:rPr lang="ru-RU" dirty="0" err="1" smtClean="0"/>
              <a:t>уроджена</a:t>
            </a:r>
            <a:r>
              <a:rPr lang="ru-RU" dirty="0" smtClean="0"/>
              <a:t> </a:t>
            </a:r>
            <a:r>
              <a:rPr lang="ru-RU" dirty="0" err="1" smtClean="0"/>
              <a:t>Текстора</a:t>
            </a:r>
            <a:r>
              <a:rPr lang="ru-RU" dirty="0" smtClean="0"/>
              <a:t>, 1731-1808) - дочка </a:t>
            </a:r>
            <a:r>
              <a:rPr lang="ru-RU" dirty="0" err="1" smtClean="0"/>
              <a:t>міського</a:t>
            </a:r>
            <a:r>
              <a:rPr lang="ru-RU" dirty="0" smtClean="0"/>
              <a:t> </a:t>
            </a:r>
            <a:r>
              <a:rPr lang="ru-RU" dirty="0" err="1" smtClean="0"/>
              <a:t>старшини</a:t>
            </a:r>
            <a:r>
              <a:rPr lang="ru-RU" dirty="0" smtClean="0"/>
              <a:t>.</a:t>
            </a:r>
            <a:endParaRPr lang="en-US" dirty="0" smtClean="0"/>
          </a:p>
        </p:txBody>
      </p:sp>
      <p:pic>
        <p:nvPicPr>
          <p:cNvPr id="4" name="Picture 2" descr="C:\Users\SLAVA-PC\Desktop\Der_junge_Goethe,_gemalt_von_Angelica_Kauffmann_1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4500594" cy="5225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У 1750 в </a:t>
            </a:r>
            <a:r>
              <a:rPr lang="ru-RU" dirty="0" err="1" smtClean="0"/>
              <a:t>сім'ї</a:t>
            </a:r>
            <a:r>
              <a:rPr lang="ru-RU" dirty="0" smtClean="0"/>
              <a:t> </a:t>
            </a:r>
            <a:r>
              <a:rPr lang="ru-RU" dirty="0" err="1" smtClean="0"/>
              <a:t>народилася</a:t>
            </a:r>
            <a:r>
              <a:rPr lang="ru-RU" dirty="0" smtClean="0"/>
              <a:t> друга </a:t>
            </a:r>
            <a:r>
              <a:rPr lang="ru-RU" dirty="0" err="1" smtClean="0"/>
              <a:t>дитина</a:t>
            </a:r>
            <a:r>
              <a:rPr lang="ru-RU" dirty="0" smtClean="0"/>
              <a:t>, </a:t>
            </a:r>
            <a:r>
              <a:rPr lang="ru-RU" dirty="0" err="1" smtClean="0"/>
              <a:t>Корнелія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народилося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померли в </a:t>
            </a:r>
            <a:r>
              <a:rPr lang="ru-RU" dirty="0" err="1" smtClean="0"/>
              <a:t>дитинстві</a:t>
            </a:r>
            <a:r>
              <a:rPr lang="ru-RU" dirty="0" smtClean="0"/>
              <a:t>. </a:t>
            </a:r>
            <a:r>
              <a:rPr lang="ru-RU" dirty="0" err="1" smtClean="0"/>
              <a:t>Батько</a:t>
            </a:r>
            <a:r>
              <a:rPr lang="ru-RU" dirty="0" smtClean="0"/>
              <a:t> Гете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педантичним</a:t>
            </a:r>
            <a:r>
              <a:rPr lang="ru-RU" dirty="0" smtClean="0"/>
              <a:t>, </a:t>
            </a:r>
            <a:r>
              <a:rPr lang="ru-RU" dirty="0" err="1" smtClean="0"/>
              <a:t>вимогливим</a:t>
            </a:r>
            <a:r>
              <a:rPr lang="ru-RU" dirty="0" smtClean="0"/>
              <a:t>, </a:t>
            </a:r>
            <a:r>
              <a:rPr lang="ru-RU" dirty="0" err="1" smtClean="0"/>
              <a:t>неемоційним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чесною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синові</a:t>
            </a:r>
            <a:r>
              <a:rPr lang="ru-RU" dirty="0" smtClean="0"/>
              <a:t>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передалися</a:t>
            </a:r>
            <a:r>
              <a:rPr lang="ru-RU" dirty="0" smtClean="0"/>
              <a:t> тяга до </a:t>
            </a:r>
            <a:r>
              <a:rPr lang="ru-RU" dirty="0" err="1" smtClean="0"/>
              <a:t>знань</a:t>
            </a:r>
            <a:r>
              <a:rPr lang="ru-RU" dirty="0" smtClean="0"/>
              <a:t>, </a:t>
            </a:r>
            <a:r>
              <a:rPr lang="ru-RU" dirty="0" err="1" smtClean="0"/>
              <a:t>скрупульозна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деталей, </a:t>
            </a:r>
            <a:r>
              <a:rPr lang="ru-RU" dirty="0" err="1" smtClean="0"/>
              <a:t>акуратність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стоїцизм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7" name="Picture 3" descr="C:\Users\SLAVA- PC\Desktop\картинки гете\158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3681403" cy="4857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повною</a:t>
            </a:r>
            <a:r>
              <a:rPr lang="ru-RU" dirty="0" smtClean="0"/>
              <a:t> </a:t>
            </a:r>
            <a:r>
              <a:rPr lang="ru-RU" dirty="0" err="1" smtClean="0"/>
              <a:t>протилежністю</a:t>
            </a:r>
            <a:r>
              <a:rPr lang="ru-RU" dirty="0" smtClean="0"/>
              <a:t> </a:t>
            </a:r>
            <a:r>
              <a:rPr lang="ru-RU" dirty="0" err="1" smtClean="0"/>
              <a:t>Йоганна</a:t>
            </a:r>
            <a:r>
              <a:rPr lang="ru-RU" dirty="0" smtClean="0"/>
              <a:t> </a:t>
            </a:r>
            <a:r>
              <a:rPr lang="ru-RU" dirty="0" err="1" smtClean="0"/>
              <a:t>Каспара</a:t>
            </a:r>
            <a:r>
              <a:rPr lang="ru-RU" dirty="0" smtClean="0"/>
              <a:t>. Вона стала дружиною </a:t>
            </a:r>
            <a:r>
              <a:rPr lang="ru-RU" dirty="0" err="1" smtClean="0"/>
              <a:t>людини</a:t>
            </a:r>
            <a:r>
              <a:rPr lang="ru-RU" dirty="0" smtClean="0"/>
              <a:t>, до </a:t>
            </a:r>
            <a:r>
              <a:rPr lang="ru-RU" dirty="0" err="1" smtClean="0"/>
              <a:t>якого</a:t>
            </a:r>
            <a:r>
              <a:rPr lang="ru-RU" dirty="0" smtClean="0"/>
              <a:t> не мала </a:t>
            </a:r>
            <a:r>
              <a:rPr lang="ru-RU" dirty="0" err="1" smtClean="0"/>
              <a:t>особливої</a:t>
            </a:r>
            <a:r>
              <a:rPr lang="ru-RU" dirty="0" smtClean="0"/>
              <a:t> </a:t>
            </a:r>
            <a:r>
              <a:rPr lang="ru-RU" dirty="0" err="1" smtClean="0"/>
              <a:t>любові</a:t>
            </a:r>
            <a:r>
              <a:rPr lang="ru-RU" dirty="0" smtClean="0"/>
              <a:t>, у </a:t>
            </a:r>
            <a:r>
              <a:rPr lang="ru-RU" dirty="0" err="1" smtClean="0"/>
              <a:t>віці</a:t>
            </a:r>
            <a:r>
              <a:rPr lang="ru-RU" dirty="0" smtClean="0"/>
              <a:t> </a:t>
            </a:r>
            <a:r>
              <a:rPr lang="ru-RU" dirty="0" err="1" smtClean="0"/>
              <a:t>сімнадцяти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, а у </a:t>
            </a:r>
            <a:r>
              <a:rPr lang="ru-RU" dirty="0" err="1" smtClean="0"/>
              <a:t>вісімнадцять</a:t>
            </a:r>
            <a:r>
              <a:rPr lang="ru-RU" dirty="0" smtClean="0"/>
              <a:t> народила першу </a:t>
            </a:r>
            <a:r>
              <a:rPr lang="ru-RU" dirty="0" err="1" smtClean="0"/>
              <a:t>дитину</a:t>
            </a:r>
            <a:r>
              <a:rPr lang="ru-RU" dirty="0" smtClean="0"/>
              <a:t>. 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Катаріна</a:t>
            </a:r>
            <a:r>
              <a:rPr lang="ru-RU" dirty="0" smtClean="0"/>
              <a:t> </a:t>
            </a:r>
            <a:r>
              <a:rPr lang="ru-RU" dirty="0" err="1" smtClean="0"/>
              <a:t>щиро</a:t>
            </a:r>
            <a:r>
              <a:rPr lang="ru-RU" dirty="0" smtClean="0"/>
              <a:t> любила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кликав </a:t>
            </a:r>
            <a:r>
              <a:rPr lang="ru-RU" dirty="0" err="1" smtClean="0"/>
              <a:t>її</a:t>
            </a:r>
            <a:r>
              <a:rPr lang="ru-RU" dirty="0" smtClean="0"/>
              <a:t> «</a:t>
            </a:r>
            <a:r>
              <a:rPr lang="en-US" dirty="0" smtClean="0"/>
              <a:t>Frau </a:t>
            </a:r>
            <a:r>
              <a:rPr lang="en-US" dirty="0" err="1" smtClean="0"/>
              <a:t>Aja</a:t>
            </a:r>
            <a:r>
              <a:rPr lang="en-US" dirty="0" smtClean="0"/>
              <a:t>»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2050" name="Picture 2" descr="C:\Users\SLAVA- PC\Desktop\картинки гете\63a4d4214c1b7ad9943912c47a8f0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285750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49006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err="1" smtClean="0"/>
              <a:t>Мати</a:t>
            </a:r>
            <a:r>
              <a:rPr lang="ru-RU" dirty="0" smtClean="0"/>
              <a:t> прищепила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синові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до </a:t>
            </a:r>
            <a:r>
              <a:rPr lang="en-US" dirty="0" smtClean="0"/>
              <a:t>c</a:t>
            </a:r>
            <a:r>
              <a:rPr lang="ru-RU" dirty="0" err="1" smtClean="0"/>
              <a:t>творення</a:t>
            </a:r>
            <a:r>
              <a:rPr lang="ru-RU" dirty="0" smtClean="0"/>
              <a:t> </a:t>
            </a:r>
            <a:r>
              <a:rPr lang="ru-RU" dirty="0" err="1" smtClean="0"/>
              <a:t>історій</a:t>
            </a:r>
            <a:r>
              <a:rPr lang="ru-RU" dirty="0" smtClean="0"/>
              <a:t>, вона </a:t>
            </a:r>
            <a:r>
              <a:rPr lang="ru-RU" dirty="0" err="1" smtClean="0"/>
              <a:t>була</a:t>
            </a:r>
            <a:r>
              <a:rPr lang="ru-RU" dirty="0" smtClean="0"/>
              <a:t> для Гете </a:t>
            </a:r>
            <a:r>
              <a:rPr lang="ru-RU" dirty="0" err="1" smtClean="0"/>
              <a:t>зразком</a:t>
            </a:r>
            <a:r>
              <a:rPr lang="ru-RU" dirty="0" smtClean="0"/>
              <a:t> </a:t>
            </a:r>
            <a:r>
              <a:rPr lang="ru-RU" dirty="0" err="1" smtClean="0"/>
              <a:t>сердечної</a:t>
            </a:r>
            <a:r>
              <a:rPr lang="ru-RU" dirty="0" smtClean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, </a:t>
            </a:r>
            <a:r>
              <a:rPr lang="ru-RU" dirty="0" err="1" smtClean="0"/>
              <a:t>мудрості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турботи</a:t>
            </a:r>
            <a:r>
              <a:rPr lang="ru-RU" dirty="0" smtClean="0"/>
              <a:t>. 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батьки Гете надавали </a:t>
            </a:r>
            <a:r>
              <a:rPr lang="ru-RU" dirty="0" err="1" smtClean="0"/>
              <a:t>освіті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SLAVA- PC\Desktop\картинки гете\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71678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У 1755 </a:t>
            </a:r>
            <a:r>
              <a:rPr lang="ru-RU" dirty="0" err="1" smtClean="0"/>
              <a:t>році</a:t>
            </a:r>
            <a:r>
              <a:rPr lang="ru-RU" dirty="0" smtClean="0"/>
              <a:t> Гете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відданий</a:t>
            </a:r>
            <a:r>
              <a:rPr lang="ru-RU" dirty="0" smtClean="0"/>
              <a:t> в </a:t>
            </a:r>
            <a:r>
              <a:rPr lang="ru-RU" dirty="0" err="1" smtClean="0"/>
              <a:t>публічну</a:t>
            </a:r>
            <a:r>
              <a:rPr lang="ru-RU" dirty="0" smtClean="0"/>
              <a:t> школу. </a:t>
            </a:r>
            <a:r>
              <a:rPr lang="ru-RU" dirty="0" err="1" smtClean="0"/>
              <a:t>Провчився</a:t>
            </a:r>
            <a:r>
              <a:rPr lang="ru-RU" dirty="0" smtClean="0"/>
              <a:t>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 Гете один </a:t>
            </a:r>
            <a:r>
              <a:rPr lang="ru-RU" dirty="0" err="1" smtClean="0"/>
              <a:t>рік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сам </a:t>
            </a:r>
            <a:r>
              <a:rPr lang="ru-RU" dirty="0" err="1" smtClean="0"/>
              <a:t>займався</a:t>
            </a:r>
            <a:r>
              <a:rPr lang="ru-RU" dirty="0" smtClean="0"/>
              <a:t> </a:t>
            </a:r>
            <a:r>
              <a:rPr lang="ru-RU" dirty="0" err="1" smtClean="0"/>
              <a:t>освітою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. Гете </a:t>
            </a:r>
            <a:r>
              <a:rPr lang="ru-RU" dirty="0" err="1" smtClean="0"/>
              <a:t>вивчав</a:t>
            </a:r>
            <a:r>
              <a:rPr lang="ru-RU" dirty="0" smtClean="0"/>
              <a:t> </a:t>
            </a:r>
            <a:r>
              <a:rPr lang="ru-RU" dirty="0" err="1" smtClean="0"/>
              <a:t>французьку</a:t>
            </a:r>
            <a:r>
              <a:rPr lang="ru-RU" dirty="0" smtClean="0"/>
              <a:t>, </a:t>
            </a:r>
            <a:r>
              <a:rPr lang="ru-RU" dirty="0" err="1" smtClean="0"/>
              <a:t>англійську</a:t>
            </a:r>
            <a:r>
              <a:rPr lang="ru-RU" dirty="0" smtClean="0"/>
              <a:t>, </a:t>
            </a:r>
            <a:r>
              <a:rPr lang="ru-RU" dirty="0" err="1" smtClean="0"/>
              <a:t>італійську</a:t>
            </a:r>
            <a:r>
              <a:rPr lang="ru-RU" dirty="0" smtClean="0"/>
              <a:t> та </a:t>
            </a:r>
            <a:r>
              <a:rPr lang="ru-RU" dirty="0" err="1" smtClean="0"/>
              <a:t>давньоєврейську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Гете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всебічно</a:t>
            </a:r>
            <a:r>
              <a:rPr lang="ru-RU" dirty="0" smtClean="0"/>
              <a:t> </a:t>
            </a:r>
            <a:r>
              <a:rPr lang="ru-RU" dirty="0" err="1" smtClean="0"/>
              <a:t>розвиненою</a:t>
            </a:r>
            <a:r>
              <a:rPr lang="ru-RU" dirty="0" smtClean="0"/>
              <a:t> </a:t>
            </a:r>
            <a:r>
              <a:rPr lang="ru-RU" dirty="0" err="1" smtClean="0"/>
              <a:t>людиною</a:t>
            </a:r>
            <a:r>
              <a:rPr lang="ru-RU" dirty="0" smtClean="0"/>
              <a:t>.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цікаво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все. Коли Гете </a:t>
            </a:r>
            <a:r>
              <a:rPr lang="ru-RU" dirty="0" err="1" smtClean="0"/>
              <a:t>було</a:t>
            </a:r>
            <a:r>
              <a:rPr lang="ru-RU" dirty="0" smtClean="0"/>
              <a:t> десять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побачив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вистав</a:t>
            </a:r>
            <a:r>
              <a:rPr lang="ru-RU" dirty="0" smtClean="0"/>
              <a:t> </a:t>
            </a:r>
            <a:r>
              <a:rPr lang="ru-RU" dirty="0" err="1" smtClean="0"/>
              <a:t>французької</a:t>
            </a:r>
            <a:r>
              <a:rPr lang="ru-RU" dirty="0" smtClean="0"/>
              <a:t> </a:t>
            </a:r>
            <a:r>
              <a:rPr lang="ru-RU" dirty="0" err="1" smtClean="0"/>
              <a:t>трупи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у </a:t>
            </a:r>
            <a:r>
              <a:rPr lang="ru-RU" dirty="0" err="1" smtClean="0"/>
              <a:t>захваті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французького</a:t>
            </a:r>
            <a:r>
              <a:rPr lang="ru-RU" dirty="0" smtClean="0"/>
              <a:t> театру </a:t>
            </a:r>
            <a:r>
              <a:rPr lang="ru-RU" dirty="0" err="1" smtClean="0"/>
              <a:t>і</a:t>
            </a:r>
            <a:r>
              <a:rPr lang="ru-RU" dirty="0" smtClean="0"/>
              <a:t> почав сам </a:t>
            </a:r>
            <a:r>
              <a:rPr lang="ru-RU" dirty="0" err="1" smtClean="0"/>
              <a:t>писати</a:t>
            </a:r>
            <a:r>
              <a:rPr lang="ru-RU" dirty="0" smtClean="0"/>
              <a:t> </a:t>
            </a:r>
            <a:r>
              <a:rPr lang="ru-RU" dirty="0" err="1" smtClean="0"/>
              <a:t>п'єси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духовні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SLAVA- PC\Desktop\картинки гете\0_853c9_6f81657a_X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2933700" cy="539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У 1763 </a:t>
            </a:r>
            <a:r>
              <a:rPr lang="ru-RU" dirty="0" err="1" smtClean="0"/>
              <a:t>році</a:t>
            </a:r>
            <a:r>
              <a:rPr lang="ru-RU" dirty="0" smtClean="0"/>
              <a:t> Гете </a:t>
            </a:r>
            <a:r>
              <a:rPr lang="ru-RU" dirty="0" err="1" smtClean="0"/>
              <a:t>бере</a:t>
            </a:r>
            <a:r>
              <a:rPr lang="ru-RU" dirty="0" smtClean="0"/>
              <a:t> уроки </a:t>
            </a:r>
            <a:r>
              <a:rPr lang="ru-RU" dirty="0" err="1" smtClean="0"/>
              <a:t>музики</a:t>
            </a:r>
            <a:r>
              <a:rPr lang="ru-RU" dirty="0" smtClean="0"/>
              <a:t>.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вчить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основам права, так як </a:t>
            </a:r>
            <a:r>
              <a:rPr lang="ru-RU" dirty="0" err="1" smtClean="0"/>
              <a:t>мріє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стане адвокатом. Через два роки Гете </a:t>
            </a:r>
            <a:r>
              <a:rPr lang="ru-RU" dirty="0" err="1" smtClean="0"/>
              <a:t>вирушає</a:t>
            </a:r>
            <a:r>
              <a:rPr lang="ru-RU" dirty="0" smtClean="0"/>
              <a:t> до Лейпцига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вступає</a:t>
            </a:r>
            <a:r>
              <a:rPr lang="ru-RU" dirty="0" smtClean="0"/>
              <a:t> на факультет права. Живучи в Лейпцигу,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замах на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душевної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напад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горлом </a:t>
            </a:r>
            <a:r>
              <a:rPr lang="ru-RU" dirty="0" err="1" smtClean="0"/>
              <a:t>йде</a:t>
            </a:r>
            <a:r>
              <a:rPr lang="ru-RU" dirty="0" smtClean="0"/>
              <a:t> кров, хвороба </a:t>
            </a:r>
            <a:r>
              <a:rPr lang="ru-RU" dirty="0" err="1" smtClean="0"/>
              <a:t>знову</a:t>
            </a:r>
            <a:r>
              <a:rPr lang="ru-RU" dirty="0" smtClean="0"/>
              <a:t> доводить </a:t>
            </a:r>
            <a:r>
              <a:rPr lang="ru-RU" dirty="0" err="1" smtClean="0"/>
              <a:t>його</a:t>
            </a:r>
            <a:r>
              <a:rPr lang="ru-RU" dirty="0" smtClean="0"/>
              <a:t> до </a:t>
            </a:r>
            <a:r>
              <a:rPr lang="ru-RU" dirty="0" err="1" smtClean="0"/>
              <a:t>виснаження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за ним </a:t>
            </a:r>
            <a:r>
              <a:rPr lang="ru-RU" dirty="0" err="1" smtClean="0"/>
              <a:t>доглядає</a:t>
            </a:r>
            <a:r>
              <a:rPr lang="ru-RU" dirty="0" smtClean="0"/>
              <a:t> </a:t>
            </a:r>
            <a:r>
              <a:rPr lang="ru-RU" dirty="0" err="1" smtClean="0"/>
              <a:t>донька</a:t>
            </a:r>
            <a:r>
              <a:rPr lang="ru-RU" dirty="0" smtClean="0"/>
              <a:t> художника </a:t>
            </a:r>
            <a:r>
              <a:rPr lang="ru-RU" dirty="0" err="1" smtClean="0"/>
              <a:t>Езер</a:t>
            </a:r>
            <a:r>
              <a:rPr lang="ru-RU" dirty="0" smtClean="0"/>
              <a:t> - </a:t>
            </a:r>
            <a:r>
              <a:rPr lang="ru-RU" dirty="0" err="1" smtClean="0"/>
              <a:t>Фрідеріка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присвячує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 descr="C:\Users\SLAVA- PC\Desktop\картинки гете\1231014528_g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2962275" cy="4286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Біографія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лейпцігський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написано три </a:t>
            </a:r>
            <a:r>
              <a:rPr lang="ru-RU" dirty="0" err="1" smtClean="0"/>
              <a:t>збірки</a:t>
            </a:r>
            <a:r>
              <a:rPr lang="ru-RU" dirty="0" smtClean="0"/>
              <a:t>: «</a:t>
            </a:r>
            <a:r>
              <a:rPr lang="ru-RU" dirty="0" err="1" smtClean="0"/>
              <a:t>Аннетта</a:t>
            </a:r>
            <a:r>
              <a:rPr lang="ru-RU" dirty="0" smtClean="0"/>
              <a:t>», «</a:t>
            </a:r>
            <a:r>
              <a:rPr lang="ru-RU" dirty="0" err="1" smtClean="0"/>
              <a:t>Оди</a:t>
            </a:r>
            <a:r>
              <a:rPr lang="ru-RU" dirty="0" smtClean="0"/>
              <a:t> </a:t>
            </a:r>
            <a:r>
              <a:rPr lang="ru-RU" dirty="0" err="1" smtClean="0"/>
              <a:t>друзям</a:t>
            </a:r>
            <a:r>
              <a:rPr lang="ru-RU" dirty="0" smtClean="0"/>
              <a:t>», «</a:t>
            </a:r>
            <a:r>
              <a:rPr lang="ru-RU" dirty="0" err="1" smtClean="0"/>
              <a:t>Пісні</a:t>
            </a:r>
            <a:r>
              <a:rPr lang="ru-RU" dirty="0" smtClean="0"/>
              <a:t> та </a:t>
            </a:r>
            <a:r>
              <a:rPr lang="ru-RU" dirty="0" err="1" smtClean="0"/>
              <a:t>мелодії</a:t>
            </a:r>
            <a:r>
              <a:rPr lang="ru-RU" dirty="0" smtClean="0"/>
              <a:t>, </a:t>
            </a:r>
            <a:r>
              <a:rPr lang="ru-RU" dirty="0" err="1" smtClean="0"/>
              <a:t>присвячені</a:t>
            </a:r>
            <a:r>
              <a:rPr lang="ru-RU" dirty="0" smtClean="0"/>
              <a:t> мадемуазель </a:t>
            </a:r>
            <a:r>
              <a:rPr lang="ru-RU" dirty="0" err="1" smtClean="0"/>
              <a:t>Фрідеріке</a:t>
            </a:r>
            <a:r>
              <a:rPr lang="ru-RU" dirty="0" smtClean="0"/>
              <a:t> </a:t>
            </a:r>
            <a:r>
              <a:rPr lang="ru-RU" dirty="0" err="1" smtClean="0"/>
              <a:t>Езер</a:t>
            </a:r>
            <a:r>
              <a:rPr lang="ru-RU" dirty="0" smtClean="0"/>
              <a:t>». </a:t>
            </a:r>
            <a:r>
              <a:rPr lang="ru-RU" dirty="0" err="1" smtClean="0"/>
              <a:t>Влітку</a:t>
            </a:r>
            <a:r>
              <a:rPr lang="ru-RU" dirty="0" smtClean="0"/>
              <a:t> 1768 року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повертається</a:t>
            </a:r>
            <a:r>
              <a:rPr lang="ru-RU" dirty="0" smtClean="0"/>
              <a:t> в </a:t>
            </a:r>
            <a:r>
              <a:rPr lang="ru-RU" dirty="0" err="1" smtClean="0"/>
              <a:t>рідну</a:t>
            </a:r>
            <a:r>
              <a:rPr lang="ru-RU" dirty="0" smtClean="0"/>
              <a:t> </a:t>
            </a:r>
            <a:r>
              <a:rPr lang="ru-RU" dirty="0" err="1" smtClean="0"/>
              <a:t>домівку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7" name="Picture 3" descr="C:\Users\SLAVA- PC\Desktop\картинки гете\goet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2865711" cy="4057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SLAVA- PC\Desktop\картинки гете\0320071491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714752"/>
            <a:ext cx="2071702" cy="287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129</TotalTime>
  <Words>750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Презентація  Йоганн Вольфганг Гете </vt:lpstr>
      <vt:lpstr>Йоганн Вольфганг Гете  (1749 – 1832)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Біографія</vt:lpstr>
      <vt:lpstr>Слайд 16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SLAVA-PC</dc:creator>
  <cp:lastModifiedBy>SLAVA- PC</cp:lastModifiedBy>
  <cp:revision>20</cp:revision>
  <dcterms:created xsi:type="dcterms:W3CDTF">2013-11-08T13:55:02Z</dcterms:created>
  <dcterms:modified xsi:type="dcterms:W3CDTF">2013-11-12T15:00:49Z</dcterms:modified>
</cp:coreProperties>
</file>