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3" r:id="rId2"/>
    <p:sldId id="256" r:id="rId3"/>
    <p:sldId id="258" r:id="rId4"/>
    <p:sldId id="259" r:id="rId5"/>
    <p:sldId id="268" r:id="rId6"/>
    <p:sldId id="260" r:id="rId7"/>
    <p:sldId id="271" r:id="rId8"/>
    <p:sldId id="262" r:id="rId9"/>
    <p:sldId id="266" r:id="rId10"/>
    <p:sldId id="264" r:id="rId11"/>
    <p:sldId id="275" r:id="rId12"/>
    <p:sldId id="273" r:id="rId13"/>
    <p:sldId id="270" r:id="rId14"/>
    <p:sldId id="284" r:id="rId15"/>
    <p:sldId id="282" r:id="rId16"/>
    <p:sldId id="276" r:id="rId17"/>
    <p:sldId id="274" r:id="rId18"/>
    <p:sldId id="285" r:id="rId19"/>
    <p:sldId id="287" r:id="rId20"/>
    <p:sldId id="286" r:id="rId21"/>
    <p:sldId id="288" r:id="rId22"/>
    <p:sldId id="289" r:id="rId23"/>
    <p:sldId id="290" r:id="rId24"/>
    <p:sldId id="294" r:id="rId25"/>
    <p:sldId id="295" r:id="rId26"/>
    <p:sldId id="292" r:id="rId27"/>
    <p:sldId id="293" r:id="rId28"/>
    <p:sldId id="296" r:id="rId29"/>
    <p:sldId id="298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A38DD-5FF6-4012-A8AF-AA945B1FBC09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F8F16-C6C7-4F51-8780-46EFDBAC260C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B8BD14A4-A671-477A-9721-16384666E2A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uk-U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18.01.2014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olivie.com.ua/images/upload/885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http://ru.wikipedia.org/wiki/%D0%A4%D0%B0%D0%B9%D0%BB:Prokudin-Gorskii-19-v2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roza.ru/pics/2010/03/14/442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skazki.su/files/illustration/323062_2.jpg?1276809848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/>
              <a:t>Подорож по країнах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5400" b="1" dirty="0" smtClean="0"/>
              <a:t>казок народів світу.</a:t>
            </a:r>
            <a:endParaRPr lang="uk-UA" sz="5400" b="1" dirty="0"/>
          </a:p>
        </p:txBody>
      </p:sp>
      <p:pic>
        <p:nvPicPr>
          <p:cNvPr id="51203" name="Picture 3" descr="C:\Documents and Settings\Адміністратор\Стільниця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0915"/>
            <a:ext cx="9144000" cy="4837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ringheartsofpeedee.com/wp-content/uploads/2011/04/%D0%BA%D0%B8%D1%82%D0%B0%D0%B9-%D0%B2%D0%B5%D0%BB%D0%B8%D0%BA%D0%B0%D1%8F-%D0%BA%D0%B8%D1%82%D0%B0%D0%B9%D1%81%D0%BA%D0%B0%D1%8F-%D1%81%D1%82%D0%B5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142844" y="142852"/>
            <a:ext cx="6518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9. </a:t>
            </a:r>
            <a:r>
              <a:rPr lang="ru-RU" sz="3200" b="1" dirty="0" err="1" smtClean="0"/>
              <a:t>Що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 за </a:t>
            </a:r>
            <a:r>
              <a:rPr lang="ru-RU" sz="3200" b="1" dirty="0" err="1" smtClean="0"/>
              <a:t>пам'ятка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якій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країні</a:t>
            </a:r>
            <a:r>
              <a:rPr lang="ru-RU" sz="3200" b="1" dirty="0" smtClean="0"/>
              <a:t>?</a:t>
            </a:r>
            <a:endParaRPr lang="uk-UA" sz="32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Арабские сказки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" name="Picture 5" descr="Картинка 61 из 3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019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5786446" y="214290"/>
            <a:ext cx="3194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10. Назва </a:t>
            </a:r>
            <a:r>
              <a:rPr lang="uk-UA" sz="3200" b="1" dirty="0" smtClean="0">
                <a:solidFill>
                  <a:srgbClr val="FFFF00"/>
                </a:solidFill>
              </a:rPr>
              <a:t>міста?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Огон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9144000" cy="6877841"/>
          </a:xfrm>
          <a:prstGeom prst="rect">
            <a:avLst/>
          </a:prstGeom>
        </p:spPr>
      </p:pic>
      <p:pic>
        <p:nvPicPr>
          <p:cNvPr id="3" name="Picture 2" descr="http://japonica.ru/wp-content/uploads/2011/09/istoriia_vozniknovenii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68264"/>
            <a:ext cx="3857620" cy="28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2075077" y="6273225"/>
            <a:ext cx="706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11. Яка </a:t>
            </a:r>
            <a:r>
              <a:rPr lang="uk-UA" sz="3200" b="1" dirty="0" smtClean="0"/>
              <a:t>це країна і релігія в цій країні?</a:t>
            </a:r>
            <a:endParaRPr lang="uk-UA" sz="32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J-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2.bp.blogspot.com/--whI0sHb9fs/Ua0UCeTdd1I/AAAAAAAAADk/Miy6bDwudFE/s1600/1242071389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2643174" y="0"/>
            <a:ext cx="47700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12. Національний костюм</a:t>
            </a:r>
          </a:p>
          <a:p>
            <a:r>
              <a:rPr lang="uk-UA" sz="3200" b="1" dirty="0" smtClean="0"/>
              <a:t> </a:t>
            </a:r>
            <a:r>
              <a:rPr lang="uk-UA" sz="3200" b="1" dirty="0" smtClean="0"/>
              <a:t>якої країни?</a:t>
            </a:r>
            <a:endParaRPr lang="uk-UA" sz="32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Відповіді: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1.Арабські емірати.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2.Сакура.Японія.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3.Свято дракона. Китай.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4.Павич.Індія.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5.Сумо.Японія.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6.Теракотова армія. Китай.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7.Сад каміння.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8.Чайна церемонія. Японія. Китай.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9.Велика китайська стіна.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10.Багдад.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11.Арабські емірати. Буддизм.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12.Японія.</a:t>
            </a:r>
            <a:endParaRPr lang="uk-UA" b="1" dirty="0" smtClean="0">
              <a:solidFill>
                <a:srgbClr val="C00000"/>
              </a:solidFill>
            </a:endParaRPr>
          </a:p>
          <a:p>
            <a:endParaRPr lang="uk-UA" b="1" dirty="0" smtClean="0"/>
          </a:p>
          <a:p>
            <a:endParaRPr lang="uk-UA" b="1" dirty="0"/>
          </a:p>
        </p:txBody>
      </p:sp>
      <p:pic>
        <p:nvPicPr>
          <p:cNvPr id="53250" name="Picture 2" descr="http://www.kmbooks.com.ua/img/content/covers/km/book_cover_19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9" y="2136926"/>
            <a:ext cx="3786182" cy="4721074"/>
          </a:xfrm>
          <a:prstGeom prst="rect">
            <a:avLst/>
          </a:prstGeom>
          <a:noFill/>
        </p:spPr>
      </p:pic>
      <p:pic>
        <p:nvPicPr>
          <p:cNvPr id="5" name="Picture 8" descr="multyashki-2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407193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adocs.exdat.com/pars_docs/tw_refs/137/136542/136542_html_m94bdf3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90675"/>
          </a:xfrm>
          <a:prstGeom prst="rect">
            <a:avLst/>
          </a:prstGeom>
          <a:noFill/>
        </p:spPr>
      </p:pic>
      <p:pic>
        <p:nvPicPr>
          <p:cNvPr id="52226" name="Picture 2" descr="http://toloka.hurtom.com/photos/131123122323186753_f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571612"/>
            <a:ext cx="4429124" cy="5286388"/>
          </a:xfrm>
          <a:prstGeom prst="rect">
            <a:avLst/>
          </a:prstGeom>
          <a:noFill/>
        </p:spPr>
      </p:pic>
      <p:pic>
        <p:nvPicPr>
          <p:cNvPr id="52227" name="Picture 3" descr="C:\Documents and Settings\Адміністратор\Стільниця\яяяяяяя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71612"/>
            <a:ext cx="4714877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11 из 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7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300px-Prokudin-Gorskii-19-v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5000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016752"/>
            <a:ext cx="5214974" cy="84124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1. Герої яких казок зображені, назвіть їх.</a:t>
            </a:r>
            <a:endParaRPr lang="uk-UA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321 из 18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9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2. Ім’я героїні.</a:t>
            </a:r>
            <a:endParaRPr lang="uk-U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olya-akvarel.ru/filestore/uploaded/Tsurina-OLga-portrety-deti-022_452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C:\Documents and Settings\Адміністратор\Стільниця\Рисунок24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3. Назва казки, </a:t>
            </a:r>
            <a:r>
              <a:rPr lang="uk-UA" dirty="0" err="1" smtClean="0">
                <a:solidFill>
                  <a:srgbClr val="FFFF00"/>
                </a:solidFill>
              </a:rPr>
              <a:t>им’я</a:t>
            </a:r>
            <a:r>
              <a:rPr lang="uk-UA" dirty="0" smtClean="0">
                <a:solidFill>
                  <a:srgbClr val="FFFF00"/>
                </a:solidFill>
              </a:rPr>
              <a:t> героя.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4. </a:t>
            </a:r>
            <a:r>
              <a:rPr lang="uk-UA" dirty="0" err="1" smtClean="0">
                <a:solidFill>
                  <a:srgbClr val="FFFF00"/>
                </a:solidFill>
              </a:rPr>
              <a:t>им’я</a:t>
            </a:r>
            <a:r>
              <a:rPr lang="uk-UA" dirty="0" smtClean="0">
                <a:solidFill>
                  <a:srgbClr val="FFFF00"/>
                </a:solidFill>
              </a:rPr>
              <a:t> героя, назва казки, країна. 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55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285720" y="214290"/>
            <a:ext cx="3194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1. Яка </a:t>
            </a:r>
            <a:r>
              <a:rPr lang="uk-UA" sz="3200" b="1" dirty="0" smtClean="0"/>
              <a:t>це країна?</a:t>
            </a:r>
            <a:endParaRPr lang="uk-UA" sz="32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52731" r="2940" b="7983"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5. </a:t>
            </a:r>
            <a:r>
              <a:rPr lang="uk-UA" dirty="0" err="1" smtClean="0">
                <a:solidFill>
                  <a:srgbClr val="FFFF00"/>
                </a:solidFill>
              </a:rPr>
              <a:t>Им’я</a:t>
            </a:r>
            <a:r>
              <a:rPr lang="uk-UA" dirty="0" smtClean="0">
                <a:solidFill>
                  <a:srgbClr val="FFFF00"/>
                </a:solidFill>
              </a:rPr>
              <a:t> героя.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nime.aplus.by/uploads/posts/2009-08/1249991574_1249327500_30282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0004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6. Назва казки,країна.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2"/>
          <a:stretch/>
        </p:blipFill>
        <p:spPr>
          <a:xfrm>
            <a:off x="0" y="0"/>
            <a:ext cx="9144000" cy="684847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7. Ім’я героя, назва казки,країна.  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kubirubi.ru/components/com_virtuemart/shop_image/product/_________________4f1e992dd7f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35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detki.biz/imagesr/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857231"/>
            <a:ext cx="4714875" cy="6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0"/>
            <a:ext cx="4714876" cy="84124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8. Назва збірки арабських казок.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s.livejournal.com/kendzin/pic/00015wz0/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9. Ім’я героя, казка,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друзі  героя.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іністратор\Стільниця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10. Про що мріяв </a:t>
            </a:r>
            <a:r>
              <a:rPr lang="uk-UA" dirty="0" err="1" smtClean="0">
                <a:solidFill>
                  <a:srgbClr val="FFFF00"/>
                </a:solidFill>
              </a:rPr>
              <a:t>Малян</a:t>
            </a:r>
            <a:r>
              <a:rPr lang="uk-UA" dirty="0" smtClean="0">
                <a:solidFill>
                  <a:srgbClr val="FFFF00"/>
                </a:solidFill>
              </a:rPr>
              <a:t>?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артинка 7 из 12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87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57562"/>
            <a:ext cx="9501222" cy="84124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11. скільки подорожей здійснив </a:t>
            </a:r>
            <a:r>
              <a:rPr lang="uk-UA" dirty="0" err="1" smtClean="0">
                <a:solidFill>
                  <a:srgbClr val="FFFF00"/>
                </a:solidFill>
              </a:rPr>
              <a:t>Сіндбад</a:t>
            </a:r>
            <a:r>
              <a:rPr lang="uk-UA" dirty="0" smtClean="0">
                <a:solidFill>
                  <a:srgbClr val="FFFF00"/>
                </a:solidFill>
              </a:rPr>
              <a:t>?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12. </a:t>
            </a:r>
            <a:r>
              <a:rPr lang="uk-UA" sz="2800" b="1" dirty="0" smtClean="0">
                <a:solidFill>
                  <a:srgbClr val="FFFF00"/>
                </a:solidFill>
              </a:rPr>
              <a:t>ім’я </a:t>
            </a:r>
            <a:r>
              <a:rPr lang="uk-UA" sz="2800" b="1" dirty="0" smtClean="0">
                <a:solidFill>
                  <a:srgbClr val="FFFF00"/>
                </a:solidFill>
              </a:rPr>
              <a:t>героя,  Що Одного </a:t>
            </a:r>
            <a:r>
              <a:rPr lang="uk-UA" sz="2800" b="1" dirty="0" smtClean="0">
                <a:solidFill>
                  <a:srgbClr val="FFFF00"/>
                </a:solidFill>
              </a:rPr>
              <a:t>разу </a:t>
            </a:r>
            <a:r>
              <a:rPr lang="uk-UA" sz="2800" b="1" dirty="0" smtClean="0">
                <a:solidFill>
                  <a:srgbClr val="FFFF00"/>
                </a:solidFill>
              </a:rPr>
              <a:t> намалював  він.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Відповіді: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280" cy="4525963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1.Джин. Емір. </a:t>
            </a:r>
            <a:r>
              <a:rPr lang="uk-UA" sz="2400" b="1" dirty="0" smtClean="0"/>
              <a:t>Арабські </a:t>
            </a:r>
            <a:r>
              <a:rPr lang="uk-UA" sz="2400" b="1" dirty="0" smtClean="0"/>
              <a:t>казки</a:t>
            </a:r>
            <a:r>
              <a:rPr lang="uk-UA" sz="2400" b="1" dirty="0" smtClean="0"/>
              <a:t>.</a:t>
            </a:r>
          </a:p>
          <a:p>
            <a:r>
              <a:rPr lang="uk-UA" sz="2400" b="1" dirty="0" smtClean="0"/>
              <a:t>2.Шахразада. </a:t>
            </a:r>
            <a:endParaRPr lang="uk-UA" sz="2400" b="1" dirty="0" smtClean="0"/>
          </a:p>
          <a:p>
            <a:r>
              <a:rPr lang="uk-UA" sz="2400" b="1" dirty="0" smtClean="0"/>
              <a:t>3. </a:t>
            </a:r>
            <a:r>
              <a:rPr lang="uk-UA" sz="2400" b="1" dirty="0" err="1" smtClean="0"/>
              <a:t>“Хлопчик-Мізинчик”</a:t>
            </a:r>
            <a:r>
              <a:rPr lang="uk-UA" sz="2400" b="1" dirty="0" smtClean="0"/>
              <a:t>. </a:t>
            </a:r>
            <a:r>
              <a:rPr lang="uk-UA" sz="2400" b="1" dirty="0" err="1" smtClean="0"/>
              <a:t>Іссумбосі</a:t>
            </a:r>
            <a:r>
              <a:rPr lang="uk-UA" sz="2400" b="1" dirty="0" smtClean="0"/>
              <a:t>.</a:t>
            </a:r>
          </a:p>
          <a:p>
            <a:r>
              <a:rPr lang="uk-UA" sz="2400" b="1" dirty="0" smtClean="0"/>
              <a:t>4.Чандарава. </a:t>
            </a:r>
            <a:r>
              <a:rPr lang="uk-UA" sz="2400" b="1" dirty="0" err="1" smtClean="0"/>
              <a:t>“Фарбований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шакал”</a:t>
            </a:r>
            <a:r>
              <a:rPr lang="uk-UA" sz="2400" b="1" dirty="0" smtClean="0"/>
              <a:t>.</a:t>
            </a:r>
          </a:p>
          <a:p>
            <a:r>
              <a:rPr lang="uk-UA" sz="2400" b="1" dirty="0" smtClean="0"/>
              <a:t>5.Синдбад.</a:t>
            </a:r>
          </a:p>
          <a:p>
            <a:r>
              <a:rPr lang="uk-UA" sz="2400" b="1" dirty="0" smtClean="0"/>
              <a:t>6.”Хлопчик-Персик”. Японія.</a:t>
            </a:r>
          </a:p>
          <a:p>
            <a:r>
              <a:rPr lang="uk-UA" sz="2400" b="1" dirty="0" smtClean="0"/>
              <a:t>7. </a:t>
            </a:r>
            <a:r>
              <a:rPr lang="uk-UA" sz="2400" b="1" dirty="0" err="1" smtClean="0"/>
              <a:t>Малян</a:t>
            </a:r>
            <a:r>
              <a:rPr lang="uk-UA" sz="2400" b="1" dirty="0" smtClean="0"/>
              <a:t>. </a:t>
            </a:r>
            <a:r>
              <a:rPr lang="uk-UA" sz="2400" b="1" dirty="0" err="1" smtClean="0"/>
              <a:t>“Пензлик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Маляна”</a:t>
            </a:r>
            <a:r>
              <a:rPr lang="uk-UA" sz="2400" b="1" dirty="0" smtClean="0"/>
              <a:t>.</a:t>
            </a:r>
          </a:p>
          <a:p>
            <a:r>
              <a:rPr lang="uk-UA" sz="2400" b="1" dirty="0" smtClean="0"/>
              <a:t>8. </a:t>
            </a:r>
            <a:r>
              <a:rPr lang="uk-UA" sz="2400" b="1" dirty="0" err="1" smtClean="0"/>
              <a:t>“Тисяча</a:t>
            </a:r>
            <a:r>
              <a:rPr lang="uk-UA" sz="2400" b="1" dirty="0" smtClean="0"/>
              <a:t> і одна </a:t>
            </a:r>
            <a:r>
              <a:rPr lang="uk-UA" sz="2400" b="1" dirty="0" err="1" smtClean="0"/>
              <a:t>ніч”</a:t>
            </a:r>
            <a:r>
              <a:rPr lang="uk-UA" sz="2400" b="1" dirty="0" smtClean="0"/>
              <a:t>.</a:t>
            </a:r>
          </a:p>
          <a:p>
            <a:r>
              <a:rPr lang="uk-UA" sz="2400" b="1" dirty="0" smtClean="0"/>
              <a:t>9.Момотара. </a:t>
            </a:r>
            <a:r>
              <a:rPr lang="uk-UA" sz="2400" b="1" dirty="0" err="1" smtClean="0"/>
              <a:t>”</a:t>
            </a:r>
            <a:r>
              <a:rPr lang="uk-UA" sz="2400" b="1" dirty="0" err="1" smtClean="0"/>
              <a:t>Хлопчик-Персик”</a:t>
            </a:r>
            <a:r>
              <a:rPr lang="uk-UA" sz="2400" b="1" dirty="0" smtClean="0"/>
              <a:t>. </a:t>
            </a:r>
            <a:r>
              <a:rPr lang="uk-UA" sz="2400" b="1" dirty="0" smtClean="0"/>
              <a:t>Собака, мавпа, фазан.</a:t>
            </a:r>
          </a:p>
          <a:p>
            <a:r>
              <a:rPr lang="uk-UA" sz="2400" b="1" dirty="0" smtClean="0"/>
              <a:t>10.Малювати.</a:t>
            </a:r>
          </a:p>
          <a:p>
            <a:r>
              <a:rPr lang="uk-UA" sz="2400" b="1" dirty="0" smtClean="0"/>
              <a:t>11. Сім.</a:t>
            </a:r>
          </a:p>
          <a:p>
            <a:r>
              <a:rPr lang="uk-UA" sz="2400" b="1" dirty="0" smtClean="0"/>
              <a:t>12.Малян. Журавель.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endParaRPr lang="uk-UA" sz="2400" b="1" dirty="0"/>
          </a:p>
        </p:txBody>
      </p:sp>
      <p:pic>
        <p:nvPicPr>
          <p:cNvPr id="55298" name="Picture 2" descr="http://cs407227.vk.me/v407227369/9514/PYV_Yln8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0"/>
            <a:ext cx="3714744" cy="3929066"/>
          </a:xfrm>
          <a:prstGeom prst="rect">
            <a:avLst/>
          </a:prstGeom>
          <a:noFill/>
        </p:spPr>
      </p:pic>
      <p:pic>
        <p:nvPicPr>
          <p:cNvPr id="5" name="Picture 73" descr="best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9263" y="4500570"/>
            <a:ext cx="234473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072063"/>
            <a:ext cx="8228013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Автор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презентації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вчитель-методист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Полтавської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гімназії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№13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Оверчук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Іраїда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Володимирівна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uk-UA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987" name="Місце для дати 1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900363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uk-UA" b="1">
                <a:solidFill>
                  <a:srgbClr val="16165D"/>
                </a:solidFill>
                <a:ea typeface="Arial Unicode MS" pitchFamily="34" charset="-128"/>
                <a:cs typeface="Arial Unicode MS" pitchFamily="34" charset="-128"/>
              </a:rPr>
              <a:t>Січень 2014 року.</a:t>
            </a:r>
            <a:endParaRPr lang="en-US" b="1">
              <a:solidFill>
                <a:srgbClr val="16165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8" name="Picture 2" descr="http://37.57.103.24/ove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675" y="4857750"/>
            <a:ext cx="1584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http://37.57.103.24/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s1.ipicture.ru/uploads/20121101/8S2wWjW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357158" y="142852"/>
            <a:ext cx="4237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2</a:t>
            </a:r>
            <a:r>
              <a:rPr lang="uk-UA" sz="3200" b="1" dirty="0" smtClean="0"/>
              <a:t>. Дерево </a:t>
            </a:r>
            <a:r>
              <a:rPr lang="uk-UA" sz="3200" b="1" dirty="0" smtClean="0"/>
              <a:t>якої країни?</a:t>
            </a:r>
            <a:endParaRPr lang="uk-UA" sz="32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vnews.net/nimg/sev-mainimg1360405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4214810" y="142852"/>
            <a:ext cx="482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</a:rPr>
              <a:t>. Яке </a:t>
            </a:r>
            <a:r>
              <a:rPr lang="ru-RU" sz="3200" b="1" dirty="0" smtClean="0">
                <a:solidFill>
                  <a:schemeClr val="bg1"/>
                </a:solidFill>
              </a:rPr>
              <a:t>свято в </a:t>
            </a:r>
            <a:r>
              <a:rPr lang="ru-RU" sz="3200" b="1" dirty="0" err="1" smtClean="0">
                <a:solidFill>
                  <a:schemeClr val="bg1"/>
                </a:solidFill>
              </a:rPr>
              <a:t>якій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країні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800000"/>
                </a:solidFill>
              </a:rPr>
              <a:t>Національний птах </a:t>
            </a:r>
            <a:endParaRPr lang="uk-UA" b="1" smtClean="0">
              <a:solidFill>
                <a:srgbClr val="800000"/>
              </a:solidFill>
            </a:endParaRPr>
          </a:p>
        </p:txBody>
      </p:sp>
      <p:pic>
        <p:nvPicPr>
          <p:cNvPr id="24579" name="Picture 2" descr="http://lifeglobe.net/media/entry/0/2-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0" y="0"/>
            <a:ext cx="6233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r>
              <a:rPr lang="uk-UA" sz="3200" b="1" dirty="0" smtClean="0">
                <a:solidFill>
                  <a:srgbClr val="FFFF00"/>
                </a:solidFill>
              </a:rPr>
              <a:t>. Національний </a:t>
            </a:r>
            <a:r>
              <a:rPr lang="uk-UA" sz="3200" b="1" dirty="0" smtClean="0">
                <a:solidFill>
                  <a:srgbClr val="FFFF00"/>
                </a:solidFill>
              </a:rPr>
              <a:t>птах якої країни?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1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4071934" y="6143644"/>
            <a:ext cx="4842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5</a:t>
            </a:r>
            <a:r>
              <a:rPr lang="uk-UA" sz="3200" b="1" dirty="0" smtClean="0"/>
              <a:t>. Вид </a:t>
            </a:r>
            <a:r>
              <a:rPr lang="uk-UA" sz="3200" b="1" dirty="0" smtClean="0"/>
              <a:t>спорту якої країни?</a:t>
            </a:r>
            <a:endParaRPr lang="uk-UA" sz="32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http://p2.img.cctvpic.com/photoworkspace/contentimg/2012/11/20/2012112014154968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4000496" y="6072206"/>
            <a:ext cx="4409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6.Пам'ятка </a:t>
            </a:r>
            <a:r>
              <a:rPr lang="uk-UA" sz="3200" b="1" dirty="0" smtClean="0">
                <a:solidFill>
                  <a:srgbClr val="FFFF00"/>
                </a:solidFill>
              </a:rPr>
              <a:t>якої країни?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s.qpi.ru/Articles/olga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1071538" y="5143512"/>
            <a:ext cx="4213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7. Назва </a:t>
            </a:r>
            <a:r>
              <a:rPr lang="uk-UA" sz="3200" b="1" dirty="0" smtClean="0"/>
              <a:t>саду в Японії?</a:t>
            </a:r>
            <a:endParaRPr lang="uk-UA" sz="32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ic1.dbw.cn/0/00/20/85/208581_325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142844" y="6273225"/>
            <a:ext cx="6651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8. </a:t>
            </a:r>
            <a:r>
              <a:rPr lang="ru-RU" sz="3200" b="1" dirty="0" err="1" smtClean="0"/>
              <a:t>Назва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церемонії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яких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країнах</a:t>
            </a:r>
            <a:r>
              <a:rPr lang="ru-RU" sz="3200" b="1" dirty="0" smtClean="0"/>
              <a:t>?</a:t>
            </a:r>
            <a:endParaRPr lang="uk-UA" sz="32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303</Words>
  <PresentationFormat>Екран (4:3)</PresentationFormat>
  <Paragraphs>56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Валка</vt:lpstr>
      <vt:lpstr>Подорож по країнах  казок народів світу.</vt:lpstr>
      <vt:lpstr>Слайд 2</vt:lpstr>
      <vt:lpstr>Слайд 3</vt:lpstr>
      <vt:lpstr>Слайд 4</vt:lpstr>
      <vt:lpstr>Національний птах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Відповіді: </vt:lpstr>
      <vt:lpstr>Слайд 15</vt:lpstr>
      <vt:lpstr>1. Герої яких казок зображені, назвіть їх.</vt:lpstr>
      <vt:lpstr>2. Ім’я героїні.</vt:lpstr>
      <vt:lpstr>3. Назва казки, им’я героя.</vt:lpstr>
      <vt:lpstr>4. им’я героя, назва казки, країна. </vt:lpstr>
      <vt:lpstr>5. Им’я героя.</vt:lpstr>
      <vt:lpstr>6. Назва казки,країна.</vt:lpstr>
      <vt:lpstr>7. Ім’я героя, назва казки,країна.  </vt:lpstr>
      <vt:lpstr>8. Назва збірки арабських казок.</vt:lpstr>
      <vt:lpstr>9. Ім’я героя, казка,  друзі  героя.</vt:lpstr>
      <vt:lpstr>10. Про що мріяв Малян?</vt:lpstr>
      <vt:lpstr>11. скільки подорожей здійснив Сіндбад?</vt:lpstr>
      <vt:lpstr>12. ім’я героя,  Що Одного разу  намалював  він.</vt:lpstr>
      <vt:lpstr> Відповіді:  </vt:lpstr>
      <vt:lpstr> Автор презентації  вчитель-методист Полтавської гімназії №13 Оверчук Іраїда Володимирівна.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Настя</cp:lastModifiedBy>
  <cp:revision>26</cp:revision>
  <dcterms:modified xsi:type="dcterms:W3CDTF">2014-01-18T19:46:07Z</dcterms:modified>
</cp:coreProperties>
</file>