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jpeg" ContentType="image/jpeg"/>
  <Default Extension="png" ContentType="image/png"/>
  <Default Extension="fntdata" ContentType="application/x-fontdata"/>
  <Default Extension="rels" ContentType="application/vnd.openxmlformats-package.relationships+xml"/>
  <Default Extension="font" ContentType="application/x-fontdata"/>
  <Override PartName="/ppt/slides/slide3.xml" ContentType="application/vnd.openxmlformats-officedocument.presentationml.slide+xml"/>
  <Override PartName="/ppt/ink/ink1416157376348.xml" ContentType="application/inkml+xml"/>
  <Override PartName="/docProps/app.xml" ContentType="application/vnd.openxmlformats-officedocument.extended-properties+xml"/>
  <Override PartName="/ppt/slideLayouts/slideLayout6.xml" ContentType="application/vnd.openxmlformats-officedocument.presentationml.slideLayout+xml"/>
  <Override PartName="/ppt/ink/ink1416157389806.xml" ContentType="application/inkml+xml"/>
  <Override PartName="/ppt/slideLayouts/slideLayout7.xml" ContentType="application/vnd.openxmlformats-officedocument.presentationml.slideLayout+xml"/>
  <Override PartName="/ppt/ink/ink1416157401730.xml" ContentType="application/inkml+xml"/>
  <Override PartName="/ppt/tableStyles.xml" ContentType="application/vnd.openxmlformats-officedocument.presentationml.tableStyles+xml"/>
  <Override PartName="/ppt/viewProps.xml" ContentType="application/vnd.openxmlformats-officedocument.presentationml.viewProps+xml"/>
  <Override PartName="/ppt/slides/slide2.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Layouts/slideLayout8.xml" ContentType="application/vnd.openxmlformats-officedocument.presentationml.slideLayout+xml"/>
  <Override PartName="/ppt/ink/ink1416157280648.xml" ContentType="application/inkml+xml"/>
  <Override PartName="/ppt/ink/ink1416157348595.xml" ContentType="application/inkml+xml"/>
  <Override PartName="/ppt/ink/ink1416157388280.xml" ContentType="application/inkml+xml"/>
  <Override PartName="/ppt/slides/slide9.xml" ContentType="application/vnd.openxmlformats-officedocument.presentationml.slide+xml"/>
  <Override PartName="/ppt/ink/ink1416157377863.xml" ContentType="application/inkml+xml"/>
  <Override PartName="/ppt/slideLayouts/slideLayout9.xml" ContentType="application/vnd.openxmlformats-officedocument.presentationml.slideLayout+xml"/>
  <Override PartName="/ppt/theme/theme1.xml" ContentType="application/vnd.openxmlformats-officedocument.theme+xml"/>
  <Override PartName="/ppt/ink/ink1416157336234.xml" ContentType="application/inkml+xml"/>
  <Override PartName="/ppt/slideMasters/slideMaster1.xml" ContentType="application/vnd.openxmlformats-officedocument.presentationml.slideMaster+xml"/>
  <Override PartName="/ppt/slides/slide1.xml" ContentType="application/vnd.openxmlformats-officedocument.presentationml.slide+xml"/>
  <Override PartName="/ppt/ink/ink1416157281499.xml" ContentType="application/inkml+xml"/>
  <Override PartName="/ppt/slides/slide5.xml" ContentType="application/vnd.openxmlformats-officedocument.presentationml.slide+xml"/>
  <Override PartName="/ppt/slideLayouts/slideLayout4.xml" ContentType="application/vnd.openxmlformats-officedocument.presentationml.slideLayout+xml"/>
  <Override PartName="/ppt/slides/slide11.xml" ContentType="application/vnd.openxmlformats-officedocument.presentationml.slide+xml"/>
  <Override PartName="/ppt/ink/ink1416157360200.xml" ContentType="application/inkml+xml"/>
  <Override PartName="/ppt/slideLayouts/slideLayout11.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ink/ink1416157347096.xml" ContentType="application/inkml+xml"/>
  <Override PartName="/ppt/slideLayouts/slideLayout2.xml" ContentType="application/vnd.openxmlformats-officedocument.presentationml.slideLayout+xml"/>
  <Override PartName="/ppt/slides/slide7.xml" ContentType="application/vnd.openxmlformats-officedocument.presentationml.slide+xml"/>
  <Override PartName="/docProps/core.xml" ContentType="application/vnd.openxmlformats-package.core-properties+xml"/>
  <Override PartName="/ppt/slideLayouts/slideLayout1.xml" ContentType="application/vnd.openxmlformats-officedocument.presentationml.slideLayout+xml"/>
  <Override PartName="/ppt/slides/slide10.xml" ContentType="application/vnd.openxmlformats-officedocument.presentationml.slide+xml"/>
  <Override PartName="/ppt/ink/ink1416157322833.xml" ContentType="application/inkml+xml"/>
  <Override PartName="/ppt/ink/ink1416157361418.xml" ContentType="application/inkml+xml"/>
  <Override PartName="/ppt/slideLayouts/slideLayout10.xml" ContentType="application/vnd.openxmlformats-officedocument.presentationml.slideLayout+xml"/>
  <Override PartName="/ppt/slides/slide6.xml" ContentType="application/vnd.openxmlformats-officedocument.presentationml.slide+xml"/>
  <Override PartName="/ppt/slides/slide4.xml" ContentType="application/vnd.openxmlformats-officedocument.presentationml.slide+xml"/>
  <Override PartName="/ppt/ink/ink1416157400002.xml" ContentType="application/inkml+xml"/>
  <Override PartName="/ppt/slideLayouts/slideLayout3.xml" ContentType="application/vnd.openxmlformats-officedocument.presentationml.slideLayout+xml"/>
  <Override PartName="/ppt/ink/ink1416157321996.xml" ContentType="application/inkml+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saveSubsetFonts="1" embedTrueTypeFonts="1" autoCompressPictures="0">
  <p:sldMasterIdLst>
    <p:sldMasterId r:id="rId1" id="2147483648"/>
  </p:sldMasterIdLst>
  <p:sldIdLst>
    <p:sldId r:id="rId2" id="256"/>
    <p:sldId r:id="rId9" id="257"/>
    <p:sldId r:id="rId10" id="258"/>
    <p:sldId r:id="rId11" id="259"/>
    <p:sldId r:id="rId12" id="260"/>
    <p:sldId r:id="rId13" id="261"/>
    <p:sldId r:id="rId14" id="262"/>
    <p:sldId r:id="rId16" id="264"/>
    <p:sldId r:id="rId15" id="263"/>
    <p:sldId r:id="rId18" id="266"/>
    <p:sldId r:id="rId17" id="265"/>
    <p:sldId r:id="rId19" id="267"/>
  </p:sldIdLst>
  <p:sldSz cx="9144000" cy="6858000" type="screen4x3"/>
  <p:notesSz cx="6858000" cy="9144000"/>
  <p:embeddedFontLst>
    <p:embeddedFont>
      <p:font typeface="WPS Special 1"/>
      <p:regular r:id="rId8"/>
    </p:embeddedFont>
  </p:embeddedFontLst>
  <p:defaultTextStyle>
    <a:defPPr>
      <a:defRPr lang="en-US"/>
    </a:defPPr>
    <a:lvl1pPr algn="l" marL="0" defTabSz="457200" eaLnBrk="1" latinLnBrk="0" hangingPunct="1" rtl="false">
      <a:defRPr sz="1800" kern="1200">
        <a:solidFill>
          <a:schemeClr val="tx1"/>
        </a:solidFill>
        <a:latin typeface="+mn-lt"/>
        <a:ea typeface="+mn-ea"/>
        <a:cs typeface="+mn-cs"/>
      </a:defRPr>
    </a:lvl1pPr>
    <a:lvl2pPr algn="l" marL="457200" defTabSz="457200" eaLnBrk="1" latinLnBrk="0" hangingPunct="1" rtl="false">
      <a:defRPr sz="1800" kern="1200">
        <a:solidFill>
          <a:schemeClr val="tx1"/>
        </a:solidFill>
        <a:latin typeface="+mn-lt"/>
        <a:ea typeface="+mn-ea"/>
        <a:cs typeface="+mn-cs"/>
      </a:defRPr>
    </a:lvl2pPr>
    <a:lvl3pPr algn="l" marL="914400" defTabSz="457200" eaLnBrk="1" latinLnBrk="0" hangingPunct="1" rtl="false">
      <a:defRPr sz="1800" kern="1200">
        <a:solidFill>
          <a:schemeClr val="tx1"/>
        </a:solidFill>
        <a:latin typeface="+mn-lt"/>
        <a:ea typeface="+mn-ea"/>
        <a:cs typeface="+mn-cs"/>
      </a:defRPr>
    </a:lvl3pPr>
    <a:lvl4pPr algn="l" marL="1371600" defTabSz="457200" eaLnBrk="1" latinLnBrk="0" hangingPunct="1" rtl="false">
      <a:defRPr sz="1800" kern="1200">
        <a:solidFill>
          <a:schemeClr val="tx1"/>
        </a:solidFill>
        <a:latin typeface="+mn-lt"/>
        <a:ea typeface="+mn-ea"/>
        <a:cs typeface="+mn-cs"/>
      </a:defRPr>
    </a:lvl4pPr>
    <a:lvl5pPr algn="l" marL="1828800" defTabSz="457200" eaLnBrk="1" latinLnBrk="0" hangingPunct="1" rtl="false">
      <a:defRPr sz="1800" kern="1200">
        <a:solidFill>
          <a:schemeClr val="tx1"/>
        </a:solidFill>
        <a:latin typeface="+mn-lt"/>
        <a:ea typeface="+mn-ea"/>
        <a:cs typeface="+mn-cs"/>
      </a:defRPr>
    </a:lvl5pPr>
    <a:lvl6pPr algn="l" marL="2286000" defTabSz="457200" eaLnBrk="1" latinLnBrk="0" hangingPunct="1" rtl="false">
      <a:defRPr sz="1800" kern="1200">
        <a:solidFill>
          <a:schemeClr val="tx1"/>
        </a:solidFill>
        <a:latin typeface="+mn-lt"/>
        <a:ea typeface="+mn-ea"/>
        <a:cs typeface="+mn-cs"/>
      </a:defRPr>
    </a:lvl6pPr>
    <a:lvl7pPr algn="l" marL="2743200" defTabSz="457200" eaLnBrk="1" latinLnBrk="0" hangingPunct="1" rtl="false">
      <a:defRPr sz="1800" kern="1200">
        <a:solidFill>
          <a:schemeClr val="tx1"/>
        </a:solidFill>
        <a:latin typeface="+mn-lt"/>
        <a:ea typeface="+mn-ea"/>
        <a:cs typeface="+mn-cs"/>
      </a:defRPr>
    </a:lvl7pPr>
    <a:lvl8pPr algn="l" marL="3200400" defTabSz="457200" eaLnBrk="1" latinLnBrk="0" hangingPunct="1" rtl="false">
      <a:defRPr sz="1800" kern="1200">
        <a:solidFill>
          <a:schemeClr val="tx1"/>
        </a:solidFill>
        <a:latin typeface="+mn-lt"/>
        <a:ea typeface="+mn-ea"/>
        <a:cs typeface="+mn-cs"/>
      </a:defRPr>
    </a:lvl8pPr>
    <a:lvl9pPr algn="l" marL="3657600" defTabSz="457200" eaLnBrk="1" latinLnBrk="0" hangingPunct="1" rtl="false">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def="{5C22544A-7EE6-4342-B048-85BDC9FD1C3A}">
  <a:tblStyle styleId="{ED083AE6-46FA-4A59-8FB0-9F97EB10719F}" styleName="Light Style 3 - Accent 4">
    <a:wholeTbl>
      <a:tcTxStyle>
        <a:fontRef idx="minor">
          <a:srgbClr val="000000"/>
        </a:fontRef>
        <a:srgbClr val="000000"/>
      </a:tcTxStyle>
      <a:tcStyle>
        <a:tcBdr>
          <a:left>
            <a:ln w="12700" cmpd="sng">
              <a:solidFill>
                <a:srgbClr val="FFC000"/>
              </a:solidFill>
            </a:ln>
          </a:left>
          <a:right>
            <a:ln w="12700" cmpd="sng">
              <a:solidFill>
                <a:srgbClr val="FFC000"/>
              </a:solidFill>
            </a:ln>
          </a:right>
          <a:top>
            <a:ln w="12700" cmpd="sng">
              <a:solidFill>
                <a:srgbClr val="FFC000"/>
              </a:solidFill>
            </a:ln>
          </a:top>
          <a:bottom>
            <a:ln w="12700" cmpd="sng">
              <a:solidFill>
                <a:srgbClr val="FFC000"/>
              </a:solidFill>
            </a:ln>
          </a:bottom>
          <a:insideH>
            <a:ln w="12700" cmpd="sng">
              <a:solidFill>
                <a:srgbClr val="FFC000"/>
              </a:solidFill>
            </a:ln>
          </a:insideH>
          <a:insideV>
            <a:ln w="12700" cmpd="sng">
              <a:solidFill>
                <a:srgbClr val="FFC000"/>
              </a:solidFill>
            </a:ln>
          </a:insideV>
        </a:tcBdr>
        <a:fill>
          <a:noFill/>
        </a:fill>
      </a:tcStyle>
    </a:wholeTbl>
    <a:band1H>
      <a:tcStyle>
        <a:tcBdr/>
        <a:fill>
          <a:solidFill>
            <a:srgbClr val="FFC000">
              <a:alpha val="20000"/>
            </a:srgbClr>
          </a:solidFill>
        </a:fill>
      </a:tcStyle>
    </a:band1H>
    <a:band1V>
      <a:tcStyle>
        <a:tcBdr/>
        <a:fill>
          <a:solidFill>
            <a:srgbClr val="FFC000">
              <a:alpha val="20000"/>
            </a:srgbClr>
          </a:solidFill>
        </a:fill>
      </a:tcStyle>
    </a:band1V>
    <a:lastCol>
      <a:tcTxStyle b="on"/>
      <a:tcStyle>
        <a:tcBdr/>
      </a:tcStyle>
    </a:lastCol>
    <a:firstCol>
      <a:tcTxStyle b="on"/>
      <a:tcStyle>
        <a:tcBdr/>
      </a:tcStyle>
    </a:firstCol>
    <a:lastRow>
      <a:tcTxStyle b="on"/>
      <a:tcStyle>
        <a:tcBdr>
          <a:top>
            <a:ln w="50800" cmpd="dbl">
              <a:solidFill>
                <a:srgbClr val="FFC000"/>
              </a:solidFill>
            </a:ln>
          </a:top>
        </a:tcBdr>
        <a:fill>
          <a:noFill/>
        </a:fill>
      </a:tcStyle>
    </a:lastRow>
    <a:firstRow>
      <a:tcTxStyle b="on"/>
      <a:tcStyle>
        <a:tcBdr>
          <a:top>
            <a:ln w="25400" cmpd="sng">
              <a:solidFill>
                <a:srgbClr val="FFC000"/>
              </a:solidFill>
            </a:ln>
          </a:top>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9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heme" Target="theme/theme1.xml" /><Relationship Id="rId7" Type="http://schemas.openxmlformats.org/officeDocument/2006/relationships/tableStyles" Target="tableStyles.xml" /><Relationship Id="rId1" Type="http://schemas.openxmlformats.org/officeDocument/2006/relationships/slideMaster" Target="slideMasters/slideMaster1.xml" /><Relationship Id="rId8" Type="http://schemas.openxmlformats.org/officeDocument/2006/relationships/font" Target="fonts/WPS_Specail_1.fntdata" /><Relationship Id="rId2" Type="http://schemas.openxmlformats.org/officeDocument/2006/relationships/slide" Target="slides/slide1.xml" /><Relationship Id="rId12" Type="http://schemas.openxmlformats.org/officeDocument/2006/relationships/slide" Target="slides/slide5.xml" /><Relationship Id="rId13" Type="http://schemas.openxmlformats.org/officeDocument/2006/relationships/slide" Target="slides/slide6.xml" /><Relationship Id="rId10" Type="http://schemas.openxmlformats.org/officeDocument/2006/relationships/slide" Target="slides/slide3.xml" /><Relationship Id="rId11" Type="http://schemas.openxmlformats.org/officeDocument/2006/relationships/slide" Target="slides/slide4.xml" /><Relationship Id="rId9" Type="http://schemas.openxmlformats.org/officeDocument/2006/relationships/slide" Target="slides/slide2.xml" /><Relationship Id="rId18" Type="http://schemas.openxmlformats.org/officeDocument/2006/relationships/slide" Target="slides/slide11.xml" /><Relationship Id="rId17" Type="http://schemas.openxmlformats.org/officeDocument/2006/relationships/slide" Target="slides/slide10.xml" /><Relationship Id="rId16" Type="http://schemas.openxmlformats.org/officeDocument/2006/relationships/slide" Target="slides/slide9.xml" /><Relationship Id="rId15" Type="http://schemas.openxmlformats.org/officeDocument/2006/relationships/slide" Target="slides/slide8.xml" /><Relationship Id="rId14" Type="http://schemas.openxmlformats.org/officeDocument/2006/relationships/slide" Target="slides/slide7.xml" /><Relationship Id="rId19" Type="http://schemas.openxmlformats.org/officeDocument/2006/relationships/slide" Target="slides/slide12.xml" /></Relationships>
</file>

<file path=ppt/ink/ink1416157280648.xml><?xml version="1.0" encoding="utf-8"?>
<ink xmlns="http://www.w3.org/2003/InkML">
  <definitions>
    <brush xml:id="br1">
      <brushProperty name="fitToCurve" value="1"/>
      <brushProperty name="height" value="0.044097226" units="cm"/>
      <brushProperty name="color" value="#00ffff"/>
      <brushProperty name="tip" value="ellipse"/>
      <brushProperty name="width" value="0.044097226"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14710.834 2751.6667, 14710.834 2592.9167, 14763.75 2381.25, 14948.959 2222.5, 15187.084 2063.75, 15451.667 1905.0, 15689.792 1825.625, 15848.542 1719.7917, 16060.209 1693.3334, 16218.959 1693.3334, 16404.168 1719.7917, 16615.834 1825.625, 16668.75 2116.6667, 16589.375 2354.7917, 16483.543 2619.375, 16192.5 3016.25, 15980.834 3148.5417, 15848.542 3254.375, 16033.75 3201.4585, 16404.168 3201.4585, 16668.75 3254.375, 16906.875 3386.6667, 17092.084 3571.875, 17224.375 3757.0835, 17330.209 3995.2085, 17462.5 4736.042, 17462.5 5000.625, 17383.125 5159.375, 17303.75 5344.5835, 17092.084 5582.7085, 16933.334 5715.0, 16615.834 5794.375, 16218.959 5794.375, 15901.459 5767.917, 15663.334 5662.0835, 15425.209 5529.792, 15054.792 5185.8335, 14948.959 5053.542, 14922.5 4921.25, 15187.084 4921.25, 15398.75 5159.375, 15583.959 5397.5, 15663.334 5662.0835, 15610.417 5900.2085, 15583.959 6138.3335, 15478.125 6270.625, 15398.75 6429.375, 15028.334 6641.042, 14684.375 6693.9585, 14366.875 6641.042, 13890.625 6508.75, 13440.834 6270.625, 13176.25 6032.5, 12964.584 5794.375, 12779.375 5476.875, 12620.625 5159.375, 12541.25 4788.9585, 12541.25 4153.9585, 12620.625 3968.75, 12885.209 3598.3335, 13096.875 3439.5835, 13414.375 3386.6667, 13546.667 3439.5835, 13705.417 3651.25, 13705.417 3862.9167, 13573.125 4021.6667, 13387.917 4153.9585, 13149.792 4259.792, 12779.375 4286.25, 12408.959 4180.417, 12170.834 4101.042, 11932.709 3915.8335, 11800.417 3677.7085, 11668.125 3439.5835, 11641.667 3095.625, 11668.125 2725.2085, 11773.959 2354.7917, 12091.459 2010.8334, 12488.334 1746.25, 13017.5 1613.9584, 13652.5 1587.5, 14022.917 1719.7917, 14287.5 1905.0, 14419.792 2063.75, 14525.625 2248.9585, 14578.542 2407.7085, 14578.542 2566.4585</trace>
</ink>
</file>

<file path=ppt/ink/ink1416157281499.xml><?xml version="1.0" encoding="utf-8"?>
<ink xmlns="http://www.w3.org/2003/InkML">
  <definitions>
    <brush xml:id="br1">
      <brushProperty name="fitToCurve" value="1"/>
      <brushProperty name="height" value="0.044097226" units="cm"/>
      <brushProperty name="color" value="#00ffff"/>
      <brushProperty name="tip" value="ellipse"/>
      <brushProperty name="width" value="0.044097226"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14287.5 3915.8335, 14287.5 3757.0835, 14525.625 3571.875, 14710.834 3439.5835, 14869.584 3439.5835, 15081.25 3439.5835, 15319.375 3439.5835, 15557.5 3598.3335, 15716.25 3757.0835, 15795.625 3915.8335, 15822.084 4127.5, 15716.25 4312.7085, 15583.959 4471.4585, 15425.209 4524.375, 15240.0 4497.917, 15001.875 4127.5</trace>
</ink>
</file>

<file path=ppt/ink/ink1416157321996.xml><?xml version="1.0" encoding="utf-8"?>
<ink xmlns="http://www.w3.org/2003/InkML">
  <definitions>
    <brush xml:id="br1">
      <brushProperty name="fitToCurve" value="1"/>
      <brushProperty name="height" value="0.044097226" units="cm"/>
      <brushProperty name="color" value="#00ffff"/>
      <brushProperty name="tip" value="ellipse"/>
      <brushProperty name="width" value="0.044097226"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11535.834 5000.625, 11297.709 4974.167, 11138.959 4868.3335, 11006.667 4762.5, 10900.834 4630.2085, 10847.917 4392.0835, 10847.917 4233.3335, 10847.917 3995.2085, 11006.667 3757.0835, 11112.5 3624.7917, 11350.625 3439.5835, 11535.834 3333.75, 11747.5 3227.9167, 12038.542 3122.0835, 12250.209 3069.1667, 12382.5 3069.1667, 12541.25 3069.1667, 12673.542 3148.5417, 12726.459 3280.8335, 12726.459 3439.5835, 12726.459 3598.3335, 12885.209 3439.5835, 13149.792 3333.75, 13335.0 3227.9167, 13520.209 3148.5417, 13705.417 3122.0835, 13917.084 3122.0835, 14155.209 3122.0835, 14287.5 3148.5417, 14419.792 3201.4585, 14657.917 3254.375, 14790.209 3360.2085, 14922.5 3439.5835, 15028.334 3677.7085, 15054.792 3862.9167, 15054.792 4021.6667, 15001.875 4233.3335, 14948.959 4365.625, 14816.667 4497.917, 14578.542 4683.125, 14419.792 4788.9585, 14261.042 4841.875, 14446.25 4788.9585, 14631.459 4841.875, 14790.209 4921.25, 15028.334 5106.4585, 15107.709 5238.75, 15187.084 5344.5835, 15240.0 5556.25, 15240.0 5715.0, 15187.084 5953.125, 15107.709 6191.25, 14869.584 6402.917, 14710.834 6535.2085, 14552.084 6561.667, 14313.959 6588.125, 14155.209 6588.125, 13917.084 6561.667, 13652.5 6455.8335, 13414.375 6376.4585, 13282.084 6270.625, 13149.792 6138.3335, 12964.584 5953.125</trace>
</ink>
</file>

<file path=ppt/ink/ink1416157322833.xml><?xml version="1.0" encoding="utf-8"?>
<ink xmlns="http://www.w3.org/2003/InkML">
  <definitions>
    <brush xml:id="br1">
      <brushProperty name="fitToCurve" value="1"/>
      <brushProperty name="height" value="0.044097226" units="cm"/>
      <brushProperty name="color" value="#00ffff"/>
      <brushProperty name="tip" value="ellipse"/>
      <brushProperty name="width" value="0.044097226"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11535.834 5344.5835, 11535.834 5185.8335, 11588.75 5000.625, 11668.125 4788.9585, 12091.459 4471.4585, 12223.75 4365.625, 12382.5 4312.7085, 12541.25 4259.792, 12673.542 4259.792, 12858.75 4259.792, 13096.875 4286.25, 13335.0 4392.0835, 13414.375 4550.8335, 13546.667 4683.125, 13546.667 4868.3335, 13387.917 5132.917, 13149.792 5291.667, 12964.584 5265.2085, 12673.542 5238.75, 12461.875 5132.917, 12276.667 5000.625, 12170.834 4841.875</trace>
</ink>
</file>

<file path=ppt/ink/ink1416157336234.xml><?xml version="1.0" encoding="utf-8"?>
<ink xmlns="http://www.w3.org/2003/InkML">
  <definitions>
    <brush xml:id="br1">
      <brushProperty name="fitToCurve" value="1"/>
      <brushProperty name="rasterOp" value="maskPen"/>
      <brushProperty name="height" value="0.7055556" units="cm"/>
      <brushProperty name="color" value="#33cccc"/>
      <brushProperty name="tip" value="rectangle"/>
      <brushProperty name="width" value="0.3527778"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14684.375 3889.375, 14631.459 4048.125, 14525.625 4259.792, 14419.792 4630.2085, 14366.875 4788.9585, 14313.959 4921.25, 14261.042 5159.375, 14155.209 5344.5835, 14049.375 5529.792, 13890.625 5767.917, 13678.959 6006.042, 13520.209 6164.792, 13335.0 6323.542, 13043.959 6508.75, 12673.542 6667.5, 12170.834 6879.167, 11879.792 6958.542, 11747.5 7011.4585, 11377.084 7064.375, 11112.5 7090.8335, 10874.375 7170.2085, 10503.959 7249.5835, 10186.459 7249.5835, 9974.792 7302.5, 9763.125 7328.9585, 9525.0 7408.3335, 9339.792 7434.792, 9154.584 7434.792, 8995.834 7461.25, 9154.584 7487.7085, 9339.792 7567.0835, 9604.375 7672.917, 9842.5 7725.8335, 9974.792 7778.75, 10345.209 7858.125, 10556.875 7911.042, 10715.625 7963.9585, 10953.75 7990.417, 11112.5 8043.3335, 11430.0 8122.7085, 11588.75 8202.084, 11773.959 8228.542, 11985.625 8307.917, 12117.917 8334.375, 12356.042 8360.834, 12514.792 8413.75, 12673.542 8440.209, 12964.584 8466.667, 13176.25 8493.125, 13335.0 8493.125, 13573.125 8493.125, 13758.334 8493.125, 13917.084 8466.667, 14075.834 8466.667, 14287.5 8466.667, 14419.792 8440.209</trace>
</ink>
</file>

<file path=ppt/ink/ink1416157347096.xml><?xml version="1.0" encoding="utf-8"?>
<ink xmlns="http://www.w3.org/2003/InkML">
  <definitions>
    <brush xml:id="br1">
      <brushProperty name="fitToCurve" value="1"/>
      <brushProperty name="rasterOp" value="maskPen"/>
      <brushProperty name="height" value="0.5291667" units="cm"/>
      <brushProperty name="color" value="#33cccc"/>
      <brushProperty name="tip" value="rectangle"/>
      <brushProperty name="width" value="0.2645833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11430.0 4921.25, 11271.25 4894.792, 11138.959 4762.5, 11006.667 4630.2085, 10953.75 4471.4585, 10900.834 4286.25, 10900.834 4127.5, 10900.834 3995.2085, 10980.209 3810.0, 11059.584 3624.7917, 11218.334 3439.5835, 11377.084 3254.375, 11482.917 3095.625, 11721.042 2936.875, 11879.792 2831.0417, 12091.459 2725.2085, 12250.209 2698.75, 12408.959 2645.8335, 12594.167 2698.75, 12752.917 2751.6667, 12911.667 2936.875, 13017.5 3069.1667, 13043.959 3201.4585, 13123.334 3360.2085, 13149.792 3492.5, 13149.792 3651.25, 13123.334 3810.0, 13043.959 3968.75, 13096.875 3810.0, 13202.709 3651.25, 13387.917 3518.9585, 13520.209 3386.6667, 13705.417 3280.8335, 13890.625 3254.375, 14075.834 3201.4585, 14208.125 3201.4585, 14393.334 3201.4585, 14578.542 3201.4585, 14710.834 3227.9167, 14869.584 3333.75, 15001.875 3439.5835, 15081.25 3677.7085, 15107.709 3915.8335, 15107.709 4101.042, 15081.25 4259.792, 15028.334 4418.542, 14922.5 4603.75, 14763.75 4736.042, 14578.542 4788.9585, 14419.792 4841.875, 14578.542 4868.3335, 14763.75 4894.792, 14869.584 4974.167, 15054.792 5106.4585, 15187.084 5265.2085, 15240.0 5423.9585, 15240.0 5556.25, 15240.0 5715.0, 15107.709 5900.2085, 15001.875 6058.9585, 14790.209 6191.25, 14578.542 6297.0835, 14446.25 6376.4585, 14287.5 6402.917, 14155.209 6429.375, 13943.542 6429.375, 13758.334 6429.375, 13573.125 6402.917, 13440.834 6376.4585, 13255.625 6270.625, 13123.334 6164.792, 12964.584 6058.9585, 12779.375 5900.2085</trace>
</ink>
</file>

<file path=ppt/ink/ink1416157348595.xml><?xml version="1.0" encoding="utf-8"?>
<ink xmlns="http://www.w3.org/2003/InkML">
  <definitions>
    <brush xml:id="br1">
      <brushProperty name="fitToCurve" value="1"/>
      <brushProperty name="rasterOp" value="maskPen"/>
      <brushProperty name="height" value="0.5291667" units="cm"/>
      <brushProperty name="color" value="#33cccc"/>
      <brushProperty name="tip" value="rectangle"/>
      <brushProperty name="width" value="0.2645833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11641.667 4894.792, 11721.042 4736.042, 11906.25 4656.667, 12091.459 4603.75, 12250.209 4550.8335, 12408.959 4550.8335, 12594.167 4550.8335, 12752.917 4630.2085, 12911.667 4736.042, 13043.959 4841.875, 13176.25 5000.625, 13202.709 5132.917, 13176.25 5291.667, 13017.5 5344.5835, 12885.209 5397.5, 12726.459 5397.5, 12594.167 5344.5835</trace>
</ink>
</file>

<file path=ppt/ink/ink1416157360200.xml><?xml version="1.0" encoding="utf-8"?>
<ink xmlns="http://www.w3.org/2003/InkML">
  <definitions>
    <brush xml:id="br1">
      <brushProperty name="fitToCurve" value="1"/>
      <brushProperty name="rasterOp" value="maskPen"/>
      <brushProperty name="height" value="0.5291667" units="cm"/>
      <brushProperty name="color" value="#33cccc"/>
      <brushProperty name="tip" value="rectangle"/>
      <brushProperty name="width" value="0.2645833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13520.209 6508.75, 13678.959 6508.75, 13811.25 6535.2085, 13996.459 6588.125, 14128.75 6667.5, 14261.042 6826.25, 14313.959 6958.542, 14366.875 7143.75, 14393.334 7302.5, 14393.334 7461.25, 14366.875 7620.0, 14287.5 7778.75, 14261.042 7963.9585, 14181.667 8122.7085, 14128.75 8307.917, 14049.375 8440.209, 13943.542 8572.5, 13811.25 8651.875, 13626.042 8731.25, 13440.834 8784.167, 13282.084 8810.625, 13096.875 8837.084, 12885.209 8837.084, 12726.459 8810.625, 12514.792 8784.167, 12356.042 8731.25, 12170.834 8651.875, 12012.084 8546.042, 11879.792 8413.75, 11773.959 8228.542, 11641.667 8043.3335, 11509.375 7831.667, 11430.0 7672.917, 11350.625 7540.625, 11271.25 7381.875, 11244.792 7249.5835, 11218.334 7064.375, 11218.334 6932.0835, 11218.334 6799.792, 11218.334 6588.125, 11244.792 6429.375, 11271.25 6270.625, 11350.625 6138.3335, 11218.334 6297.0835, 11059.584 6508.75, 10821.459 6693.9585, 10636.25 6879.167, 10477.5 6958.542, 10265.834 7037.917, 10080.625 7090.8335, 9895.417 7143.75, 9763.125 7170.2085, 9604.375 7170.2085, 9445.625 7143.75, 9313.334 7064.375, 9154.584 6958.542, 8942.917 6799.792, 8784.167 6561.667, 8651.875 6376.4585, 8572.5 6191.25, 8493.125 6006.042, 8466.667 5794.375, 8466.667 5582.7085, 8466.667 5476.875, 8466.667 5344.5835, 8493.125 5159.375, 8598.959 5000.625, 8678.334 4868.3335, 8810.625 4683.125, 8942.917 4603.75, 9101.667 4497.917, 9233.959 4392.0835, 9392.709 4365.625, 9577.917 4365.625, 9816.042 4365.625, 10001.25 4365.625, 10186.459 4392.0835, 10345.209 4418.542, 10477.5 4471.4585, 10636.25 4497.917</trace>
</ink>
</file>

<file path=ppt/ink/ink1416157361418.xml><?xml version="1.0" encoding="utf-8"?>
<ink xmlns="http://www.w3.org/2003/InkML">
  <definitions>
    <brush xml:id="br1">
      <brushProperty name="fitToCurve" value="1"/>
      <brushProperty name="rasterOp" value="maskPen"/>
      <brushProperty name="height" value="0.5291667" units="cm"/>
      <brushProperty name="color" value="#33cccc"/>
      <brushProperty name="tip" value="rectangle"/>
      <brushProperty name="width" value="0.2645833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11747.5 4894.792, 11588.75 4894.792, 11430.0 4894.792, 11297.709 4974.167, 11138.959 5106.4585, 10980.209 5291.667, 10900.834 5476.875, 10953.75 5635.625, 10980.209 5794.375, 11059.584 5953.125, 11218.334 6085.417, 11377.084 6164.792, 11641.667 6164.792, 11853.334 6138.3335, 12012.084 6058.9585, 12250.209 6006.042, 12408.959 5926.667</trace>
</ink>
</file>

<file path=ppt/ink/ink1416157376348.xml><?xml version="1.0" encoding="utf-8"?>
<ink xmlns="http://www.w3.org/2003/InkML">
  <definitions>
    <brush xml:id="br1">
      <brushProperty name="fitToCurve" value="1"/>
      <brushProperty name="height" value="0.044097226" units="cm"/>
      <brushProperty name="color" value="#00ffff"/>
      <brushProperty name="tip" value="ellipse"/>
      <brushProperty name="width" value="0.044097226"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12170.834 4603.75, 11985.625 4603.75, 11773.959 4471.4585, 11588.75 4312.7085, 11377.084 4127.5, 11244.792 3889.375, 11112.5 3571.875, 11112.5 3386.6667, 11218.334 3227.9167, 11377.084 2989.7917, 11482.917 2831.0417, 11668.125 2619.375, 11932.709 2381.25, 12170.834 2275.4167, 12408.959 2143.125, 12541.25 2116.6667, 12858.75 2063.75, 13043.959 2010.8334, 13202.709 2010.8334, 13493.75 2063.75, 13705.417 2090.2085, 13837.709 2143.125, 14049.375 2222.5, 14181.667 2275.4167, 14419.792 2407.7085, 14578.542 2619.375, 14710.834 2831.0417, 14869.584 3069.1667, 14869.584 3201.4585, 14922.5 3571.875, 14922.5 3677.7085, 14922.5 3810.0, 14869.584 3968.75, 14710.834 4153.9585, 14578.542 4286.25, 14419.792 4365.625, 14419.792 4180.417, 14578.542 3995.2085, 14816.667 3757.0835, 15001.875 3598.3335, 15292.917 3439.5835, 15451.667 3386.6667, 15583.959 3360.2085, 15795.625 3333.75, 16033.75 3333.75, 16192.5 3333.75, 16404.168 3360.2085, 16562.918 3439.5835, 16827.5 3518.9585, 16986.25 3651.25, 17197.918 3889.375, 17303.75 4101.042, 17383.125 4259.792, 17462.5 4418.542, 17515.418 4603.75, 17568.334 4762.5, 17594.793 4921.25, 17621.25 5185.8335, 17647.709 5397.5, 17647.709 5662.0835, 17621.25 5900.2085, 17515.418 6138.3335, 17383.125 6376.4585, 17145.0 6588.125, 16959.793 6693.9585, 16774.584 6826.25, 16615.834 6879.167, 16430.625 6958.542, 16166.042 7037.917, 15927.917 7037.917, 15742.709 7037.917, 15531.042 6958.542, 15240.0 6905.625, 15081.25 6799.792, 14922.5 6693.9585, 14790.209 6535.2085, 14710.834 6402.917, 14869.584 6270.625, 15054.792 6323.542, 15240.0 6535.2085, 15319.375 6693.9585, 15451.667 6905.625, 15583.959 7170.2085, 15689.792 7381.875, 15742.709 7540.625, 15795.625 7805.2085, 15822.084 7990.417, 15822.084 8175.625, 15716.25 8440.209, 15610.417 8651.875, 15451.667 8837.084, 15240.0 9048.75, 15054.792 9154.584, 14869.584 9286.875, 14763.75 9366.25, 14578.542 9472.084, 14419.792 9525.0, 14287.5 9577.917, 14155.209 9630.834, 13996.459 9683.75, 13811.25 9683.75, 13652.5 9630.834, 13387.917 9577.917, 13096.875 9392.709, 12964.584 9233.959, 12805.834 9101.667, 12673.542 8969.375, 12514.792 8784.167, 12382.5 8493.125, 12303.125 8334.375, 12276.667 8175.625, 12276.667 7990.417, 12276.667 7858.125, 12382.5 7620.0, 12461.875 7461.25, 12541.25 7249.5835, 12647.084 7064.375, 12382.5 7249.5835, 12170.834 7434.792, 11932.709 7567.0835, 11773.959 7699.375, 11482.917 7858.125, 11350.625 7963.9585, 11112.5 8096.25, 10900.834 8202.084, 10689.167 8281.459, 10503.959 8307.917, 10265.834 8307.917, 10027.709 8281.459, 9842.5 8175.625, 9630.834 7963.9585, 9525.0 7805.2085, 9392.709 7672.917, 9339.792 7461.25, 9286.875 7302.5, 9233.959 7143.75, 9207.5 6746.875, 9207.5 6535.2085, 9233.959 6297.0835, 9313.334 6085.417, 9339.792 5900.2085, 9392.709 5715.0, 9472.084 5503.3335, 9525.0 5344.5835, 9630.834 5185.8335, 9816.042 5027.0835, 9948.334 4921.25, 10107.084 4841.875, 10239.375 4736.042, 10371.667 4683.125, 10609.792 4630.2085, 11059.584 4524.375, 11191.875 4524.375, 11482.917 4550.8335, 11668.125 4603.75, 11800.417 4656.667</trace>
</ink>
</file>

<file path=ppt/ink/ink1416157377863.xml><?xml version="1.0" encoding="utf-8"?>
<ink xmlns="http://www.w3.org/2003/InkML">
  <definitions>
    <brush xml:id="br1">
      <brushProperty name="fitToCurve" value="1"/>
      <brushProperty name="height" value="0.044097226" units="cm"/>
      <brushProperty name="color" value="#00ffff"/>
      <brushProperty name="tip" value="ellipse"/>
      <brushProperty name="width" value="0.044097226"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12594.167 6058.9585, 12620.625 5900.2085, 12647.084 5715.0, 12752.917 5556.25, 12858.75 5397.5, 13017.5 5238.75, 13282.084 5106.4585, 13493.75 5027.0835, 13678.959 5027.0835, 13890.625 5159.375, 14313.959 5873.75, 14181.667 6508.75, 13678.959 6773.3335, 13493.75 6773.3335, 13335.0 6773.3335, 13202.709 6693.9585, 13017.5 6667.5, 12858.75 6561.667, 12594.167 6323.542, 12488.334 6191.25, 12461.875 6032.5, 12408.959 5794.375, 12514.792 5556.25, 12858.75 5476.875</trace>
</ink>
</file>

<file path=ppt/ink/ink1416157388280.xml><?xml version="1.0" encoding="utf-8"?>
<ink xmlns="http://www.w3.org/2003/InkML">
  <definitions>
    <brush xml:id="br1">
      <brushProperty name="fitToCurve" value="1"/>
      <brushProperty name="height" value="0.044097226" units="cm"/>
      <brushProperty name="color" value="#00ffff"/>
      <brushProperty name="tip" value="ellipse"/>
      <brushProperty name="width" value="0.044097226"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1905.0 10503.959, 1719.7917 10503.959, 1587.5 10477.5, 1428.75 10371.667, 1322.9167 10239.375, 1217.0834 9948.334, 1111.25 9683.75, 1031.875 9392.709, 1031.875 9233.959, 1031.875 9101.667, 1031.875 8942.917, 1084.7917 8784.167, 1111.25 8493.125, 1190.625 8334.375, 1296.4584 8175.625, 1455.2084 8043.3335, 1693.3334 7937.5, 1852.0834 7831.667, 2010.8334 7778.75, 2196.0417 7725.8335, 2381.25 7672.917, 2619.375 7620.0, 2857.5 7620.0, 2989.7917 7620.0, 3227.9167 7672.917, 3360.2085 7699.375, 3571.875 7805.2085, 3730.625 7990.417, 3889.375 8175.625, 3995.2085 8413.75, 3995.2085 8572.5, 3995.2085 8784.167, 3995.2085 8995.834, 3968.75 9286.875, 3889.375 9445.625, 3810.0 9630.834, 3757.0835 9763.125, 3730.625 9948.334, 3810.0 9710.209, 3915.8335 9525.0, 4127.5 9339.792, 4312.7085 9207.5, 4497.917 9048.75, 4683.125 8863.542, 4841.875 8837.084, 5027.0835 8784.167, 5185.8335 8731.25, 5344.5835 8731.25, 5662.0835 8731.25, 5873.75 8784.167, 6032.5 8810.625, 6270.625 8863.542, 6455.8335 8942.917, 6641.042 8969.375, 6826.25 9075.209, 7037.917 9233.959, 7249.5835 9472.084, 7381.875 9736.667, 7461.25 9974.792, 7540.625 10133.542, 7567.0835 10345.209, 7620.0 10503.959, 7620.0 10636.25, 7620.0 10768.542, 7540.625 10980.209, 7461.25 11191.875, 7381.875 11297.709, 7143.75 11509.375, 6958.542 11641.667, 6799.792 11721.042, 6588.125 11800.417, 6455.8335 11879.792, 6323.542 11906.25, 6032.5 11932.709, 5873.75 11932.709, 5715.0 11932.709, 5503.3335 11906.25, 5344.5835 11879.792, 5159.375 11879.792, 5291.667 11879.792, 5476.875 11879.792, 5582.7085 11985.625, 5767.917 12091.459, 5900.2085 12170.834, 6058.9585 12382.5, 6164.792 12514.792, 6217.7085 12726.459, 6270.625 12858.75, 6270.625 13017.5, 6191.25 13176.25, 6085.417 13335.0, 6032.5 13520.209, 5953.125 13652.5, 5873.75 13784.792, 5715.0 13917.084, 5556.25 14075.834, 5423.9585 14181.667, 5265.2085 14261.042, 5027.0835 14419.792, 4841.875 14499.167, 4656.667 14552.084, 4471.4585 14578.542, 4286.25 14631.459, 4101.042 14631.459, 3968.75 14578.542, 3810.0 14578.542, 3598.3335 14525.625, 3386.6667 14419.792, 3254.375 14313.959, 3069.1667 14155.209, 2857.5 13917.084, 2751.6667 13705.417, 2698.75 13520.209, 2645.8335 13335.0, 2645.8335 13149.792, 2645.8335 13017.5, 2513.5417 13149.792, 2354.7917 13282.084, 2196.0417 13335.0, 1905.0 13520.209, 1719.7917 13626.042, 1481.6667 13705.417, 1217.0834 13811.25, 952.5 13837.709, 740.8334 13890.625, 555.625 13890.625, 370.4167 13890.625, 238.125 13837.709, 79.375 13705.417, -79.375 13493.75, -158.75 13335.0, -238.125 13202.709, -291.0417 13096.875, -343.95834 12911.667, -370.4167 12779.375, -423.33334 12594.167, -423.33334 12408.959, -423.33334 12223.75, -370.4167 12038.542, -343.95834 11906.25, -317.5 11773.959, -185.20834 11535.834, -79.375 11377.084, 79.375 11191.875, 343.95834 11006.667, 687.9167 10874.375, 873.125 10768.542, 1084.7917 10742.084, 1296.4584 10689.167, 1481.6667 10636.25</trace>
</ink>
</file>

<file path=ppt/ink/ink1416157389806.xml><?xml version="1.0" encoding="utf-8"?>
<ink xmlns="http://www.w3.org/2003/InkML">
  <definitions>
    <brush xml:id="br1">
      <brushProperty name="fitToCurve" value="1"/>
      <brushProperty name="height" value="0.044097226" units="cm"/>
      <brushProperty name="color" value="#00ffff"/>
      <brushProperty name="tip" value="ellipse"/>
      <brushProperty name="width" value="0.044097226"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2248.9585 11535.834, 2143.125 11350.625, 2143.125 11191.875, 2222.5 11059.584, 2328.3335 10821.459, 2883.9585 10451.042, 3016.25 10398.125, 3201.4585 10371.667, 4153.9585 10636.25, 4365.625 10768.542, 4497.917 10980.209, 4524.375 11138.959, 4550.8335 11297.709, 4524.375 11509.375, 4471.4585 11721.042, 4365.625 11879.792, 4127.5 12091.459, 3968.75 12170.834, 3757.0835 12223.75, 3518.9585 12250.209, 3333.75 12276.667, 3148.5417 12250.209, 3016.25 12223.75, 2883.9585 12091.459, 2698.75 11800.417, 2645.8335 11641.667, 2592.9167 11430.0</trace>
</ink>
</file>

<file path=ppt/ink/ink1416157400002.xml><?xml version="1.0" encoding="utf-8"?>
<ink xmlns="http://www.w3.org/2003/InkML">
  <definitions>
    <brush xml:id="br1">
      <brushProperty name="fitToCurve" value="1"/>
      <brushProperty name="height" value="0.044097226" units="cm"/>
      <brushProperty name="color" value="#00ffff"/>
      <brushProperty name="tip" value="ellipse"/>
      <brushProperty name="width" value="0.044097226"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13573.125 11985.625, 13705.417 11800.417, 13917.084 11641.667, 14075.834 11535.834, 14287.5 11430.0, 14525.625 11297.709, 14710.834 11218.334, 14869.584 11112.5, 15054.792 11059.584, 15240.0 10980.209, 15425.209 10953.75, 15610.417 10900.834, 15742.709 10900.834, 15901.459 10900.834, 16166.042 10900.834, 16324.792 10900.834, 16483.543 10953.75, 16668.75 10953.75, 16827.5 10980.209, 16986.25 11059.584, 17145.0 11112.5, 17303.75 11138.959, 17488.959 11271.25, 17647.709 11377.084, 17859.375 11482.917, 17991.668 11588.75, 18229.793 11800.417, 18388.543 12091.459, 18494.375 12356.042, 18494.375 12514.792, 18520.834 12726.459, 18520.834 12858.75, 18467.918 13043.959, 18388.543 13202.709, 18309.168 13335.0, 18123.959 13520.209, 17832.918 13784.792, 17515.418 13917.084, 17224.375 14049.375, 16959.793 14181.667, 16536.459 14419.792, 16298.334 14552.084, 15980.834 14790.209, 15716.25 15054.792, 15478.125 15319.375, 15398.75 15451.667</trace>
</ink>
</file>

<file path=ppt/ink/ink1416157401730.xml><?xml version="1.0" encoding="utf-8"?>
<ink xmlns="http://www.w3.org/2003/InkML">
  <definitions>
    <brush xml:id="br1">
      <brushProperty name="fitToCurve" value="1"/>
      <brushProperty name="height" value="0.044097226" units="cm"/>
      <brushProperty name="color" value="#00ffff"/>
      <brushProperty name="tip" value="ellipse"/>
      <brushProperty name="width" value="0.044097226"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13520.209 11985.625, 13440.834 11800.417, 13335.0 11641.667, 13176.25 11509.375, 12964.584 11297.709, 12805.834 11244.792, 12091.459 10980.209, 10847.917 10980.209, 10715.625 11006.667, 10345.209 11112.5, 10027.709 11218.334, 9895.417 11271.25, 9683.75 11430.0, 9525.0 11721.042, 9445.625 11906.25, 9445.625 12038.542, 9445.625 12223.75, 9472.084 12382.5, 9525.0 12541.25, 9736.667 12805.834, 9895.417 12911.667, 10080.625 13043.959, 10318.75 13202.709, 10715.625 13387.917, 10953.75 13493.75, 11138.959 13573.125, 11350.625 13652.5, 11615.209 13784.792, 11985.625 13943.542, 12303.125 14155.209, 12647.084 14287.5, 13017.5 14499.167, 13335.0 14657.917, 13626.042 14869.584, 13943.542 15160.625, 14181.667 15319.375</trace>
</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8671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t>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t>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t>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B32FF-34E7-9545-86A2-0DF334BA82C1}" type="datetimeFigureOut">
              <a:rPr lang="en-US" smtClean="0"/>
              <a:t>12-4-11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70897-D982-EA43-8318-894E8D36E196}" type="slidenum">
              <a:rPr lang="en-US" smtClean="0"/>
              <a:t>‹#›</a:t>
            </a:fld>
            <a:endParaRPr lang="en-US"/>
          </a:p>
        </p:txBody>
      </p:sp>
    </p:spTree>
    <p:extLst>
      <p:ext uri="{BB962C8B-B14F-4D97-AF65-F5344CB8AC3E}">
        <p14:creationId xmlns:p14="http://schemas.microsoft.com/office/powerpoint/2010/main" val="768363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customXml" Target="../ink/ink1416157280648.xml" /><Relationship Id="rId3" Type="http://schemas.openxmlformats.org/officeDocument/2006/relationships/customXml" Target="../ink/ink1416157281499.xml" /><Relationship Id="rId4" Type="http://schemas.openxmlformats.org/officeDocument/2006/relationships/customXml" Target="../ink/ink1416157321996.xml" /><Relationship Id="rId5" Type="http://schemas.openxmlformats.org/officeDocument/2006/relationships/customXml" Target="../ink/ink1416157322833.xml" /><Relationship Id="rId6" Type="http://schemas.openxmlformats.org/officeDocument/2006/relationships/customXml" Target="../ink/ink1416157336234.xml" /><Relationship Id="rId7" Type="http://schemas.openxmlformats.org/officeDocument/2006/relationships/customXml" Target="../ink/ink1416157347096.xml" /><Relationship Id="rId8" Type="http://schemas.openxmlformats.org/officeDocument/2006/relationships/customXml" Target="../ink/ink1416157348595.xml" /><Relationship Id="rId9" Type="http://schemas.openxmlformats.org/officeDocument/2006/relationships/customXml" Target="../ink/ink1416157360200.xml" /><Relationship Id="rId10" Type="http://schemas.openxmlformats.org/officeDocument/2006/relationships/customXml" Target="../ink/ink1416157361418.xml" /><Relationship Id="rId11" Type="http://schemas.openxmlformats.org/officeDocument/2006/relationships/customXml" Target="../ink/ink1416157376348.xml" /><Relationship Id="rId12" Type="http://schemas.openxmlformats.org/officeDocument/2006/relationships/customXml" Target="../ink/ink1416157377863.xml" /><Relationship Id="rId13" Type="http://schemas.openxmlformats.org/officeDocument/2006/relationships/customXml" Target="../ink/ink1416157388280.xml" /><Relationship Id="rId14" Type="http://schemas.openxmlformats.org/officeDocument/2006/relationships/customXml" Target="../ink/ink1416157389806.xml" /><Relationship Id="rId15" Type="http://schemas.openxmlformats.org/officeDocument/2006/relationships/customXml" Target="../ink/ink1416157400002.xml" /><Relationship Id="rId16" Type="http://schemas.openxmlformats.org/officeDocument/2006/relationships/customXml" Target="../ink/ink1416157401730.xml" /><Relationship Id="rIMGId17" Type="http://schemas.openxmlformats.org/officeDocument/2006/relationships/image" Target="../media/pic141116190458.png" /><Relationship Id="rIMGId18" Type="http://schemas.openxmlformats.org/officeDocument/2006/relationships/image" Target="../media/pic141116190728.png" /><Relationship Id="rIMGId19" Type="http://schemas.openxmlformats.org/officeDocument/2006/relationships/image" Target="../media/pic141117193027.png" /><Relationship Id="rIMGId20" Type="http://schemas.openxmlformats.org/officeDocument/2006/relationships/image" Target="../media/pic141117193200.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 Id="rIMGId2" Type="http://schemas.openxmlformats.org/officeDocument/2006/relationships/image" Target="../media/pic141117220349.png" /><Relationship Id="rIMGId3" Type="http://schemas.openxmlformats.org/officeDocument/2006/relationships/image" Target="../media/pic141117220416.png" /><Relationship Id="rIMGId4" Type="http://schemas.openxmlformats.org/officeDocument/2006/relationships/image" Target="../media/pic141117221528.png" /><Relationship Id="rIMGId5" Type="http://schemas.openxmlformats.org/officeDocument/2006/relationships/image" Target="../media/pic141117221710.pn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 Id="rIMGId2" Type="http://schemas.openxmlformats.org/officeDocument/2006/relationships/image" Target="../media/pic141117211331.pn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 Id="rIMGId2" Type="http://schemas.openxmlformats.org/officeDocument/2006/relationships/image" Target="../media/pic141118105003.pn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 Id="rIMGId2" Type="http://schemas.openxmlformats.org/officeDocument/2006/relationships/image" Target="../media/pic141117184453.png" /><Relationship Id="rIMGId3" Type="http://schemas.openxmlformats.org/officeDocument/2006/relationships/image" Target="../media/pic141117184518.png" /><Relationship Id="rIMGId4" Type="http://schemas.openxmlformats.org/officeDocument/2006/relationships/image" Target="../media/pic141117184951.png" /><Relationship Id="rIMGId5" Type="http://schemas.openxmlformats.org/officeDocument/2006/relationships/image" Target="../media/pic141117190609.pn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 Id="rIMGId2" Type="http://schemas.openxmlformats.org/officeDocument/2006/relationships/image" Target="../media/pic141117193651.pn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 Id="rIMGId2" Type="http://schemas.openxmlformats.org/officeDocument/2006/relationships/image" Target="../media/pic141117194440.pn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 Id="rIMGId2" Type="http://schemas.openxmlformats.org/officeDocument/2006/relationships/image" Target="../media/pic141117195334.png" /><Relationship Id="rIMGId3" Type="http://schemas.openxmlformats.org/officeDocument/2006/relationships/image" Target="../media/pic141117195405.pn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 Id="rIMGId2" Type="http://schemas.openxmlformats.org/officeDocument/2006/relationships/image" Target="../media/pic141117200323.pn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 Id="rIMGId2" Type="http://schemas.openxmlformats.org/officeDocument/2006/relationships/image" Target="../media/pic141117201537.png" /><Relationship Id="rIMGId3" Type="http://schemas.openxmlformats.org/officeDocument/2006/relationships/image" Target="../media/pic141117202355.png" /><Relationship Id="rIMGId4" Type="http://schemas.openxmlformats.org/officeDocument/2006/relationships/image" Target="../media/pic141117202506.png" /><Relationship Id="rIMGId5" Type="http://schemas.openxmlformats.org/officeDocument/2006/relationships/image" Target="../media/pic141117202740.pn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 Id="rIMGId2" Type="http://schemas.openxmlformats.org/officeDocument/2006/relationships/image" Target="../media/pic141117204054.pn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 Id="rIMGId2" Type="http://schemas.openxmlformats.org/officeDocument/2006/relationships/image" Target="../media/pic141117205104.png" /></Relationships>
</file>

<file path=ppt/slides/slide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pic>
        <p:nvPicPr>
          <p:cNvPr id="20" name="Picture"/>
          <p:cNvPicPr>
            <a:picLocks noChangeAspect="1"/>
          </p:cNvPicPr>
          <p:nvPr/>
        </p:nvPicPr>
        <p:blipFill>
          <a:blip r:embed="rIMGId18"/>
          <a:stretch>
            <a:fillRect/>
          </a:stretch>
        </p:blipFill>
        <p:spPr>
          <a:xfrm>
            <a:off x="-57150" y="-395341"/>
            <a:ext cx="9366885" cy="7535731"/>
          </a:xfrm>
          <a:prstGeom prst="rect">
            <a:avLst/>
          </a:prstGeom>
        </p:spPr>
      </p:pic>
      <p:sp>
        <p:nvSpPr>
          <p:cNvPr id="2" name="Title 1"/>
          <p:cNvSpPr>
            <a:spLocks noGrp="1"/>
          </p:cNvSpPr>
          <p:nvPr>
            <p:ph type="ctrTitle"/>
          </p:nvPr>
        </p:nvSpPr>
        <p:spPr>
          <a:xfrm>
            <a:off x="97155" y="435684"/>
            <a:ext cx="5052060" cy="3340249"/>
          </a:xfrm>
        </p:spPr>
        <p:txBody>
          <a:bodyPr/>
          <a:lstStyle/>
          <a:p>
            <a:r>
              <a:rPr>
                <a:solidFill>
                  <a:srgbClr val="ff9900"/>
                </a:solidFill>
              </a:rPr>
              <a:t>Біографія  </a:t>
            </a:r>
            <a:endParaRPr lang="en-US"/>
          </a:p>
          <a:p>
            <a:r>
              <a:rPr>
                <a:solidFill>
                  <a:srgbClr val="ff9900"/>
                </a:solidFill>
              </a:rPr>
              <a:t>Михайла  Грушевського</a:t>
            </a:r>
            <a:endParaRPr/>
          </a:p>
        </p:txBody>
      </p:sp>
      <p:sp>
        <p:nvSpPr>
          <p:cNvPr id="3" name="Subtitle 2"/>
          <p:cNvSpPr>
            <a:spLocks noGrp="1"/>
          </p:cNvSpPr>
          <p:nvPr>
            <p:ph type="subTitle" idx="1"/>
          </p:nvPr>
        </p:nvSpPr>
        <p:spPr>
          <a:xfrm>
            <a:off x="4143375" y="5416475"/>
            <a:ext cx="5755005" cy="1507864"/>
          </a:xfrm>
        </p:spPr>
        <p:txBody>
          <a:bodyPr/>
          <a:lstStyle/>
          <a:p>
            <a:r>
              <a:rPr>
                <a:solidFill>
                  <a:srgbClr val="ff9900"/>
                </a:solidFill>
              </a:rPr>
              <a:t>Учениці 10 класу</a:t>
            </a:r>
            <a:endParaRPr lang="en-US"/>
          </a:p>
          <a:p>
            <a:r>
              <a:rPr>
                <a:solidFill>
                  <a:srgbClr val="ff9900"/>
                </a:solidFill>
              </a:rPr>
              <a:t>Меличенко Діани</a:t>
            </a:r>
            <a:endParaRPr/>
          </a:p>
        </p:txBody>
      </p:sp>
      <p:pic>
        <p:nvPicPr>
          <p:cNvPr id="21" name="Picture"/>
          <p:cNvPicPr>
            <a:picLocks noChangeAspect="1"/>
          </p:cNvPicPr>
          <p:nvPr/>
        </p:nvPicPr>
        <p:blipFill>
          <a:blip r:embed="rIMGId19"/>
          <a:stretch>
            <a:fillRect/>
          </a:stretch>
        </p:blipFill>
        <p:spPr>
          <a:xfrm>
            <a:off x="4223385" y="7670202"/>
            <a:ext cx="3446145" cy="4340710"/>
          </a:xfrm>
          <a:prstGeom prst="rect">
            <a:avLst/>
          </a:prstGeom>
        </p:spPr>
      </p:pic>
      <p:pic>
        <p:nvPicPr>
          <p:cNvPr id="22" name="Picture"/>
          <p:cNvPicPr>
            <a:picLocks noChangeAspect="1"/>
          </p:cNvPicPr>
          <p:nvPr/>
        </p:nvPicPr>
        <p:blipFill>
          <a:blip r:embed="rIMGId20"/>
          <a:stretch>
            <a:fillRect/>
          </a:stretch>
        </p:blipFill>
        <p:spPr>
          <a:xfrm>
            <a:off x="4880610" y="554018"/>
            <a:ext cx="3851910" cy="4184724"/>
          </a:xfrm>
          <a:prstGeom prst="rect">
            <a:avLst/>
          </a:prstGeom>
        </p:spPr>
      </p:pic>
    </p:spTree>
    <p:extLst>
      <p:ext uri="{BB962C8B-B14F-4D97-AF65-F5344CB8AC3E}">
        <p14:creationId val="523879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pic>
        <p:nvPicPr>
          <p:cNvPr id="7" name="Picture"/>
          <p:cNvPicPr>
            <a:picLocks noChangeAspect="1"/>
          </p:cNvPicPr>
          <p:nvPr/>
        </p:nvPicPr>
        <p:blipFill>
          <a:blip r:embed="rIMGId5"/>
          <a:stretch>
            <a:fillRect/>
          </a:stretch>
        </p:blipFill>
        <p:spPr>
          <a:xfrm>
            <a:off x="-508635" y="5378"/>
            <a:ext cx="9778365" cy="10418780"/>
          </a:xfrm>
          <a:prstGeom prst="rect">
            <a:avLst/>
          </a:prstGeom>
        </p:spPr>
      </p:pic>
      <p:sp>
        <p:nvSpPr>
          <p:cNvPr id="2" name="Title 1"/>
          <p:cNvSpPr>
            <a:spLocks noGrp="1"/>
          </p:cNvSpPr>
          <p:nvPr>
            <p:ph type="title"/>
          </p:nvPr>
        </p:nvSpPr>
        <p:spPr>
          <a:xfrm>
            <a:off x="457200" y="274638"/>
            <a:ext cx="8229600" cy="1145689"/>
          </a:xfrm>
          <a:noFill/>
        </p:spPr>
        <p:txBody>
          <a:bodyPr/>
          <a:lstStyle/>
          <a:p>
            <a:r>
              <a:rPr>
                <a:solidFill>
                  <a:srgbClr val="ffffff"/>
                </a:solidFill>
              </a:rPr>
              <a:t>Останні роки життя та смерть</a:t>
            </a:r>
            <a:endParaRPr lang="en-US"/>
          </a:p>
        </p:txBody>
      </p:sp>
      <p:sp>
        <p:nvSpPr>
          <p:cNvPr id="3" name="Content Placeholder 2"/>
          <p:cNvSpPr>
            <a:spLocks noGrp="1"/>
          </p:cNvSpPr>
          <p:nvPr>
            <p:ph idx="1"/>
          </p:nvPr>
        </p:nvSpPr>
        <p:spPr>
          <a:xfrm>
            <a:off x="457200" y="1602889"/>
            <a:ext cx="8229600" cy="4523590"/>
          </a:xfrm>
          <a:noFill/>
          <a:ln w="25400">
            <a:noFill/>
          </a:ln>
        </p:spPr>
        <p:txBody>
          <a:bodyPr/>
          <a:lstStyle/>
          <a:p>
            <a:pPr lvl="0"/>
            <a:r>
              <a:rPr sz="2000">
                <a:solidFill>
                  <a:srgbClr val="ffffff"/>
                </a:solidFill>
              </a:rPr>
              <a:t>23 березня 1931 року Грушевського заарештували як «керівника Українського націоналістичного центру», вигаданого чекістами. Коли він відмовився визнавати ті «свідчення», які з нього «вибили» слідчі погрозами ув'язнити його доньку Катерину, 5 січня 1933 року справу екс-голови Центральної Ради закрили зі зловісним, водночас, поясненням-вердиктом — з огляду на його смерть</a:t>
            </a:r>
          </a:p>
          <a:p>
            <a:pPr lvl="0"/>
            <a:r>
              <a:rPr sz="2000">
                <a:solidFill>
                  <a:srgbClr val="ffffff"/>
                </a:solidFill>
              </a:rPr>
              <a:t>.Виконання цього вироку відтермінували до 25 листопада 1934 року, коли Грушевський справді помер у Кисловодську від сепсису через три дні після операції з видалення фурункула. Операцію цю провів головний лікар місцевої лікарні, котрий хірургом не був, перед цим він відмовив Грушевському в проханні бути прооперованим його давнім і </a:t>
            </a:r>
            <a:r>
              <a:rPr sz="2000">
                <a:solidFill>
                  <a:srgbClr val="ffffff"/>
                </a:solidFill>
              </a:rPr>
              <a:t>перевіреним другом…Наприкінці 1934 року Грушевський відпочивав у одному з кисловодських санаторіїв і несподівано захворів на карбункул. Серце зупинилось о другій годині дня.</a:t>
            </a:r>
          </a:p>
        </p:txBody>
      </p:sp>
      <p:pic>
        <p:nvPicPr>
          <p:cNvPr id="4" name="Picture"/>
          <p:cNvPicPr>
            <a:picLocks noChangeAspect="1"/>
          </p:cNvPicPr>
          <p:nvPr/>
        </p:nvPicPr>
        <p:blipFill>
          <a:blip r:embed="rIMGId2"/>
          <a:stretch>
            <a:fillRect/>
          </a:stretch>
        </p:blipFill>
        <p:spPr>
          <a:xfrm>
            <a:off x="2114550" y="7686339"/>
            <a:ext cx="4812030" cy="3394037"/>
          </a:xfrm>
          <a:prstGeom prst="rect">
            <a:avLst/>
          </a:prstGeom>
        </p:spPr>
      </p:pic>
      <p:pic>
        <p:nvPicPr>
          <p:cNvPr id="5" name="Picture"/>
          <p:cNvPicPr>
            <a:picLocks noChangeAspect="1"/>
          </p:cNvPicPr>
          <p:nvPr/>
        </p:nvPicPr>
        <p:blipFill>
          <a:blip r:embed="rIMGId3"/>
          <a:stretch>
            <a:fillRect/>
          </a:stretch>
        </p:blipFill>
        <p:spPr>
          <a:xfrm>
            <a:off x="1983105" y="7906870"/>
            <a:ext cx="3989070" cy="2893807"/>
          </a:xfrm>
          <a:prstGeom prst="rect">
            <a:avLst/>
          </a:prstGeom>
        </p:spPr>
      </p:pic>
      <p:pic>
        <p:nvPicPr>
          <p:cNvPr id="6" name="Picture"/>
          <p:cNvPicPr>
            <a:picLocks noChangeAspect="1"/>
          </p:cNvPicPr>
          <p:nvPr/>
        </p:nvPicPr>
        <p:blipFill>
          <a:blip r:embed="rIMGId4"/>
          <a:stretch>
            <a:fillRect/>
          </a:stretch>
        </p:blipFill>
        <p:spPr>
          <a:xfrm>
            <a:off x="2560320" y="9326880"/>
            <a:ext cx="6829425" cy="882127"/>
          </a:xfrm>
          <a:prstGeom prst="rect">
            <a:avLst/>
          </a:prstGeom>
        </p:spPr>
      </p:pic>
    </p:spTree>
    <p:extLst>
      <p:ext uri="{BB962C8B-B14F-4D97-AF65-F5344CB8AC3E}">
        <p14:creationId val="186699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pic>
        <p:nvPicPr>
          <p:cNvPr id="4" name="Picture"/>
          <p:cNvPicPr>
            <a:picLocks noChangeAspect="1"/>
          </p:cNvPicPr>
          <p:nvPr/>
        </p:nvPicPr>
        <p:blipFill>
          <a:blip r:embed="rIMGId2"/>
          <a:stretch>
            <a:fillRect/>
          </a:stretch>
        </p:blipFill>
        <p:spPr>
          <a:xfrm>
            <a:off x="-360045" y="-446442"/>
            <a:ext cx="9784080" cy="8525435"/>
          </a:xfrm>
          <a:prstGeom prst="rect">
            <a:avLst/>
          </a:prstGeom>
        </p:spPr>
      </p:pic>
      <p:sp>
        <p:nvSpPr>
          <p:cNvPr id="2" name="Title 1"/>
          <p:cNvSpPr>
            <a:spLocks noGrp="1"/>
          </p:cNvSpPr>
          <p:nvPr>
            <p:ph type="title"/>
          </p:nvPr>
        </p:nvSpPr>
        <p:spPr>
          <a:xfrm>
            <a:off x="188595" y="295835"/>
            <a:ext cx="4732020" cy="1124174"/>
          </a:xfrm>
        </p:spPr>
        <p:txBody>
          <a:bodyPr/>
          <a:lstStyle/>
          <a:p>
            <a:r>
              <a:rPr>
                <a:solidFill>
                  <a:srgbClr val="000000"/>
                </a:solidFill>
              </a:rPr>
              <a:t>Еміграція</a:t>
            </a:r>
            <a:endParaRPr lang="en-US"/>
          </a:p>
        </p:txBody>
      </p:sp>
      <p:sp>
        <p:nvSpPr>
          <p:cNvPr id="3" name="Content Placeholder 2"/>
          <p:cNvSpPr>
            <a:spLocks noGrp="1"/>
          </p:cNvSpPr>
          <p:nvPr>
            <p:ph idx="1"/>
          </p:nvPr>
        </p:nvSpPr>
        <p:spPr>
          <a:xfrm>
            <a:off x="4954905" y="139849"/>
            <a:ext cx="4754880" cy="1274781"/>
          </a:xfrm>
        </p:spPr>
        <p:txBody>
          <a:bodyPr/>
          <a:lstStyle/>
          <a:p>
            <a:pPr indent="0" marL="0" lvl="0">
              <a:buNone/>
            </a:pPr>
            <a:r>
              <a:rPr sz="3600">
                <a:solidFill>
                  <a:srgbClr val="000000"/>
                </a:solidFill>
              </a:rPr>
              <a:t>Грушевський - академік</a:t>
            </a:r>
          </a:p>
        </p:txBody>
      </p:sp>
      <p:sp>
        <p:nvSpPr>
          <p:cNvPr id="5" name="TextBox"/>
          <p:cNvSpPr txBox="1"/>
          <p:nvPr/>
        </p:nvSpPr>
        <p:spPr>
          <a:xfrm>
            <a:off x="2160270" y="8837407"/>
            <a:ext cx="3406140" cy="4265407"/>
          </a:xfrm>
          <a:prstGeom prst="rect">
            <a:avLst/>
          </a:prstGeom>
          <a:solidFill>
            <a:srgbClr val="4f81bd"/>
          </a:solidFill>
          <a:ln>
            <a:solidFill>
              <a:srgbClr val="385d8a"/>
            </a:solidFill>
          </a:ln>
        </p:spPr>
        <p:txBody>
          <a:bodyPr wrap="square" rtlCol="0">
            <a:spAutoFit/>
          </a:bodyPr>
          <a:lstStyle/>
          <a:p>
            <a:r>
              <a:rPr>
                <a:solidFill>
                  <a:srgbClr val="ffcc99"/>
                </a:solidFill>
              </a:rPr>
              <a:t>У березні 1919 емігрував до Чехословаччини. Жив у Празі, потім у Відні як представник закордонної делегації УПСР. Розгорнув широку публіцистичну й наукову діяльність.</a:t>
            </a:r>
            <a:endParaRPr lang="zh-CN" altLang="en-US"/>
          </a:p>
        </p:txBody>
      </p:sp>
      <p:sp>
        <p:nvSpPr>
          <p:cNvPr id="6" name="TextBox"/>
          <p:cNvSpPr txBox="1"/>
          <p:nvPr/>
        </p:nvSpPr>
        <p:spPr>
          <a:xfrm>
            <a:off x="771525" y="1177962"/>
            <a:ext cx="3503250" cy="5279186"/>
          </a:xfrm>
          <a:prstGeom prst="rect">
            <a:avLst/>
          </a:prstGeom>
          <a:noFill/>
          <a:ln>
            <a:noFill/>
          </a:ln>
        </p:spPr>
        <p:txBody>
          <a:bodyPr wrap="square" rtlCol="0">
            <a:spAutoFit/>
          </a:bodyPr>
          <a:lstStyle/>
          <a:p>
            <a:r>
              <a:rPr sz="2000">
                <a:solidFill>
                  <a:srgbClr val="000000"/>
                </a:solidFill>
              </a:rPr>
              <a:t>У березні 1919 емігрував до Чехословаччини. Жив у Празі, потім у Відні як представник закордонної делегації УПСР. Розгорнув широку публіцистичну й наукову діяльність.</a:t>
            </a:r>
            <a:endParaRPr lang="zh-CN" altLang="en-US"/>
          </a:p>
          <a:p>
            <a:r>
              <a:rPr sz="2000">
                <a:solidFill>
                  <a:srgbClr val="000000"/>
                </a:solidFill>
              </a:rPr>
              <a:t>На еміграції Грушевський проводив роботу над великим науковим проектом — багатотомною «Історією української літератури». Перші томи цієї роботи були надруковані в 1923 р., останній, 6-й том, лишився в рукописі і був надрукований тільки у 1995 році.</a:t>
            </a:r>
          </a:p>
        </p:txBody>
      </p:sp>
      <p:sp>
        <p:nvSpPr>
          <p:cNvPr id="7" name="TextBox"/>
          <p:cNvSpPr txBox="1"/>
          <p:nvPr/>
        </p:nvSpPr>
        <p:spPr>
          <a:xfrm>
            <a:off x="4726305" y="1167204"/>
            <a:ext cx="3760470" cy="5346550"/>
          </a:xfrm>
          <a:prstGeom prst="rect">
            <a:avLst/>
          </a:prstGeom>
          <a:noFill/>
          <a:ln>
            <a:noFill/>
          </a:ln>
        </p:spPr>
        <p:txBody>
          <a:bodyPr wrap="square" rtlCol="0">
            <a:spAutoFit/>
          </a:bodyPr>
          <a:lstStyle/>
          <a:p>
            <a:r>
              <a:rPr>
                <a:solidFill>
                  <a:srgbClr val="000000"/>
                </a:solidFill>
              </a:rPr>
              <a:t>1923 року був обраний академіком ВУАН. У березні 1924 року із сім'єю приїхав до Києва. Працював професором історії в Київському державному університеті. Був обраний академіком Всеукраїнської академії наук, керівником історико-філологічного відділу. З осені 1929 почався погром історичних установ, створених Грушевським. У листопаді-грудні 1929 сесія Ради ВУАН почала ліквідовувати комісії, якими керував Грушевський                               (остаточно ліквідувала 1933).Більшість співробітників і учнів Грушевського було заарештовано й заслано[4].7 березня 1931 року Грушевський переїхав до Москви.</a:t>
            </a:r>
            <a:endParaRPr lang="zh-CN" altLang="en-US"/>
          </a:p>
        </p:txBody>
      </p:sp>
    </p:spTree>
    <p:extLst>
      <p:ext uri="{BB962C8B-B14F-4D97-AF65-F5344CB8AC3E}">
        <p14:creationId val="186699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pic>
        <p:nvPicPr>
          <p:cNvPr id="4" name="Picture"/>
          <p:cNvPicPr>
            <a:picLocks noChangeAspect="1"/>
          </p:cNvPicPr>
          <p:nvPr/>
        </p:nvPicPr>
        <p:blipFill>
          <a:blip r:embed="rIMGId2"/>
          <a:stretch>
            <a:fillRect/>
          </a:stretch>
        </p:blipFill>
        <p:spPr>
          <a:xfrm>
            <a:off x="-220028" y="-217842"/>
            <a:ext cx="9435465" cy="7256032"/>
          </a:xfrm>
          <a:prstGeom prst="rect">
            <a:avLst/>
          </a:prstGeom>
        </p:spPr>
      </p:pic>
      <p:sp>
        <p:nvSpPr>
          <p:cNvPr id="2" name="Title 1"/>
          <p:cNvSpPr>
            <a:spLocks noGrp="1"/>
          </p:cNvSpPr>
          <p:nvPr>
            <p:ph type="title"/>
          </p:nvPr>
        </p:nvSpPr>
        <p:spPr>
          <a:xfrm>
            <a:off x="445770" y="2382818"/>
            <a:ext cx="8229600" cy="1575995"/>
          </a:xfrm>
        </p:spPr>
        <p:txBody>
          <a:bodyPr/>
          <a:lstStyle/>
          <a:p>
            <a:r>
              <a:rPr sz="6700">
                <a:solidFill>
                  <a:srgbClr val="660066"/>
                </a:solidFill>
              </a:rPr>
              <a:t>Дякую за увагу ^_^ </a:t>
            </a:r>
            <a:endParaRPr lang="en-US"/>
          </a:p>
        </p:txBody>
      </p:sp>
    </p:spTree>
    <p:extLst>
      <p:ext uri="{BB962C8B-B14F-4D97-AF65-F5344CB8AC3E}">
        <p14:creationId val="1866996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pic>
        <p:nvPicPr>
          <p:cNvPr id="6" name="Picture"/>
          <p:cNvPicPr>
            <a:picLocks noChangeAspect="1"/>
          </p:cNvPicPr>
          <p:nvPr/>
        </p:nvPicPr>
        <p:blipFill>
          <a:blip r:embed="rIMGId4"/>
          <a:stretch>
            <a:fillRect/>
          </a:stretch>
        </p:blipFill>
        <p:spPr>
          <a:xfrm>
            <a:off x="-28575" y="-285077"/>
            <a:ext cx="9246870" cy="7352850"/>
          </a:xfrm>
          <a:prstGeom prst="rect">
            <a:avLst/>
          </a:prstGeom>
        </p:spPr>
      </p:pic>
      <p:sp>
        <p:nvSpPr>
          <p:cNvPr id="3" name="Content Placeholder 2"/>
          <p:cNvSpPr>
            <a:spLocks noGrp="1"/>
          </p:cNvSpPr>
          <p:nvPr>
            <p:ph idx="1"/>
          </p:nvPr>
        </p:nvSpPr>
        <p:spPr>
          <a:xfrm>
            <a:off x="217170" y="0"/>
            <a:ext cx="8755380" cy="6222981"/>
          </a:xfrm>
        </p:spPr>
        <p:txBody>
          <a:bodyPr/>
          <a:lstStyle/>
          <a:p>
            <a:pPr indent="0" marL="0" lvl="0">
              <a:buNone/>
            </a:pPr>
            <a:r>
              <a:rPr/>
              <a:t>        Голова Української Центральної Ради</a:t>
            </a:r>
          </a:p>
          <a:p>
            <a:pPr indent="0" marL="0" lvl="0">
              <a:buNone/>
            </a:pPr>
            <a:r>
              <a:rPr/>
              <a:t>                              Час на посаді:</a:t>
            </a:r>
            <a:endParaRPr/>
          </a:p>
          <a:p>
            <a:pPr indent="0" marL="0" lvl="0">
              <a:buNone/>
            </a:pPr>
            <a:r>
              <a:rPr/>
              <a:t>            27 березня 1917 - 29 квітня 1918</a:t>
            </a:r>
            <a:endParaRPr/>
          </a:p>
          <a:p>
            <a:pPr indent="0" marL="0" lvl="0">
              <a:buNone/>
            </a:pPr>
            <a:r>
              <a:rPr/>
              <a:t/>
            </a:r>
            <a:endParaRPr/>
          </a:p>
        </p:txBody>
      </p:sp>
      <p:pic>
        <p:nvPicPr>
          <p:cNvPr id="5" name="Picture"/>
          <p:cNvPicPr>
            <a:picLocks noChangeAspect="1"/>
          </p:cNvPicPr>
          <p:nvPr/>
        </p:nvPicPr>
        <p:blipFill>
          <a:blip r:embed="rIMGId3"/>
          <a:stretch>
            <a:fillRect/>
          </a:stretch>
        </p:blipFill>
        <p:spPr>
          <a:xfrm>
            <a:off x="4257675" y="7788536"/>
            <a:ext cx="925830" cy="5846781"/>
          </a:xfrm>
          <a:prstGeom prst="rect">
            <a:avLst/>
          </a:prstGeom>
        </p:spPr>
      </p:pic>
      <p:graphicFrame>
        <p:nvGraphicFramePr>
          <p:cNvPr id="7" name="table"/>
          <p:cNvGraphicFramePr>
            <a:graphicFrameLocks noGrp="1"/>
          </p:cNvGraphicFramePr>
          <p:nvPr>
            <p:extLst/>
          </p:nvPr>
        </p:nvGraphicFramePr>
        <p:xfrm>
          <a:off x="200025" y="1543722"/>
          <a:ext cx="6795135" cy="5288891"/>
        </p:xfrm>
        <a:graphic>
          <a:graphicData uri="http://schemas.openxmlformats.org/drawingml/2006/table">
            <a:tbl>
              <a:tblPr firstRow="1" bandRow="1">
                <a:tableStyleId>{ED083AE6-46FA-4A59-8FB0-9F97EB10719F}</a:tableStyleId>
              </a:tblPr>
              <a:tblGrid>
                <a:gridCol w="3397569"/>
                <a:gridCol w="3397569"/>
              </a:tblGrid>
              <a:tr h="585695">
                <a:tc>
                  <a:txBody>
                    <a:bodyPr/>
                    <a:lstStyle/>
                    <a:p>
                      <a:r>
                        <a:rPr/>
                        <a:t>Народження:</a:t>
                      </a:r>
                      <a:endParaRPr lang="zh-CN" altLang="en-US" dirty="0"/>
                    </a:p>
                  </a:txBody>
                </a:tc>
                <a:tc>
                  <a:txBody>
                    <a:bodyPr/>
                    <a:lstStyle/>
                    <a:p>
                      <a:r>
                        <a:rPr b="0" i="0" u="none"/>
                        <a:t>17 (29) вересня 1866Холм            (Царство Польське)</a:t>
                      </a:r>
                      <a:endParaRPr lang="zh-CN" altLang="en-US" dirty="0"/>
                    </a:p>
                  </a:txBody>
                </a:tc>
              </a:tr>
              <a:tr h="585695">
                <a:tc>
                  <a:txBody>
                    <a:bodyPr/>
                    <a:lstStyle/>
                    <a:p>
                      <a:r>
                        <a:rPr/>
                        <a:t>Помер:</a:t>
                      </a:r>
                      <a:endParaRPr lang="zh-CN" altLang="en-US" dirty="0"/>
                    </a:p>
                  </a:txBody>
                </a:tc>
                <a:tc>
                  <a:txBody>
                    <a:bodyPr/>
                    <a:lstStyle/>
                    <a:p>
                      <a:r>
                        <a:rPr/>
                        <a:t>25 листопада 1934 (68 років)Кисловодськ (СРСР)</a:t>
                      </a:r>
                      <a:endParaRPr lang="zh-CN" altLang="en-US" dirty="0"/>
                    </a:p>
                  </a:txBody>
                </a:tc>
              </a:tr>
              <a:tr h="585695">
                <a:tc>
                  <a:txBody>
                    <a:bodyPr/>
                    <a:lstStyle/>
                    <a:p>
                      <a:r>
                        <a:rPr b="0" i="0" u="none"/>
                        <a:t>Політична</a:t>
                      </a:r>
                      <a:r>
                        <a:rPr b="0" i="0" u="none"/>
                        <a:t> </a:t>
                      </a:r>
                      <a:r>
                        <a:rPr b="0" i="0" u="none"/>
                        <a:t>партія</a:t>
                      </a:r>
                      <a:r>
                        <a:rPr b="0" i="0" u="none"/>
                        <a:t>:</a:t>
                      </a:r>
                      <a:endParaRPr lang="zh-CN" altLang="en-US" dirty="0"/>
                    </a:p>
                  </a:txBody>
                </a:tc>
                <a:tc>
                  <a:txBody>
                    <a:bodyPr/>
                    <a:lstStyle/>
                    <a:p>
                      <a:r>
                        <a:rPr b="0" i="0" u="none"/>
                        <a:t>                       УПСР</a:t>
                      </a:r>
                      <a:endParaRPr lang="zh-CN" altLang="en-US" dirty="0"/>
                    </a:p>
                  </a:txBody>
                </a:tc>
              </a:tr>
              <a:tr h="585695">
                <a:tc>
                  <a:txBody>
                    <a:bodyPr/>
                    <a:lstStyle/>
                    <a:p>
                      <a:r>
                        <a:rPr/>
                        <a:t>Батько:</a:t>
                      </a:r>
                      <a:endParaRPr lang="zh-CN" altLang="en-US" dirty="0"/>
                    </a:p>
                  </a:txBody>
                </a:tc>
                <a:tc>
                  <a:txBody>
                    <a:bodyPr/>
                    <a:lstStyle/>
                    <a:p>
                      <a:r>
                        <a:rPr/>
                        <a:t>Сергій Грушевський</a:t>
                      </a:r>
                      <a:endParaRPr lang="zh-CN" altLang="en-US" dirty="0"/>
                    </a:p>
                  </a:txBody>
                </a:tc>
              </a:tr>
              <a:tr h="585695">
                <a:tc>
                  <a:txBody>
                    <a:bodyPr/>
                    <a:lstStyle/>
                    <a:p>
                      <a:r>
                        <a:rPr/>
                        <a:t>Мати:</a:t>
                      </a:r>
                      <a:endParaRPr lang="zh-CN" altLang="en-US" dirty="0"/>
                    </a:p>
                  </a:txBody>
                </a:tc>
                <a:tc>
                  <a:txBody>
                    <a:bodyPr/>
                    <a:lstStyle/>
                    <a:p>
                      <a:r>
                        <a:rPr/>
                        <a:t>Г.З. Опокова</a:t>
                      </a:r>
                      <a:endParaRPr lang="zh-CN" altLang="en-US" dirty="0"/>
                    </a:p>
                  </a:txBody>
                </a:tc>
              </a:tr>
              <a:tr h="585695">
                <a:tc>
                  <a:txBody>
                    <a:bodyPr/>
                    <a:lstStyle/>
                    <a:p>
                      <a:r>
                        <a:rPr/>
                        <a:t>Дружина:</a:t>
                      </a:r>
                      <a:endParaRPr lang="zh-CN" altLang="en-US" dirty="0"/>
                    </a:p>
                  </a:txBody>
                </a:tc>
                <a:tc>
                  <a:txBody>
                    <a:bodyPr/>
                    <a:lstStyle/>
                    <a:p>
                      <a:r>
                        <a:rPr/>
                        <a:t>Марія-Іванна Грушевська</a:t>
                      </a:r>
                      <a:endParaRPr lang="zh-CN" altLang="en-US" dirty="0"/>
                    </a:p>
                  </a:txBody>
                </a:tc>
              </a:tr>
              <a:tr h="585695">
                <a:tc>
                  <a:txBody>
                    <a:bodyPr/>
                    <a:lstStyle/>
                    <a:p>
                      <a:r>
                        <a:rPr/>
                        <a:t>Діти:</a:t>
                      </a:r>
                      <a:endParaRPr lang="zh-CN" altLang="en-US" dirty="0"/>
                    </a:p>
                  </a:txBody>
                </a:tc>
                <a:tc>
                  <a:txBody>
                    <a:bodyPr/>
                    <a:lstStyle/>
                    <a:p>
                      <a:r>
                        <a:rPr b="0" i="0" u="none"/>
                        <a:t>Катерина</a:t>
                      </a:r>
                      <a:r>
                        <a:rPr b="0" i="0" u="none"/>
                        <a:t> </a:t>
                      </a:r>
                      <a:r>
                        <a:rPr b="0" i="0" u="none"/>
                        <a:t>Грушевська</a:t>
                      </a:r>
                      <a:endParaRPr lang="zh-CN" altLang="en-US" dirty="0"/>
                    </a:p>
                  </a:txBody>
                </a:tc>
              </a:tr>
              <a:tr h="585695">
                <a:tc>
                  <a:txBody>
                    <a:bodyPr/>
                    <a:lstStyle/>
                    <a:p>
                      <a:r>
                        <a:rPr/>
                        <a:t>Релігія:</a:t>
                      </a:r>
                      <a:endParaRPr lang="zh-CN" altLang="en-US" dirty="0"/>
                    </a:p>
                  </a:txBody>
                </a:tc>
                <a:tc>
                  <a:txBody>
                    <a:bodyPr/>
                    <a:lstStyle/>
                    <a:p>
                      <a:r>
                        <a:rPr/>
                        <a:t>православна</a:t>
                      </a:r>
                      <a:endParaRPr lang="zh-CN" altLang="en-US" dirty="0"/>
                    </a:p>
                  </a:txBody>
                </a:tc>
              </a:tr>
              <a:tr h="585695">
                <a:tc>
                  <a:txBody>
                    <a:bodyPr/>
                    <a:lstStyle/>
                    <a:p>
                      <a:r>
                        <a:rPr/>
                        <a:t>Особистий підпис:</a:t>
                      </a:r>
                      <a:endParaRPr lang="zh-CN" altLang="en-US" dirty="0"/>
                    </a:p>
                  </a:txBody>
                </a:tc>
                <a:tc>
                  <a:txBody>
                    <a:bodyPr/>
                    <a:lstStyle/>
                    <a:p>
                      <a:r>
                        <a:rPr/>
                        <a:t/>
                      </a:r>
                      <a:endParaRPr lang="zh-CN" altLang="en-US" dirty="0"/>
                    </a:p>
                  </a:txBody>
                </a:tc>
              </a:tr>
            </a:tbl>
          </a:graphicData>
        </a:graphic>
      </p:graphicFrame>
      <p:pic>
        <p:nvPicPr>
          <p:cNvPr id="8" name="Picture"/>
          <p:cNvPicPr>
            <a:picLocks noChangeAspect="1"/>
          </p:cNvPicPr>
          <p:nvPr/>
        </p:nvPicPr>
        <p:blipFill>
          <a:blip r:embed="rIMGId5"/>
          <a:stretch>
            <a:fillRect/>
          </a:stretch>
        </p:blipFill>
        <p:spPr>
          <a:xfrm>
            <a:off x="3771900" y="6239435"/>
            <a:ext cx="3223260" cy="683110"/>
          </a:xfrm>
          <a:prstGeom prst="rect">
            <a:avLst/>
          </a:prstGeom>
        </p:spPr>
      </p:pic>
    </p:spTree>
    <p:extLst>
      <p:ext uri="{BB962C8B-B14F-4D97-AF65-F5344CB8AC3E}">
        <p14:creationId val="186699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pic>
        <p:nvPicPr>
          <p:cNvPr id="4" name="Picture"/>
          <p:cNvPicPr>
            <a:picLocks noChangeAspect="1"/>
          </p:cNvPicPr>
          <p:nvPr/>
        </p:nvPicPr>
        <p:blipFill>
          <a:blip r:embed="rIMGId2"/>
          <a:stretch>
            <a:fillRect/>
          </a:stretch>
        </p:blipFill>
        <p:spPr>
          <a:xfrm>
            <a:off x="-205740" y="21515"/>
            <a:ext cx="9504045" cy="6798833"/>
          </a:xfrm>
          <a:prstGeom prst="rect">
            <a:avLst/>
          </a:prstGeom>
        </p:spPr>
      </p:pic>
      <p:sp>
        <p:nvSpPr>
          <p:cNvPr id="2" name="Title 1"/>
          <p:cNvSpPr>
            <a:spLocks noGrp="1"/>
          </p:cNvSpPr>
          <p:nvPr>
            <p:ph type="title"/>
          </p:nvPr>
        </p:nvSpPr>
        <p:spPr/>
        <p:txBody>
          <a:bodyPr/>
          <a:lstStyle/>
          <a:p>
            <a:r>
              <a:rPr lang="en-US" altLang="zh-CN">
                <a:latin typeface="Roboto"/>
                <a:ea typeface="Roboto"/>
              </a:rPr>
              <a:t>Дитинство та юність</a:t>
            </a:r>
            <a:endParaRPr lang="en-US"/>
          </a:p>
        </p:txBody>
      </p:sp>
      <p:sp>
        <p:nvSpPr>
          <p:cNvPr id="3" name="Content Placeholder 2"/>
          <p:cNvSpPr>
            <a:spLocks noGrp="1"/>
          </p:cNvSpPr>
          <p:nvPr>
            <p:ph idx="1"/>
          </p:nvPr>
        </p:nvSpPr>
        <p:spPr>
          <a:xfrm>
            <a:off x="1057275" y="4394499"/>
            <a:ext cx="6715125" cy="2339788"/>
          </a:xfrm>
        </p:spPr>
        <p:txBody>
          <a:bodyPr/>
          <a:lstStyle/>
          <a:p>
            <a:pPr indent="0" marL="0" lvl="0">
              <a:buNone/>
            </a:pPr>
            <a:r>
              <a:rPr>
                <a:solidFill>
                  <a:srgbClr val="ffffff"/>
                </a:solidFill>
              </a:rPr>
              <a:t>Сергій Федорович та Глафира Захарівна Грушевські з дітьми. Зліва направо: Захар, Ганна, Федір, Михайло. Ставрополь, бл. 1876 р.</a:t>
            </a:r>
          </a:p>
        </p:txBody>
      </p:sp>
    </p:spTree>
    <p:extLst>
      <p:ext uri="{BB962C8B-B14F-4D97-AF65-F5344CB8AC3E}">
        <p14:creationId val="186699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a:solidFill>
                  <a:srgbClr val="ff6600"/>
                </a:solidFill>
              </a:rPr>
              <a:t>Навчання</a:t>
            </a:r>
            <a:endParaRPr lang="en-US"/>
          </a:p>
        </p:txBody>
      </p:sp>
      <p:sp>
        <p:nvSpPr>
          <p:cNvPr id="3" name="Content Placeholder 2"/>
          <p:cNvSpPr>
            <a:spLocks noGrp="1"/>
          </p:cNvSpPr>
          <p:nvPr>
            <p:ph idx="1"/>
          </p:nvPr>
        </p:nvSpPr>
        <p:spPr>
          <a:xfrm>
            <a:off x="148590" y="5550946"/>
            <a:ext cx="6732270" cy="2813124"/>
          </a:xfrm>
        </p:spPr>
        <p:txBody>
          <a:bodyPr/>
          <a:lstStyle/>
          <a:p>
            <a:pPr indent="0" marL="0" lvl="0">
              <a:buNone/>
            </a:pPr>
            <a:r>
              <a:rPr>
                <a:solidFill>
                  <a:srgbClr val="ff6600"/>
                </a:solidFill>
              </a:rPr>
              <a:t>Михайло Грушевський. Київ, кінець 1880-х – початок 1890-х рр. </a:t>
            </a:r>
          </a:p>
        </p:txBody>
      </p:sp>
      <p:pic>
        <p:nvPicPr>
          <p:cNvPr id="4" name="Picture"/>
          <p:cNvPicPr>
            <a:picLocks noChangeAspect="1"/>
          </p:cNvPicPr>
          <p:nvPr/>
        </p:nvPicPr>
        <p:blipFill>
          <a:blip r:embed="rIMGId2"/>
          <a:stretch>
            <a:fillRect/>
          </a:stretch>
        </p:blipFill>
        <p:spPr>
          <a:xfrm>
            <a:off x="291465" y="1118795"/>
            <a:ext cx="3691890" cy="4453667"/>
          </a:xfrm>
          <a:prstGeom prst="rect">
            <a:avLst/>
          </a:prstGeom>
        </p:spPr>
      </p:pic>
      <p:sp>
        <p:nvSpPr>
          <p:cNvPr id="5" name="TextBox"/>
          <p:cNvSpPr txBox="1"/>
          <p:nvPr/>
        </p:nvSpPr>
        <p:spPr>
          <a:xfrm>
            <a:off x="3931920" y="9601200"/>
            <a:ext cx="3534705" cy="2618584"/>
          </a:xfrm>
          <a:prstGeom prst="rect">
            <a:avLst/>
          </a:prstGeom>
          <a:solidFill>
            <a:srgbClr val="4f81bd"/>
          </a:solidFill>
          <a:ln>
            <a:solidFill>
              <a:srgbClr val="385d8a"/>
            </a:solidFill>
          </a:ln>
        </p:spPr>
        <p:txBody>
          <a:bodyPr wrap="square" rtlCol="0">
            <a:spAutoFit/>
          </a:bodyPr>
          <a:lstStyle/>
          <a:p>
            <a:r>
              <a:rPr>
                <a:solidFill>
                  <a:srgbClr val="ffffff"/>
                </a:solidFill>
              </a:rPr>
              <a:t/>
            </a:r>
            <a:endParaRPr lang="zh-CN" altLang="en-US"/>
          </a:p>
        </p:txBody>
      </p:sp>
      <p:sp>
        <p:nvSpPr>
          <p:cNvPr id="7" name="GeoShape"/>
          <p:cNvSpPr/>
          <p:nvPr/>
        </p:nvSpPr>
        <p:spPr>
          <a:xfrm>
            <a:off x="5120640" y="1543722"/>
            <a:ext cx="3206115" cy="3017520"/>
          </a:xfrm>
          <a:prstGeom prst="roundRect">
            <a:avLst/>
          </a:prstGeom>
          <a:solidFill>
            <a:srgbClr val="e1793c"/>
          </a:solidFill>
        </p:spPr>
        <p:txBody>
          <a:bodyPr wrap="square" rtlCol="0" anchor="ctr"/>
          <a:lstStyle/>
          <a:p>
            <a:pPr algn="ctr"/>
            <a:r>
              <a:rPr>
                <a:solidFill>
                  <a:srgbClr val="ff9900"/>
                </a:solidFill>
              </a:rPr>
              <a:t>В липні 1886 року Грушевський пише письмове звернення до ректора Київського університету Св. Володимира з проханням зарахувати його на історичне відділення історико-філологічного факультету. Грушевського зарахували.</a:t>
            </a:r>
            <a:endParaRPr lang="zh-CN" altLang="en-US"/>
          </a:p>
        </p:txBody>
      </p:sp>
    </p:spTree>
    <p:extLst>
      <p:ext uri="{BB962C8B-B14F-4D97-AF65-F5344CB8AC3E}">
        <p14:creationId val="1866996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a:solidFill>
                  <a:srgbClr val="008000"/>
                </a:solidFill>
              </a:rPr>
              <a:t>Львівський період</a:t>
            </a:r>
            <a:endParaRPr lang="en-US"/>
          </a:p>
        </p:txBody>
      </p:sp>
      <p:sp>
        <p:nvSpPr>
          <p:cNvPr id="3" name="Content Placeholder 2"/>
          <p:cNvSpPr>
            <a:spLocks noGrp="1"/>
          </p:cNvSpPr>
          <p:nvPr>
            <p:ph idx="1"/>
          </p:nvPr>
        </p:nvSpPr>
        <p:spPr>
          <a:xfrm>
            <a:off x="-62865" y="5631628"/>
            <a:ext cx="5440680" cy="1500691"/>
          </a:xfrm>
        </p:spPr>
        <p:txBody>
          <a:bodyPr/>
          <a:lstStyle/>
          <a:p>
            <a:pPr indent="0" marL="0" lvl="0">
              <a:buNone/>
            </a:pPr>
            <a:r>
              <a:rPr>
                <a:solidFill>
                  <a:srgbClr val="008000"/>
                </a:solidFill>
              </a:rPr>
              <a:t>Михайло Грушевський на початку 20 століття.</a:t>
            </a:r>
          </a:p>
        </p:txBody>
      </p:sp>
      <p:pic>
        <p:nvPicPr>
          <p:cNvPr id="4" name="Picture"/>
          <p:cNvPicPr>
            <a:picLocks noChangeAspect="1"/>
          </p:cNvPicPr>
          <p:nvPr/>
        </p:nvPicPr>
        <p:blipFill>
          <a:blip r:embed="rIMGId2"/>
          <a:stretch>
            <a:fillRect/>
          </a:stretch>
        </p:blipFill>
        <p:spPr>
          <a:xfrm>
            <a:off x="1485900" y="8256494"/>
            <a:ext cx="4686300" cy="6040419"/>
          </a:xfrm>
          <a:prstGeom prst="rect">
            <a:avLst/>
          </a:prstGeom>
        </p:spPr>
      </p:pic>
      <p:pic>
        <p:nvPicPr>
          <p:cNvPr id="5" name="Picture"/>
          <p:cNvPicPr>
            <a:picLocks noChangeAspect="1"/>
          </p:cNvPicPr>
          <p:nvPr/>
        </p:nvPicPr>
        <p:blipFill>
          <a:blip r:embed="rIMGId3"/>
          <a:stretch>
            <a:fillRect/>
          </a:stretch>
        </p:blipFill>
        <p:spPr>
          <a:xfrm>
            <a:off x="-182880" y="1118795"/>
            <a:ext cx="4006215" cy="4512833"/>
          </a:xfrm>
          <a:prstGeom prst="rect">
            <a:avLst/>
          </a:prstGeom>
        </p:spPr>
      </p:pic>
      <p:sp>
        <p:nvSpPr>
          <p:cNvPr id="6" name="GeoShape"/>
          <p:cNvSpPr/>
          <p:nvPr/>
        </p:nvSpPr>
        <p:spPr>
          <a:xfrm>
            <a:off x="3869055" y="7519595"/>
            <a:ext cx="3943350" cy="3517750"/>
          </a:xfrm>
          <a:prstGeom prst="wedgeRoundRectCallout">
            <a:avLst/>
          </a:prstGeom>
          <a:solidFill>
            <a:srgbClr val="e1793c"/>
          </a:solidFill>
        </p:spPr>
        <p:txBody>
          <a:bodyPr wrap="square" rtlCol="0" anchor="ctr"/>
          <a:lstStyle/>
          <a:p>
            <a:pPr algn="ctr"/>
            <a:r>
              <a:rPr/>
              <a:t/>
            </a:r>
            <a:endParaRPr lang="zh-CN" altLang="en-US"/>
          </a:p>
        </p:txBody>
      </p:sp>
      <p:cxnSp>
        <p:nvCxnSpPr>
          <p:cNvPr id="7" name="GeoShape"/>
          <p:cNvCxnSpPr/>
          <p:nvPr/>
        </p:nvCxnSpPr>
        <p:spPr>
          <a:xfrm>
            <a:off x="3211830" y="9525896"/>
            <a:ext cx="1040130" cy="204395"/>
          </a:xfrm>
          <a:prstGeom prst="straightConnector1">
            <a:avLst/>
          </a:prstGeom>
          <a:solidFill>
            <a:srgbClr val="1c7d4e"/>
          </a:solidFill>
          <a:ln w="25400">
            <a:solidFill>
              <a:srgbClr val="1c7d4e"/>
            </a:solidFill>
            <a:prstDash val="solid"/>
            <a:headEnd type="arrow"/>
            <a:tailEnd type="arrow"/>
          </a:ln>
        </p:spPr>
        <a:lstStyle/>
        <a:p>
          <a:pPr algn="ctr"/>
          <a:endParaRPr lang="zh-CN" altLang="en-US"/>
        </a:p>
      </p:cxnSp>
      <p:sp>
        <p:nvSpPr>
          <p:cNvPr id="8" name="GeoShape"/>
          <p:cNvSpPr/>
          <p:nvPr/>
        </p:nvSpPr>
        <p:spPr>
          <a:xfrm>
            <a:off x="3194685" y="8622254"/>
            <a:ext cx="3206115" cy="3017520"/>
          </a:xfrm>
          <a:prstGeom prst="star5">
            <a:avLst/>
          </a:prstGeom>
          <a:solidFill>
            <a:srgbClr val="279c64"/>
          </a:solidFill>
          <a:ln w="25400">
            <a:solidFill>
              <a:srgbClr val="1c7d4e"/>
            </a:solidFill>
            <a:prstDash val="solid"/>
          </a:ln>
        </p:spPr>
        <p:txBody>
          <a:bodyPr wrap="square" rtlCol="0" anchor="ctr"/>
          <a:lstStyle/>
          <a:p>
            <a:pPr algn="ctr"/>
            <a:r>
              <a:rPr/>
              <a:t/>
            </a:r>
            <a:endParaRPr lang="zh-CN" altLang="en-US"/>
          </a:p>
        </p:txBody>
      </p:sp>
      <p:sp>
        <p:nvSpPr>
          <p:cNvPr id="9" name="GeoShape"/>
          <p:cNvSpPr/>
          <p:nvPr/>
        </p:nvSpPr>
        <p:spPr>
          <a:xfrm>
            <a:off x="4560570" y="1570616"/>
            <a:ext cx="3920490" cy="3722146"/>
          </a:xfrm>
          <a:prstGeom prst="roundRect">
            <a:avLst/>
          </a:prstGeom>
          <a:solidFill>
            <a:srgbClr val="279c64"/>
          </a:solidFill>
          <a:ln w="25400">
            <a:solidFill>
              <a:srgbClr val="1c7d4e"/>
            </a:solidFill>
            <a:prstDash val="solid"/>
          </a:ln>
        </p:spPr>
        <p:txBody>
          <a:bodyPr wrap="square" rtlCol="0" anchor="ctr"/>
          <a:lstStyle/>
          <a:p>
            <a:pPr algn="ctr"/>
            <a:r>
              <a:rPr>
                <a:solidFill>
                  <a:srgbClr val="99cc00"/>
                </a:solidFill>
              </a:rPr>
              <a:t>В 1894 році, за рекомендацією В.Антоновича, Грушевський призначається на посаду ординарного професора кафедри «всесвітньої історії з окремим узагальненням історії Східної Європи» Львівського університету.12 жовтня 1894 року, Грушевський зробив свій перший вступний виклад у Львівському університеті. На цій посаді Грушевський пропрацював до 1914 року.</a:t>
            </a:r>
            <a:endParaRPr lang="zh-CN" altLang="en-US"/>
          </a:p>
        </p:txBody>
      </p:sp>
      <p:sp>
        <p:nvSpPr>
          <p:cNvPr id="10" name="TextBox"/>
          <p:cNvSpPr txBox="1"/>
          <p:nvPr/>
        </p:nvSpPr>
        <p:spPr>
          <a:xfrm>
            <a:off x="2417445" y="8977256"/>
            <a:ext cx="3240360" cy="369332"/>
          </a:xfrm>
          <a:prstGeom prst="rect">
            <a:avLst/>
          </a:prstGeom>
          <a:solidFill>
            <a:srgbClr val="4f81bd"/>
          </a:solidFill>
          <a:ln>
            <a:solidFill>
              <a:srgbClr val="385d8a"/>
            </a:solidFill>
          </a:ln>
        </p:spPr>
        <p:txBody>
          <a:bodyPr wrap="square" rtlCol="0">
            <a:spAutoFit/>
          </a:bodyPr>
          <a:lstStyle/>
          <a:p>
            <a:r>
              <a:rPr>
                <a:solidFill>
                  <a:srgbClr val="ffffff"/>
                </a:solidFill>
              </a:rPr>
              <a:t/>
            </a:r>
            <a:endParaRPr lang="zh-CN" altLang="en-US"/>
          </a:p>
        </p:txBody>
      </p:sp>
    </p:spTree>
    <p:extLst>
      <p:ext uri="{BB962C8B-B14F-4D97-AF65-F5344CB8AC3E}">
        <p14:creationId val="186699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pic>
        <p:nvPicPr>
          <p:cNvPr id="4" name="Picture"/>
          <p:cNvPicPr>
            <a:picLocks noChangeAspect="1"/>
          </p:cNvPicPr>
          <p:nvPr/>
        </p:nvPicPr>
        <p:blipFill>
          <a:blip r:embed="rIMGId2"/>
          <a:stretch>
            <a:fillRect/>
          </a:stretch>
        </p:blipFill>
        <p:spPr>
          <a:xfrm>
            <a:off x="-142875" y="-231289"/>
            <a:ext cx="9561195" cy="7126941"/>
          </a:xfrm>
          <a:prstGeom prst="rect">
            <a:avLst/>
          </a:prstGeom>
        </p:spPr>
      </p:pic>
      <p:sp>
        <p:nvSpPr>
          <p:cNvPr id="3" name="Content Placeholder 2"/>
          <p:cNvSpPr>
            <a:spLocks noGrp="1"/>
          </p:cNvSpPr>
          <p:nvPr>
            <p:ph idx="1"/>
          </p:nvPr>
        </p:nvSpPr>
        <p:spPr>
          <a:xfrm>
            <a:off x="0" y="5136776"/>
            <a:ext cx="7709535" cy="2221454"/>
          </a:xfrm>
        </p:spPr>
        <p:txBody>
          <a:bodyPr/>
          <a:lstStyle/>
          <a:p>
            <a:pPr indent="0" marL="0" lvl="0">
              <a:buNone/>
            </a:pPr>
            <a:r>
              <a:rPr>
                <a:solidFill>
                  <a:srgbClr val="008080"/>
                </a:solidFill>
              </a:rPr>
              <a:t>Марія та Михайло Грушевські у рік одруження. Марія та Михайло Грушевські у рік одруження.</a:t>
            </a:r>
          </a:p>
        </p:txBody>
      </p:sp>
    </p:spTree>
    <p:extLst>
      <p:ext uri="{BB962C8B-B14F-4D97-AF65-F5344CB8AC3E}">
        <p14:creationId val="186699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sp>
        <p:nvSpPr>
          <p:cNvPr id="5" name="GeoShape"/>
          <p:cNvSpPr/>
          <p:nvPr/>
        </p:nvSpPr>
        <p:spPr>
          <a:xfrm>
            <a:off x="377190" y="7659444"/>
            <a:ext cx="6169342" cy="5836024"/>
          </a:xfrm>
          <a:prstGeom prst="roundRect">
            <a:avLst/>
          </a:prstGeom>
          <a:solidFill>
            <a:srgbClr val="e1793c"/>
          </a:solidFill>
        </p:spPr>
        <p:txBody>
          <a:bodyPr wrap="square" rtlCol="0" anchor="ctr"/>
          <a:lstStyle/>
          <a:p>
            <a:pPr algn="ctr"/>
            <a:r>
              <a:rPr/>
              <a:t/>
            </a:r>
            <a:endParaRPr lang="zh-CN" altLang="en-US"/>
          </a:p>
        </p:txBody>
      </p:sp>
      <p:pic>
        <p:nvPicPr>
          <p:cNvPr id="6" name="Picture"/>
          <p:cNvPicPr>
            <a:picLocks noChangeAspect="1"/>
          </p:cNvPicPr>
          <p:nvPr/>
        </p:nvPicPr>
        <p:blipFill>
          <a:blip r:embed="rIMGId2"/>
          <a:stretch>
            <a:fillRect/>
          </a:stretch>
        </p:blipFill>
        <p:spPr>
          <a:xfrm>
            <a:off x="754380" y="8638391"/>
            <a:ext cx="1651635" cy="4889350"/>
          </a:xfrm>
          <a:prstGeom prst="rect">
            <a:avLst/>
          </a:prstGeom>
        </p:spPr>
      </p:pic>
      <p:pic>
        <p:nvPicPr>
          <p:cNvPr id="9" name="Picture"/>
          <p:cNvPicPr>
            <a:picLocks noChangeAspect="1"/>
          </p:cNvPicPr>
          <p:nvPr/>
        </p:nvPicPr>
        <p:blipFill>
          <a:blip r:embed="rIMGId4"/>
          <a:stretch>
            <a:fillRect/>
          </a:stretch>
        </p:blipFill>
        <p:spPr>
          <a:xfrm>
            <a:off x="-285750" y="8310282"/>
            <a:ext cx="7846695" cy="5351929"/>
          </a:xfrm>
          <a:prstGeom prst="rect">
            <a:avLst/>
          </a:prstGeom>
        </p:spPr>
      </p:pic>
      <p:pic>
        <p:nvPicPr>
          <p:cNvPr id="10" name="Picture"/>
          <p:cNvPicPr>
            <a:picLocks noChangeAspect="1"/>
          </p:cNvPicPr>
          <p:nvPr/>
        </p:nvPicPr>
        <p:blipFill>
          <a:blip r:embed="rIMGId5"/>
          <a:stretch>
            <a:fillRect/>
          </a:stretch>
        </p:blipFill>
        <p:spPr>
          <a:xfrm>
            <a:off x="-17145" y="-666974"/>
            <a:ext cx="9401175" cy="7820808"/>
          </a:xfrm>
          <a:prstGeom prst="rect">
            <a:avLst/>
          </a:prstGeom>
        </p:spPr>
      </p:pic>
      <p:sp>
        <p:nvSpPr>
          <p:cNvPr id="3" name="Content Placeholder 2"/>
          <p:cNvSpPr>
            <a:spLocks noGrp="1"/>
          </p:cNvSpPr>
          <p:nvPr>
            <p:ph idx="1"/>
          </p:nvPr>
        </p:nvSpPr>
        <p:spPr>
          <a:xfrm>
            <a:off x="611505" y="-5378"/>
            <a:ext cx="6406515" cy="6938681"/>
          </a:xfrm>
        </p:spPr>
        <p:txBody>
          <a:bodyPr/>
          <a:lstStyle/>
          <a:p>
            <a:pPr indent="0" marL="0" lvl="0">
              <a:buNone/>
            </a:pPr>
            <a:r>
              <a:rPr sz="3900">
                <a:solidFill>
                  <a:srgbClr val="33cccc"/>
                </a:solidFill>
              </a:rPr>
              <a:t>У Львові Грушевський розпочав активну науково-організаційну діяльність у Науковому товаристві ім. Шевченка    (НТШ), з яким почав співпрацювати ще в 1892 році.В цей час він знайомиться з Іваном Франком і разом вони привертають міжнародну увагу до україністики.</a:t>
            </a:r>
          </a:p>
        </p:txBody>
      </p:sp>
      <p:sp>
        <p:nvSpPr>
          <p:cNvPr id="4" name="GeoShape"/>
          <p:cNvSpPr/>
          <p:nvPr/>
        </p:nvSpPr>
        <p:spPr>
          <a:xfrm>
            <a:off x="1223010" y="7826188"/>
            <a:ext cx="7120890" cy="3576917"/>
          </a:xfrm>
          <a:prstGeom prst="homePlate">
            <a:avLst/>
          </a:prstGeom>
          <a:solidFill>
            <a:srgbClr val="e1793c"/>
          </a:solidFill>
        </p:spPr>
        <p:txBody>
          <a:bodyPr wrap="square" rtlCol="0" anchor="ctr"/>
          <a:lstStyle/>
          <a:p>
            <a:pPr algn="ctr"/>
            <a:r>
              <a:rPr/>
              <a:t/>
            </a:r>
            <a:endParaRPr lang="zh-CN" altLang="en-US"/>
          </a:p>
        </p:txBody>
      </p:sp>
      <p:sp>
        <p:nvSpPr>
          <p:cNvPr id="7" name="TextBox"/>
          <p:cNvSpPr txBox="1"/>
          <p:nvPr/>
        </p:nvSpPr>
        <p:spPr>
          <a:xfrm>
            <a:off x="1394460" y="8713694"/>
            <a:ext cx="3903300" cy="1540792"/>
          </a:xfrm>
          <a:prstGeom prst="rect">
            <a:avLst/>
          </a:prstGeom>
          <a:solidFill>
            <a:srgbClr val="4f81bd"/>
          </a:solidFill>
          <a:ln>
            <a:solidFill>
              <a:srgbClr val="385d8a"/>
            </a:solidFill>
          </a:ln>
        </p:spPr>
        <p:txBody>
          <a:bodyPr wrap="square" rtlCol="0">
            <a:spAutoFit/>
          </a:bodyPr>
          <a:lstStyle/>
          <a:p>
            <a:r>
              <a:rPr>
                <a:solidFill>
                  <a:srgbClr val="ffffff"/>
                </a:solidFill>
              </a:rPr>
              <a:t>В цей час він знайомиться з Іваном Франком і разом вони привертають міжнародну увагу до україністики</a:t>
            </a:r>
            <a:endParaRPr lang="zh-CN" altLang="en-US"/>
          </a:p>
        </p:txBody>
      </p:sp>
      <p:pic>
        <p:nvPicPr>
          <p:cNvPr id="8" name="Picture"/>
          <p:cNvPicPr>
            <a:picLocks noChangeAspect="1"/>
          </p:cNvPicPr>
          <p:nvPr/>
        </p:nvPicPr>
        <p:blipFill>
          <a:blip r:embed="rIMGId3"/>
          <a:stretch>
            <a:fillRect/>
          </a:stretch>
        </p:blipFill>
        <p:spPr>
          <a:xfrm>
            <a:off x="1485900" y="9149379"/>
            <a:ext cx="4812030" cy="5115261"/>
          </a:xfrm>
          <a:prstGeom prst="rect">
            <a:avLst/>
          </a:prstGeom>
        </p:spPr>
      </p:pic>
    </p:spTree>
    <p:extLst>
      <p:ext uri="{BB962C8B-B14F-4D97-AF65-F5344CB8AC3E}">
        <p14:creationId val="1866996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pic>
        <p:nvPicPr>
          <p:cNvPr id="4" name="Picture"/>
          <p:cNvPicPr>
            <a:picLocks noChangeAspect="1"/>
          </p:cNvPicPr>
          <p:nvPr/>
        </p:nvPicPr>
        <p:blipFill>
          <a:blip r:embed="rIMGId2"/>
          <a:stretch>
            <a:fillRect/>
          </a:stretch>
        </p:blipFill>
        <p:spPr>
          <a:xfrm>
            <a:off x="-165735" y="-69924"/>
            <a:ext cx="9355455" cy="6992470"/>
          </a:xfrm>
          <a:prstGeom prst="rect">
            <a:avLst/>
          </a:prstGeom>
        </p:spPr>
      </p:pic>
      <p:sp>
        <p:nvSpPr>
          <p:cNvPr id="3" name="Content Placeholder 2"/>
          <p:cNvSpPr>
            <a:spLocks noGrp="1"/>
          </p:cNvSpPr>
          <p:nvPr>
            <p:ph idx="1"/>
          </p:nvPr>
        </p:nvSpPr>
        <p:spPr>
          <a:xfrm>
            <a:off x="205740" y="306592"/>
            <a:ext cx="7978140" cy="1619025"/>
          </a:xfrm>
        </p:spPr>
        <p:txBody>
          <a:bodyPr/>
          <a:lstStyle/>
          <a:p>
            <a:pPr indent="0" marL="0" lvl="0">
              <a:buNone/>
            </a:pPr>
            <a:r>
              <a:rPr>
                <a:solidFill>
                  <a:srgbClr val="3d3d5b"/>
                </a:solidFill>
              </a:rPr>
              <a:t>Михайло Грушевський на військовому         параді у Києві взимку 1917 р</a:t>
            </a:r>
          </a:p>
        </p:txBody>
      </p:sp>
    </p:spTree>
    <p:extLst>
      <p:ext uri="{BB962C8B-B14F-4D97-AF65-F5344CB8AC3E}">
        <p14:creationId val="186699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pic>
        <p:nvPicPr>
          <p:cNvPr id="6" name="Picture"/>
          <p:cNvPicPr>
            <a:picLocks noChangeAspect="1"/>
          </p:cNvPicPr>
          <p:nvPr/>
        </p:nvPicPr>
        <p:blipFill>
          <a:blip r:embed="rIMGId2"/>
          <a:stretch>
            <a:fillRect/>
          </a:stretch>
        </p:blipFill>
        <p:spPr>
          <a:xfrm>
            <a:off x="-211455" y="-328108"/>
            <a:ext cx="9641205" cy="7487322"/>
          </a:xfrm>
          <a:prstGeom prst="rect">
            <a:avLst/>
          </a:prstGeom>
        </p:spPr>
      </p:pic>
      <p:sp>
        <p:nvSpPr>
          <p:cNvPr id="3" name="Content Placeholder 2"/>
          <p:cNvSpPr>
            <a:spLocks noGrp="1"/>
          </p:cNvSpPr>
          <p:nvPr>
            <p:ph idx="1"/>
          </p:nvPr>
        </p:nvSpPr>
        <p:spPr>
          <a:xfrm>
            <a:off x="645795" y="1414630"/>
            <a:ext cx="8492490" cy="5658522"/>
          </a:xfrm>
        </p:spPr>
        <p:txBody>
          <a:bodyPr vert="horz" anchor="t" anchorCtr="false"/>
          <a:lstStyle/>
          <a:p>
            <a:pPr indent="0" marL="0" lvl="0">
              <a:buNone/>
            </a:pPr>
            <a:r>
              <a:rPr sz="3200">
                <a:solidFill>
                  <a:srgbClr val="ff6600"/>
                </a:solidFill>
              </a:rPr>
              <a:t>4</a:t>
            </a:r>
            <a:r>
              <a:rPr sz="3200">
                <a:solidFill>
                  <a:srgbClr val="ff6600"/>
                </a:solidFill>
              </a:rPr>
              <a:t> березня 1917 в Києві засновується Українська Центральна Рада. 20(07) березня 1917 УЦР у Києві заочно обрала Грушевського головою (одностайно обраний 19(06) квітня 1917 на Всеукраїнському національному конгресі). Грушевський приєднався до Української партії соціалістів-революціонерів. Викликаний телеграмою, 26(13) березня він повертається із Москви до Києва. </a:t>
            </a:r>
          </a:p>
        </p:txBody>
      </p:sp>
      <p:sp>
        <p:nvSpPr>
          <p:cNvPr id="5" name="Title 1"/>
          <p:cNvSpPr>
            <a:spLocks noGrp="1"/>
          </p:cNvSpPr>
          <p:nvPr>
            <p:ph type="title"/>
          </p:nvPr>
        </p:nvSpPr>
        <p:spPr>
          <a:xfrm>
            <a:off x="457200" y="274320"/>
            <a:ext cx="8229600" cy="1143318"/>
          </a:xfrm>
          <a:prstGeom prst="rect">
            <a:avLst/>
          </a:prstGeom>
        </p:spPr>
        <p:txBody>
          <a:bodyPr/>
          <a:lstStyle/>
          <a:p>
            <a:r>
              <a:rPr>
                <a:solidFill>
                  <a:srgbClr val="ff6600"/>
                </a:solidFill>
              </a:rPr>
              <a:t>У Центральній Раді</a:t>
            </a:r>
            <a:endParaRPr lang="en-US"/>
          </a:p>
        </p:txBody>
      </p:sp>
    </p:spTree>
    <p:extLst>
      <p:ext uri="{BB962C8B-B14F-4D97-AF65-F5344CB8AC3E}">
        <p14:creationId val="1866996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WPS Office</Application>
  <PresentationFormat>On-screen Show (4:3)</PresentationFormat>
  <Paragraphs>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2012-04-11T11:10:54Z</dcterms:created>
  <dcterms:modified xsi:type="dcterms:W3CDTF">2012-04-11T11:11:22Z</dcterms:modified>
</cp:coreProperties>
</file>