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BD33B-9CD9-4599-96F9-D8D26AF87504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C616-FDBE-433D-BFB1-73924762D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vivtourist.com/images/stories/LvovMenuImg/lviv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lvivtourist.com/images/stories/LvovMenuImg/lviv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94077" y="692696"/>
            <a:ext cx="48002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Архітектура та скульптура</a:t>
            </a:r>
          </a:p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міста-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музею Львова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исокий замо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624736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6093296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Високий</a:t>
            </a:r>
            <a:r>
              <a:rPr lang="ru-RU" b="1" dirty="0"/>
              <a:t> замок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исокий замо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4762500" cy="4371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566124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Високий</a:t>
            </a:r>
            <a:r>
              <a:rPr lang="ru-RU" b="1" dirty="0"/>
              <a:t> замок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омініканський собо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7128792" cy="5346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6165304"/>
            <a:ext cx="24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Домініканський</a:t>
            </a:r>
            <a:r>
              <a:rPr lang="ru-RU" b="1" dirty="0"/>
              <a:t>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омініканський собо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9"/>
            <a:ext cx="4104456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6093296"/>
            <a:ext cx="24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Домініканський</a:t>
            </a:r>
            <a:r>
              <a:rPr lang="ru-RU" b="1" dirty="0"/>
              <a:t>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Залізничний вокза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534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623731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Залізничний</a:t>
            </a:r>
            <a:r>
              <a:rPr lang="ru-RU" b="1" dirty="0"/>
              <a:t> вокзал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плиця Боїмі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4536504" cy="60587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948264" y="4365104"/>
            <a:ext cx="174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Каплиця</a:t>
            </a:r>
            <a:r>
              <a:rPr lang="ru-RU" b="1" dirty="0"/>
              <a:t> </a:t>
            </a:r>
            <a:r>
              <a:rPr lang="ru-RU" b="1" dirty="0" err="1"/>
              <a:t>Боїмів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стел Бернардині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620000" cy="51720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5877272"/>
            <a:ext cx="219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Костел </a:t>
            </a:r>
            <a:r>
              <a:rPr lang="ru-RU" b="1" dirty="0" err="1"/>
              <a:t>Бернардинів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ичаківський цвинтар (Мавзолей Бачевских 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056784" cy="5292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Личаківський</a:t>
            </a:r>
            <a:r>
              <a:rPr lang="ru-RU" b="1" dirty="0"/>
              <a:t> </a:t>
            </a:r>
            <a:r>
              <a:rPr lang="ru-RU" b="1" dirty="0" err="1"/>
              <a:t>цвинтар</a:t>
            </a:r>
            <a:r>
              <a:rPr lang="ru-RU" b="1" dirty="0"/>
              <a:t> (Мавзолей </a:t>
            </a:r>
            <a:r>
              <a:rPr lang="ru-RU" b="1" dirty="0" err="1"/>
              <a:t>Бачевских</a:t>
            </a:r>
            <a:r>
              <a:rPr lang="ru-RU" b="1" dirty="0"/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ичаківський цвинта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768752" cy="50765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79912" y="5877272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Личаківський</a:t>
            </a:r>
            <a:r>
              <a:rPr lang="ru-RU" b="1" dirty="0"/>
              <a:t> </a:t>
            </a:r>
            <a:r>
              <a:rPr lang="ru-RU" b="1" dirty="0" err="1"/>
              <a:t>цвинтар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Львів. Панорама міст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20000" cy="3733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551723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Львів</a:t>
            </a:r>
            <a:r>
              <a:rPr lang="ru-RU" b="1" dirty="0"/>
              <a:t>. Панорама </a:t>
            </a:r>
            <a:r>
              <a:rPr lang="ru-RU" b="1" dirty="0" err="1"/>
              <a:t>міста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таре міст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620000" cy="4714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Старе місто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ьвівська ратуш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3996444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149080"/>
            <a:ext cx="19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Львівська</a:t>
            </a:r>
            <a:r>
              <a:rPr lang="ru-RU" b="1" dirty="0"/>
              <a:t> ратуша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ьвівський національний академічний театр опери та балет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056784" cy="5292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Львівський</a:t>
            </a:r>
            <a:r>
              <a:rPr lang="ru-RU" b="1" dirty="0"/>
              <a:t> </a:t>
            </a:r>
            <a:r>
              <a:rPr lang="ru-RU" b="1" dirty="0" err="1"/>
              <a:t>національний</a:t>
            </a:r>
            <a:r>
              <a:rPr lang="ru-RU" b="1" dirty="0"/>
              <a:t> </a:t>
            </a:r>
            <a:r>
              <a:rPr lang="ru-RU" b="1" dirty="0" err="1"/>
              <a:t>академічний</a:t>
            </a:r>
            <a:r>
              <a:rPr lang="ru-RU" b="1" dirty="0"/>
              <a:t> театр опери та балету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Львівський національний академічний театр опери та балет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768752" cy="50765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Львівський</a:t>
            </a:r>
            <a:r>
              <a:rPr lang="ru-RU" b="1" dirty="0"/>
              <a:t> </a:t>
            </a:r>
            <a:r>
              <a:rPr lang="ru-RU" b="1" dirty="0" err="1"/>
              <a:t>національний</a:t>
            </a:r>
            <a:r>
              <a:rPr lang="ru-RU" b="1" dirty="0"/>
              <a:t> </a:t>
            </a:r>
            <a:r>
              <a:rPr lang="ru-RU" b="1" dirty="0" err="1"/>
              <a:t>академічний</a:t>
            </a:r>
            <a:r>
              <a:rPr lang="ru-RU" b="1" dirty="0"/>
              <a:t> театр опери та балету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алац Корнякт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552728" cy="49145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19872" y="6165304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Палац </a:t>
            </a:r>
            <a:r>
              <a:rPr lang="ru-RU" b="1" dirty="0" err="1"/>
              <a:t>Корнякта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алац Корнякт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4664"/>
            <a:ext cx="4248472" cy="56646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949280"/>
            <a:ext cx="179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Палац </a:t>
            </a:r>
            <a:r>
              <a:rPr lang="ru-RU" b="1" dirty="0" err="1"/>
              <a:t>Корнякта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алац Любомирськи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840760" cy="51305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602128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Палац </a:t>
            </a:r>
            <a:r>
              <a:rPr lang="ru-RU" b="1" dirty="0" err="1"/>
              <a:t>Любомирських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лоща Міцкевич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191250" cy="4914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6237312"/>
            <a:ext cx="200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Площа</a:t>
            </a:r>
            <a:r>
              <a:rPr lang="ru-RU" b="1" dirty="0"/>
              <a:t> </a:t>
            </a:r>
            <a:r>
              <a:rPr lang="ru-RU" b="1" dirty="0" err="1"/>
              <a:t>Міцкевича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лоща Міцкевич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4176464" cy="55779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373216"/>
            <a:ext cx="200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Площа</a:t>
            </a:r>
            <a:r>
              <a:rPr lang="ru-RU" b="1" dirty="0"/>
              <a:t> </a:t>
            </a:r>
            <a:r>
              <a:rPr lang="ru-RU" b="1" dirty="0" err="1"/>
              <a:t>Міцкевича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реображенська церк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428625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021288"/>
            <a:ext cx="26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Преображенська</a:t>
            </a:r>
            <a:r>
              <a:rPr lang="ru-RU" b="1" dirty="0"/>
              <a:t> </a:t>
            </a:r>
            <a:r>
              <a:rPr lang="ru-RU" b="1" dirty="0" err="1"/>
              <a:t>церква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реображенська церк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888432" cy="5184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949280"/>
            <a:ext cx="26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Преображенська</a:t>
            </a:r>
            <a:r>
              <a:rPr lang="ru-RU" b="1" dirty="0"/>
              <a:t> </a:t>
            </a:r>
            <a:r>
              <a:rPr lang="ru-RU" b="1" dirty="0" err="1"/>
              <a:t>церква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бор святого Юр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21296"/>
            <a:ext cx="3960440" cy="5280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5877272"/>
            <a:ext cx="21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Собор святого </a:t>
            </a:r>
            <a:r>
              <a:rPr lang="ru-RU" b="1" dirty="0" smtClean="0"/>
              <a:t>Юра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обор святого Юр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Собор святого Юра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алац Потоцьких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Палац Потоцьких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Успенська церк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Успенська церква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Базиліка Успіння Пресвятої Діви Марії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620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6237312"/>
            <a:ext cx="400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Базиліка</a:t>
            </a:r>
            <a:r>
              <a:rPr lang="ru-RU" b="1" dirty="0"/>
              <a:t> </a:t>
            </a:r>
            <a:r>
              <a:rPr lang="ru-RU" b="1" dirty="0" err="1"/>
              <a:t>Успіння</a:t>
            </a:r>
            <a:r>
              <a:rPr lang="ru-RU" b="1" dirty="0"/>
              <a:t> </a:t>
            </a:r>
            <a:r>
              <a:rPr lang="ru-RU" b="1" dirty="0" err="1"/>
              <a:t>Пресвятої</a:t>
            </a:r>
            <a:r>
              <a:rPr lang="ru-RU" b="1" dirty="0"/>
              <a:t> </a:t>
            </a:r>
            <a:r>
              <a:rPr lang="ru-RU" b="1" dirty="0" err="1"/>
              <a:t>Діви</a:t>
            </a:r>
            <a:r>
              <a:rPr lang="ru-RU" b="1" dirty="0"/>
              <a:t> </a:t>
            </a:r>
            <a:r>
              <a:rPr lang="ru-RU" b="1" dirty="0" err="1"/>
              <a:t>Марії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ірменська церк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464496" cy="59526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6165304"/>
            <a:ext cx="2096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Вірменська</a:t>
            </a:r>
            <a:r>
              <a:rPr lang="ru-RU" b="1" dirty="0"/>
              <a:t> </a:t>
            </a:r>
            <a:r>
              <a:rPr lang="ru-RU" b="1" dirty="0" err="1"/>
              <a:t>церква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ірменська церк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620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6093296"/>
            <a:ext cx="2096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Вірменська</a:t>
            </a:r>
            <a:r>
              <a:rPr lang="ru-RU" b="1" dirty="0"/>
              <a:t> </a:t>
            </a:r>
            <a:r>
              <a:rPr lang="ru-RU" b="1" dirty="0" err="1"/>
              <a:t>церква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Slavik</cp:lastModifiedBy>
  <cp:revision>5</cp:revision>
  <dcterms:created xsi:type="dcterms:W3CDTF">2013-10-20T17:17:35Z</dcterms:created>
  <dcterms:modified xsi:type="dcterms:W3CDTF">2014-03-05T10:38:47Z</dcterms:modified>
</cp:coreProperties>
</file>