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9E6C1-6C97-4027-9903-6274DE0704D1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0DBA3-CD45-4C44-A5F9-9FAF29BE1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301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7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17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24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1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42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2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63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62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98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60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38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39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20688"/>
            <a:ext cx="6944767" cy="26642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uk-UA" sz="8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іраміди</a:t>
            </a:r>
            <a:r>
              <a:rPr lang="uk-UA" sz="8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нашому житті</a:t>
            </a:r>
            <a:endParaRPr lang="ru-RU" sz="8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941168"/>
            <a:ext cx="6511131" cy="1597065"/>
          </a:xfrm>
        </p:spPr>
        <p:txBody>
          <a:bodyPr>
            <a:normAutofit/>
          </a:bodyPr>
          <a:lstStyle/>
          <a:p>
            <a:pPr algn="r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Виконала</a:t>
            </a:r>
          </a:p>
          <a:p>
            <a:pPr algn="r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учениця 11-а класу</a:t>
            </a:r>
          </a:p>
          <a:p>
            <a:pPr algn="r"/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Биковець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Валерія</a:t>
            </a:r>
          </a:p>
          <a:p>
            <a:pPr algn="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Valeriya\Desktop\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3456384" cy="259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39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92380" cy="4464496"/>
          </a:xfrm>
        </p:spPr>
        <p:txBody>
          <a:bodyPr/>
          <a:lstStyle/>
          <a:p>
            <a:pPr marL="0" indent="0">
              <a:buNone/>
            </a:pPr>
            <a:r>
              <a:rPr lang="uk-UA" sz="7200" dirty="0" smtClean="0">
                <a:solidFill>
                  <a:schemeClr val="accent2"/>
                </a:solidFill>
              </a:rPr>
              <a:t>В житті ми часто зустрічаємось з пірамідами…</a:t>
            </a:r>
            <a:endParaRPr lang="ru-RU" sz="7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1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59" y="5013176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Ще 2-3 </a:t>
            </a:r>
            <a:r>
              <a:rPr lang="uk-UA" sz="2400" dirty="0" err="1" smtClean="0"/>
              <a:t>тис.років</a:t>
            </a:r>
            <a:r>
              <a:rPr lang="uk-UA" sz="2400" dirty="0" smtClean="0"/>
              <a:t> до </a:t>
            </a:r>
            <a:r>
              <a:rPr lang="uk-UA" sz="2400" dirty="0" err="1" smtClean="0"/>
              <a:t>н.е</a:t>
            </a:r>
            <a:r>
              <a:rPr lang="uk-UA" sz="2400" dirty="0" smtClean="0"/>
              <a:t> форми пірамід використовували у побудовах гробниць для фараонів(</a:t>
            </a:r>
            <a:r>
              <a:rPr lang="uk-UA" sz="2400" dirty="0" err="1" smtClean="0"/>
              <a:t>Хеопса</a:t>
            </a:r>
            <a:r>
              <a:rPr lang="uk-UA" sz="2400" dirty="0" smtClean="0"/>
              <a:t>,</a:t>
            </a:r>
            <a:r>
              <a:rPr lang="uk-UA" sz="2400" dirty="0" err="1" smtClean="0"/>
              <a:t>Хефрена</a:t>
            </a:r>
            <a:r>
              <a:rPr lang="uk-UA" sz="2400" dirty="0" smtClean="0"/>
              <a:t>,</a:t>
            </a:r>
            <a:r>
              <a:rPr lang="uk-UA" sz="2400" dirty="0" err="1" smtClean="0"/>
              <a:t>Мікерина</a:t>
            </a:r>
            <a:r>
              <a:rPr lang="uk-UA" sz="2400" dirty="0" smtClean="0"/>
              <a:t>).З давніх-давен піраміди входять в число семи Чудес світу.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6446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4630288" cy="2160240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Хеопс (</a:t>
            </a:r>
            <a:r>
              <a:rPr lang="ru-RU" sz="2400" dirty="0" err="1"/>
              <a:t>Хуфу</a:t>
            </a:r>
            <a:r>
              <a:rPr lang="ru-RU" sz="2400" dirty="0"/>
              <a:t>) — один з </a:t>
            </a:r>
            <a:r>
              <a:rPr lang="ru-RU" sz="2400" dirty="0" err="1"/>
              <a:t>найвідоміших</a:t>
            </a:r>
            <a:r>
              <a:rPr lang="ru-RU" sz="2400" dirty="0"/>
              <a:t> </a:t>
            </a:r>
            <a:r>
              <a:rPr lang="ru-RU" sz="2400" dirty="0" err="1"/>
              <a:t>правителів</a:t>
            </a:r>
            <a:r>
              <a:rPr lang="ru-RU" sz="2400" dirty="0"/>
              <a:t> </a:t>
            </a:r>
            <a:r>
              <a:rPr lang="ru-RU" sz="2400" dirty="0" err="1"/>
              <a:t>стародавнього</a:t>
            </a:r>
            <a:r>
              <a:rPr lang="ru-RU" sz="2400" dirty="0"/>
              <a:t> </a:t>
            </a:r>
            <a:r>
              <a:rPr lang="ru-RU" sz="2400" dirty="0" err="1"/>
              <a:t>Єгипту</a:t>
            </a:r>
            <a:r>
              <a:rPr lang="ru-RU" sz="2400" dirty="0"/>
              <a:t>. На </a:t>
            </a:r>
            <a:r>
              <a:rPr lang="ru-RU" sz="2400" dirty="0" err="1"/>
              <a:t>його</a:t>
            </a:r>
            <a:r>
              <a:rPr lang="ru-RU" sz="2400" dirty="0"/>
              <a:t> честь названо </a:t>
            </a:r>
            <a:r>
              <a:rPr lang="ru-RU" sz="2400" dirty="0" err="1"/>
              <a:t>найбільшу</a:t>
            </a:r>
            <a:r>
              <a:rPr lang="ru-RU" sz="2400" dirty="0"/>
              <a:t> </a:t>
            </a:r>
            <a:r>
              <a:rPr lang="ru-RU" sz="2400" dirty="0" err="1"/>
              <a:t>піраміду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8909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-315416"/>
            <a:ext cx="8458200" cy="3456384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В 1776 Р. КОНГРЕСОМ США ПРИЙНЯТО ЕСКІЗ ДЕРЖАВНОЇ ПЕЧАТКИ ЗІ ЗРІЗАНОЮ </a:t>
            </a:r>
            <a:r>
              <a:rPr lang="uk-UA" sz="3600" dirty="0" err="1" smtClean="0">
                <a:solidFill>
                  <a:srgbClr val="FF0000"/>
                </a:solidFill>
              </a:rPr>
              <a:t>ПІРАМІДОЮ.Якщо</a:t>
            </a:r>
            <a:r>
              <a:rPr lang="uk-UA" sz="3600" dirty="0" smtClean="0">
                <a:solidFill>
                  <a:srgbClr val="FF0000"/>
                </a:solidFill>
              </a:rPr>
              <a:t> подивитись на американську купюру в 1</a:t>
            </a:r>
            <a:r>
              <a:rPr lang="en-US" sz="3600" dirty="0" smtClean="0">
                <a:solidFill>
                  <a:srgbClr val="FF0000"/>
                </a:solidFill>
              </a:rPr>
              <a:t>$</a:t>
            </a:r>
            <a:r>
              <a:rPr lang="uk-UA" sz="3600" dirty="0" smtClean="0">
                <a:solidFill>
                  <a:srgbClr val="FF0000"/>
                </a:solidFill>
              </a:rPr>
              <a:t>,то на її звороті й нині можна побачити зрізану піраміду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543" y="565610"/>
            <a:ext cx="8445624" cy="1143000"/>
          </a:xfrm>
        </p:spPr>
        <p:txBody>
          <a:bodyPr>
            <a:noAutofit/>
          </a:bodyPr>
          <a:lstStyle/>
          <a:p>
            <a:pPr algn="l"/>
            <a:r>
              <a:rPr lang="uk-UA" sz="3200" dirty="0" smtClean="0"/>
              <a:t>Дизайнери-архітектори використовують пірамідальні форми при побудові будинків,церков,ліхтарів на вулицях,дахів на </a:t>
            </a:r>
            <a:r>
              <a:rPr lang="uk-UA" sz="3200" dirty="0" err="1" smtClean="0"/>
              <a:t>краплицях</a:t>
            </a:r>
            <a:r>
              <a:rPr lang="uk-UA" sz="3200" dirty="0" smtClean="0"/>
              <a:t>.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3" y="2780928"/>
            <a:ext cx="4298548" cy="33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Valeriya\Desktop\133071168327_f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8610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56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sz="3600" dirty="0" smtClean="0">
                <a:solidFill>
                  <a:schemeClr val="tx2">
                    <a:lumMod val="50000"/>
                  </a:schemeClr>
                </a:solidFill>
              </a:rPr>
              <a:t>Пірамідальні форми також використовують при виготовленні упаковки для продуктів в харчовій промисловості</a:t>
            </a: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2050" name="Picture 2" descr="C:\Users\Valeriya\Desktop\lip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1" y="2780928"/>
            <a:ext cx="4958093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leriya\Desktop\_goo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142" y="2564904"/>
            <a:ext cx="3486899" cy="412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08759"/>
            <a:ext cx="2312289" cy="231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1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5478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>Джерела інформації: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564904"/>
            <a:ext cx="440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•</a:t>
            </a:r>
            <a:r>
              <a:rPr lang="en-US" dirty="0" smtClean="0"/>
              <a:t>http</a:t>
            </a:r>
            <a:r>
              <a:rPr lang="en-US" dirty="0"/>
              <a:t>://www.esc.lviv.ua/ehypetski-piramidy/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988840"/>
            <a:ext cx="4631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•</a:t>
            </a:r>
            <a:r>
              <a:rPr lang="en-US" dirty="0" smtClean="0"/>
              <a:t>http</a:t>
            </a:r>
            <a:r>
              <a:rPr lang="en-US" dirty="0"/>
              <a:t>://newsland.com/news/detail/id/557304/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88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5032" y="0"/>
            <a:ext cx="9289032" cy="460851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079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130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Піраміди у нашому житті</vt:lpstr>
      <vt:lpstr>В житті ми часто зустрічаємось з пірамідами…</vt:lpstr>
      <vt:lpstr>Презентация PowerPoint</vt:lpstr>
      <vt:lpstr>Хеопс (Хуфу) — один з найвідоміших правителів стародавнього Єгипту. На його честь названо найбільшу піраміду</vt:lpstr>
      <vt:lpstr>В 1776 Р. КОНГРЕСОМ США ПРИЙНЯТО ЕСКІЗ ДЕРЖАВНОЇ ПЕЧАТКИ ЗІ ЗРІЗАНОЮ ПІРАМІДОЮ.Якщо подивитись на американську купюру в 1$,то на її звороті й нині можна побачити зрізану піраміду</vt:lpstr>
      <vt:lpstr>Дизайнери-архітектори використовують пірамідальні форми при побудові будинків,церков,ліхтарів на вулицях,дахів на краплицях.</vt:lpstr>
      <vt:lpstr>Пірамідальні форми також використовують при виготовленні упаковки для продуктів в харчовій промисловості  </vt:lpstr>
      <vt:lpstr>Джерела інформації: </vt:lpstr>
      <vt:lpstr> ДЯКУЮ ЗА УВАГУ!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Valeriya</dc:creator>
  <cp:lastModifiedBy>Valeriya</cp:lastModifiedBy>
  <cp:revision>13</cp:revision>
  <dcterms:created xsi:type="dcterms:W3CDTF">2012-12-03T16:11:53Z</dcterms:created>
  <dcterms:modified xsi:type="dcterms:W3CDTF">2012-12-17T21:04:34Z</dcterms:modified>
</cp:coreProperties>
</file>