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0" r:id="rId8"/>
    <p:sldId id="266" r:id="rId9"/>
    <p:sldId id="264" r:id="rId10"/>
    <p:sldId id="268" r:id="rId11"/>
    <p:sldId id="271" r:id="rId12"/>
    <p:sldId id="267" r:id="rId13"/>
    <p:sldId id="269" r:id="rId14"/>
    <p:sldId id="270" r:id="rId15"/>
    <p:sldId id="275" r:id="rId16"/>
    <p:sldId id="276" r:id="rId17"/>
    <p:sldId id="272" r:id="rId18"/>
    <p:sldId id="279" r:id="rId19"/>
    <p:sldId id="274" r:id="rId20"/>
    <p:sldId id="278" r:id="rId21"/>
    <p:sldId id="282" r:id="rId22"/>
    <p:sldId id="277" r:id="rId23"/>
    <p:sldId id="281" r:id="rId24"/>
    <p:sldId id="273" r:id="rId25"/>
    <p:sldId id="26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9B17-AFB4-4450-8DF7-763BDAD6DEB4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05F8-BD2C-4E50-8B47-B11D93226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1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9B17-AFB4-4450-8DF7-763BDAD6DEB4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05F8-BD2C-4E50-8B47-B11D93226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6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9B17-AFB4-4450-8DF7-763BDAD6DEB4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05F8-BD2C-4E50-8B47-B11D93226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1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9B17-AFB4-4450-8DF7-763BDAD6DEB4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05F8-BD2C-4E50-8B47-B11D93226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9B17-AFB4-4450-8DF7-763BDAD6DEB4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05F8-BD2C-4E50-8B47-B11D93226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9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9B17-AFB4-4450-8DF7-763BDAD6DEB4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05F8-BD2C-4E50-8B47-B11D93226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9B17-AFB4-4450-8DF7-763BDAD6DEB4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05F8-BD2C-4E50-8B47-B11D93226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9B17-AFB4-4450-8DF7-763BDAD6DEB4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05F8-BD2C-4E50-8B47-B11D93226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9B17-AFB4-4450-8DF7-763BDAD6DEB4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05F8-BD2C-4E50-8B47-B11D93226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87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9B17-AFB4-4450-8DF7-763BDAD6DEB4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05F8-BD2C-4E50-8B47-B11D93226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9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9B17-AFB4-4450-8DF7-763BDAD6DEB4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05F8-BD2C-4E50-8B47-B11D93226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0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C9B17-AFB4-4450-8DF7-763BDAD6DEB4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D05F8-BD2C-4E50-8B47-B11D93226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5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80729"/>
            <a:ext cx="7200800" cy="208823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«Омар Хайям – математик і поет»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464568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Підготувала</a:t>
            </a:r>
          </a:p>
          <a:p>
            <a:r>
              <a:rPr lang="uk-UA" sz="2800" dirty="0">
                <a:solidFill>
                  <a:schemeClr val="tx1"/>
                </a:solidFill>
                <a:latin typeface="Monotype Corsiva" pitchFamily="66" charset="0"/>
              </a:rPr>
              <a:t>у</a:t>
            </a:r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чениця 10-Б класу</a:t>
            </a:r>
          </a:p>
          <a:p>
            <a:r>
              <a:rPr lang="uk-UA" sz="2800" dirty="0" err="1" smtClean="0">
                <a:solidFill>
                  <a:schemeClr val="tx1"/>
                </a:solidFill>
                <a:latin typeface="Monotype Corsiva" pitchFamily="66" charset="0"/>
              </a:rPr>
              <a:t>Брикова</a:t>
            </a:r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 Ганна</a:t>
            </a:r>
          </a:p>
        </p:txBody>
      </p:sp>
    </p:spTree>
    <p:extLst>
      <p:ext uri="{BB962C8B-B14F-4D97-AF65-F5344CB8AC3E}">
        <p14:creationId xmlns:p14="http://schemas.microsoft.com/office/powerpoint/2010/main" val="231119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75856" y="-99392"/>
            <a:ext cx="5868144" cy="6957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Останні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10-15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років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життя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Хайям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провів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самоті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Нішапурі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мало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спілкувався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з людьми,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відчував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потребу,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страждав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через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релігійні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переслідування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У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ці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роки дружив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тільки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з книгою. В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останні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години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свого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життя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як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повідомляє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історик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Бейхакі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Хайям читав «Книгу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зцілення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»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Ібн-Сіни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дійшов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розділу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«Про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єдність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загальності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»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філософського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твору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поклав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місце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зубочистку, встав,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помолився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і помер.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прожив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довге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дуже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плідне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життя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3208915" cy="4752528"/>
          </a:xfrm>
        </p:spPr>
      </p:pic>
    </p:spTree>
    <p:extLst>
      <p:ext uri="{BB962C8B-B14F-4D97-AF65-F5344CB8AC3E}">
        <p14:creationId xmlns:p14="http://schemas.microsoft.com/office/powerpoint/2010/main" val="2736845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488832" cy="3312368"/>
          </a:xfrm>
        </p:spPr>
        <p:txBody>
          <a:bodyPr>
            <a:normAutofit/>
          </a:bodyPr>
          <a:lstStyle/>
          <a:p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Омар Хайям - математик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91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0"/>
            <a:ext cx="5436096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Математичні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твори,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дійшли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до наших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днів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характеризують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Омара Хайяма як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видатного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вченого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свого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часу. </a:t>
            </a:r>
            <a:r>
              <a:rPr lang="ru-RU" sz="3000" u="sng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3000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000" u="sng" dirty="0" err="1" smtClean="0">
                <a:solidFill>
                  <a:schemeClr val="bg1"/>
                </a:solidFill>
                <a:latin typeface="Monotype Corsiva" pitchFamily="66" charset="0"/>
              </a:rPr>
              <a:t>зіграв</a:t>
            </a:r>
            <a:r>
              <a:rPr lang="ru-RU" sz="3000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000" u="sng" dirty="0" err="1" smtClean="0">
                <a:solidFill>
                  <a:schemeClr val="bg1"/>
                </a:solidFill>
                <a:latin typeface="Monotype Corsiva" pitchFamily="66" charset="0"/>
              </a:rPr>
              <a:t>велику</a:t>
            </a:r>
            <a:r>
              <a:rPr lang="ru-RU" sz="3000" u="sng" dirty="0" smtClean="0">
                <a:solidFill>
                  <a:schemeClr val="bg1"/>
                </a:solidFill>
                <a:latin typeface="Monotype Corsiva" pitchFamily="66" charset="0"/>
              </a:rPr>
              <a:t> роль у </a:t>
            </a:r>
            <a:r>
              <a:rPr lang="ru-RU" sz="3000" u="sng" dirty="0" err="1" smtClean="0">
                <a:solidFill>
                  <a:schemeClr val="bg1"/>
                </a:solidFill>
                <a:latin typeface="Monotype Corsiva" pitchFamily="66" charset="0"/>
              </a:rPr>
              <a:t>створенні</a:t>
            </a:r>
            <a:r>
              <a:rPr lang="ru-RU" sz="3000" u="sng" dirty="0" smtClean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3000" u="sng" dirty="0" err="1" smtClean="0">
                <a:solidFill>
                  <a:schemeClr val="bg1"/>
                </a:solidFill>
                <a:latin typeface="Monotype Corsiva" pitchFamily="66" charset="0"/>
              </a:rPr>
              <a:t>розвитку</a:t>
            </a:r>
            <a:r>
              <a:rPr lang="ru-RU" sz="3000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000" u="sng" dirty="0" err="1" smtClean="0">
                <a:solidFill>
                  <a:schemeClr val="bg1"/>
                </a:solidFill>
                <a:latin typeface="Monotype Corsiva" pitchFamily="66" charset="0"/>
              </a:rPr>
              <a:t>алгебри</a:t>
            </a:r>
            <a:r>
              <a:rPr lang="ru-RU" sz="3000" u="sng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Перший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математичний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трактат Омара Хайяма «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Труднощі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арифметики»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поки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виявлений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З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інших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робіт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відомо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містить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відомості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про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розроблений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ним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загальному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прийомі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вилучення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кореня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будь-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якого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ступеня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натуральним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показником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 «методом </a:t>
            </a:r>
            <a:r>
              <a:rPr lang="ru-RU" sz="3000" dirty="0" err="1" smtClean="0">
                <a:solidFill>
                  <a:schemeClr val="bg1"/>
                </a:solidFill>
                <a:latin typeface="Monotype Corsiva" pitchFamily="66" charset="0"/>
              </a:rPr>
              <a:t>індійців</a:t>
            </a:r>
            <a:r>
              <a:rPr lang="ru-RU" sz="3000" dirty="0" smtClean="0">
                <a:solidFill>
                  <a:schemeClr val="bg1"/>
                </a:solidFill>
                <a:latin typeface="Monotype Corsiva" pitchFamily="66" charset="0"/>
              </a:rPr>
              <a:t>».</a:t>
            </a:r>
            <a:endParaRPr lang="ru-RU" sz="3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4784"/>
            <a:ext cx="3204482" cy="3738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26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Грунтуючись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відомих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фактах,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вчені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припускають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Хайям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відкрив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формулу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зведення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двочлена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otype Corsiva" pitchFamily="66" charset="0"/>
              </a:rPr>
              <a:t>ab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в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ступінь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n.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Славу Омара Хайяма, як алгебраиста, принесла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теорія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геометричних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рішень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алгебраїчних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рівнянь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О.Хайям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вперше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висловив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думку про те,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рівняння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третього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ступеня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вирішуються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допомогою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властивостей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круга» ,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підкреслював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їх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можна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вирішити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тільки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залученням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конічних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перетинів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О.Хайям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дав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повну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класифікацію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кубічних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рівнянь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мають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позитивні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коріння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виділив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19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класів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;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них 5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зводяться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лінійних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квадратних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.Для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решти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14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класів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вказав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метод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вирішення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допомогою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конічних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перерізів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-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параболи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рівносторонньої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гіперболи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окружності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3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014796" cy="56321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563888" y="1"/>
            <a:ext cx="5580112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У «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Трактаті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про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тлумачення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темних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положень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Евкліда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»,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написаному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близько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1077 р., Хайям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розглядає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ірраціональні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числа як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цілком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законні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визначаючи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рівність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двох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відносин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як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послідовну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рівність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усіх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відповідних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приватних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алгоритмі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Евкліда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 У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цій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же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книзі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Хайям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намагається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довести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п'ятий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постулат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Евкліда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виходячи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більш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очевидного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еквівалента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: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дві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збіжні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прямі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повинні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перетнутися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904656" cy="344239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Омар Хайям-астроном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491880" y="4293096"/>
            <a:ext cx="5652120" cy="25649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От земной глубины до далеких планет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Мирозданья загадкам нашел я ответ.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От зенита Сатурна до чрева Земли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Тайны  мира свое толкованье нашли.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Я распутал все петли вблизи и вдали…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2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39"/>
            <a:ext cx="9036496" cy="3816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Проводячи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астрономічні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спостереження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став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справжнім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революціонером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науці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вважав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Земля, як і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інші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небесні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тіла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рухається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безкінечному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просторі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Всесвіту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обертаючись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навколо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своєї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осі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О.Хайям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стверджував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Всесвіт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ніколи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був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створений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-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існував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вічно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37170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Хайям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вчив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тільки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наука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може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відкривати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закони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природи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змушувати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природу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служити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людям.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склав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«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Малікшахскі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астрономічні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таблиці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»,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працював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над реформою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іранського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сонячного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календаря.</a:t>
            </a:r>
          </a:p>
          <a:p>
            <a:pPr marL="0" indent="0" algn="ctr">
              <a:buNone/>
            </a:pP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Крім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астрономії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та математики, Омар Хайям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захоплювався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географією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написав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кілька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трактатів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природознавства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45024"/>
            <a:ext cx="590465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461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4355976" cy="450912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Омар Хайям - поет і </a:t>
            </a:r>
            <a:r>
              <a:rPr lang="ru-RU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філософ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197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0"/>
            <a:ext cx="5004048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Омар Хайям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назавжди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увійшов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історію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як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прекрасний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поет і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філософ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Паралельно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із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заняттями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наукою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створював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свої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безсмертні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вірші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відомі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всьому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світу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під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назвою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«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Рубаї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».</a:t>
            </a:r>
          </a:p>
          <a:p>
            <a:pPr marL="0" indent="0">
              <a:buNone/>
            </a:pP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Ліричні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вірші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поета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про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любов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і дружбу, про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пошук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сенсу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життя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і про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багато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іншого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-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оптимістичні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й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скорботні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практичні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піднесені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завжди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наповнені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глибоким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змістом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4038600" cy="4071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32200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499992" y="1196752"/>
            <a:ext cx="4464496" cy="5085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Гиясаддин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Абу-ль-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Фатх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Омар ибн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Ибрахим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аль-Хайям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Нишапури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—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перський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поет, математик,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філософ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, астроном, астролог. 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4019264" cy="53590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99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3789040"/>
            <a:ext cx="9144000" cy="3068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Поезія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неперевершеного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майстра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блискучих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за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дотепності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витонченості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чотиривіршів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пронизана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прагненням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радощів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земного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життя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прославляє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людські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почуття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справжній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сміливий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і все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осягає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розум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Справедливість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доброта, свобода,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чесність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- ось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ідеали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для Хайяма.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5256584" cy="35219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0500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До </a:t>
            </a:r>
            <a:r>
              <a:rPr lang="ru-RU" sz="3600" b="1" dirty="0" err="1" smtClean="0">
                <a:solidFill>
                  <a:srgbClr val="0070C0"/>
                </a:solidFill>
              </a:rPr>
              <a:t>вашої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уваги</a:t>
            </a:r>
            <a:r>
              <a:rPr lang="ru-RU" sz="3600" b="1" dirty="0" smtClean="0">
                <a:solidFill>
                  <a:srgbClr val="0070C0"/>
                </a:solidFill>
              </a:rPr>
              <a:t> хочу </a:t>
            </a:r>
            <a:r>
              <a:rPr lang="ru-RU" sz="3600" b="1" dirty="0" err="1" smtClean="0">
                <a:solidFill>
                  <a:srgbClr val="0070C0"/>
                </a:solidFill>
              </a:rPr>
              <a:t>представити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відео</a:t>
            </a:r>
            <a:r>
              <a:rPr lang="ru-RU" sz="3600" b="1" dirty="0" smtClean="0">
                <a:solidFill>
                  <a:srgbClr val="0070C0"/>
                </a:solidFill>
              </a:rPr>
              <a:t> - </a:t>
            </a:r>
            <a:r>
              <a:rPr lang="ru-RU" sz="3600" b="1" dirty="0" err="1" smtClean="0">
                <a:solidFill>
                  <a:srgbClr val="0070C0"/>
                </a:solidFill>
              </a:rPr>
              <a:t>Мудрості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життя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від</a:t>
            </a:r>
            <a:r>
              <a:rPr lang="ru-RU" sz="3600" b="1" dirty="0" smtClean="0">
                <a:solidFill>
                  <a:srgbClr val="0070C0"/>
                </a:solidFill>
              </a:rPr>
              <a:t> Омара Хайяма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9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Вшанування пам'яті 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6021288"/>
            <a:ext cx="4040188" cy="63976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Пам'ятник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Туркменістані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97203"/>
            <a:ext cx="3193817" cy="532896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02225" y="6093296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Пам'ятник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Бухаресті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3697058" cy="5328592"/>
          </a:xfrm>
        </p:spPr>
      </p:pic>
    </p:spTree>
    <p:extLst>
      <p:ext uri="{BB962C8B-B14F-4D97-AF65-F5344CB8AC3E}">
        <p14:creationId xmlns:p14="http://schemas.microsoft.com/office/powerpoint/2010/main" val="9027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843808" y="6021288"/>
            <a:ext cx="4041775" cy="836712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rgbClr val="FFFF00"/>
                </a:solidFill>
              </a:rPr>
              <a:t>Пам'ятник</a:t>
            </a:r>
            <a:r>
              <a:rPr lang="ru-RU" sz="3600" dirty="0" smtClean="0">
                <a:solidFill>
                  <a:srgbClr val="FFFF00"/>
                </a:solidFill>
              </a:rPr>
              <a:t> в </a:t>
            </a:r>
            <a:r>
              <a:rPr lang="ru-RU" sz="3600" dirty="0" err="1" smtClean="0">
                <a:solidFill>
                  <a:srgbClr val="FFFF00"/>
                </a:solidFill>
              </a:rPr>
              <a:t>Тегерані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444631" cy="5400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73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429000"/>
            <a:ext cx="6372200" cy="3429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Епіграфом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наукової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діяльності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Омара Хайяма </a:t>
            </a: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можна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вибрати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рядок з одного </a:t>
            </a: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чотиривірші</a:t>
            </a: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marL="0" indent="0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«Я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пізнання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зробив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своїм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ремеслом ...»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66"/>
                </a:solidFill>
              </a:rPr>
              <a:t>Використана література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0405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http://ru.wikipedia.org/wiki/</a:t>
            </a:r>
            <a:r>
              <a:rPr lang="ru-RU" sz="3600" dirty="0" err="1" smtClean="0"/>
              <a:t>Омар_Хайям</a:t>
            </a:r>
            <a:endParaRPr lang="ru-RU" sz="3600" dirty="0" smtClean="0"/>
          </a:p>
          <a:p>
            <a:r>
              <a:rPr lang="en-US" sz="3600" dirty="0" smtClean="0"/>
              <a:t>http://uk.wikipedia.org/wiki/</a:t>
            </a:r>
            <a:r>
              <a:rPr lang="ru-RU" sz="3600" dirty="0" err="1" smtClean="0"/>
              <a:t>Омар_Хайям</a:t>
            </a:r>
            <a:endParaRPr lang="ru-RU" sz="3600" dirty="0" smtClean="0"/>
          </a:p>
          <a:p>
            <a:r>
              <a:rPr lang="en-US" sz="3600" dirty="0" smtClean="0"/>
              <a:t>http://ru.wikipedia.org/wiki/</a:t>
            </a:r>
            <a:r>
              <a:rPr lang="ru-RU" sz="3600" dirty="0" err="1" smtClean="0"/>
              <a:t>Мелик</a:t>
            </a:r>
            <a:r>
              <a:rPr lang="ru-RU" sz="3600" dirty="0" smtClean="0"/>
              <a:t>-шах_</a:t>
            </a:r>
            <a:r>
              <a:rPr lang="en-US" sz="3600" dirty="0" smtClean="0"/>
              <a:t>I</a:t>
            </a:r>
            <a:endParaRPr lang="uk-UA" sz="3600" dirty="0" smtClean="0"/>
          </a:p>
          <a:p>
            <a:r>
              <a:rPr lang="en-US" sz="3600" dirty="0" smtClean="0"/>
              <a:t>http://www.metodichka.net/math.php?itemid=233&amp;catid=69</a:t>
            </a:r>
            <a:endParaRPr lang="uk-UA" sz="3600" dirty="0" smtClean="0"/>
          </a:p>
          <a:p>
            <a:r>
              <a:rPr lang="en-US" sz="3600" dirty="0" smtClean="0"/>
              <a:t>http://lichnosti.net/pset_5007.html</a:t>
            </a:r>
            <a:endParaRPr lang="uk-UA" sz="3600" dirty="0" smtClean="0"/>
          </a:p>
          <a:p>
            <a:r>
              <a:rPr lang="en-US" sz="3600" dirty="0" smtClean="0"/>
              <a:t>http://www.youtube.com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15650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87" y="-15668"/>
            <a:ext cx="9144000" cy="980728"/>
          </a:xfrm>
        </p:spPr>
        <p:txBody>
          <a:bodyPr>
            <a:noAutofit/>
          </a:bodyPr>
          <a:lstStyle/>
          <a:p>
            <a:r>
              <a:rPr lang="ru-RU" sz="6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6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м'я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1052736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імені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відображені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відомості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поета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0" y="1340768"/>
            <a:ext cx="5580112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u="sng" dirty="0" err="1" smtClean="0">
                <a:solidFill>
                  <a:schemeClr val="bg1"/>
                </a:solidFill>
                <a:latin typeface="Monotype Corsiva" pitchFamily="66" charset="0"/>
              </a:rPr>
              <a:t>Гійяс</a:t>
            </a:r>
            <a:r>
              <a:rPr lang="ru-RU" sz="2800" b="1" u="sng" dirty="0" smtClean="0">
                <a:solidFill>
                  <a:schemeClr val="bg1"/>
                </a:solidFill>
                <a:latin typeface="Monotype Corsiva" pitchFamily="66" charset="0"/>
              </a:rPr>
              <a:t> ад-</a:t>
            </a:r>
            <a:r>
              <a:rPr lang="ru-RU" sz="2800" b="1" u="sng" dirty="0" err="1" smtClean="0">
                <a:solidFill>
                  <a:schemeClr val="bg1"/>
                </a:solidFill>
                <a:latin typeface="Monotype Corsiva" pitchFamily="66" charset="0"/>
              </a:rPr>
              <a:t>Дін</a:t>
            </a:r>
            <a:r>
              <a:rPr lang="ru-RU" sz="2800" b="1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- «Плече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віри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»,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означає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знання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Корану.</a:t>
            </a:r>
          </a:p>
          <a:p>
            <a:pPr marL="0" indent="0">
              <a:buNone/>
            </a:pPr>
            <a:r>
              <a:rPr lang="ru-RU" sz="2800" b="1" u="sng" dirty="0" smtClean="0">
                <a:solidFill>
                  <a:schemeClr val="bg1"/>
                </a:solidFill>
                <a:latin typeface="Monotype Corsiva" pitchFamily="66" charset="0"/>
              </a:rPr>
              <a:t>Абу ль-</a:t>
            </a:r>
            <a:r>
              <a:rPr lang="ru-RU" sz="2800" b="1" u="sng" dirty="0" err="1" smtClean="0">
                <a:solidFill>
                  <a:schemeClr val="bg1"/>
                </a:solidFill>
                <a:latin typeface="Monotype Corsiva" pitchFamily="66" charset="0"/>
              </a:rPr>
              <a:t>Фатх</a:t>
            </a:r>
            <a:r>
              <a:rPr lang="ru-RU" sz="2800" b="1" u="sng" dirty="0" smtClean="0">
                <a:solidFill>
                  <a:schemeClr val="bg1"/>
                </a:solidFill>
                <a:latin typeface="Monotype Corsiva" pitchFamily="66" charset="0"/>
              </a:rPr>
              <a:t> Омар </a:t>
            </a:r>
            <a:r>
              <a:rPr lang="ru-RU" sz="2800" b="1" u="sng" dirty="0" err="1" smtClean="0">
                <a:solidFill>
                  <a:schemeClr val="bg1"/>
                </a:solidFill>
                <a:latin typeface="Monotype Corsiva" pitchFamily="66" charset="0"/>
              </a:rPr>
              <a:t>ібн</a:t>
            </a:r>
            <a:r>
              <a:rPr lang="ru-RU" sz="2800" b="1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u="sng" dirty="0" err="1" smtClean="0">
                <a:solidFill>
                  <a:schemeClr val="bg1"/>
                </a:solidFill>
                <a:latin typeface="Monotype Corsiva" pitchFamily="66" charset="0"/>
              </a:rPr>
              <a:t>Ібрагім</a:t>
            </a:r>
            <a:r>
              <a:rPr lang="ru-RU" sz="2800" b="1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- кунья. «Абу» -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батько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«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Фатх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» -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завойовник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«Омар» -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життя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Ібрагім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-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ім'я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батька.</a:t>
            </a:r>
          </a:p>
          <a:p>
            <a:pPr marL="0" indent="0">
              <a:buNone/>
            </a:pPr>
            <a:r>
              <a:rPr lang="ru-RU" sz="2800" b="1" u="sng" dirty="0" smtClean="0">
                <a:solidFill>
                  <a:schemeClr val="bg1"/>
                </a:solidFill>
                <a:latin typeface="Monotype Corsiva" pitchFamily="66" charset="0"/>
              </a:rPr>
              <a:t>Хайям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-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прізвисько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лакаб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- «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наметовий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майстер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»,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посилання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на ремесло батька.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Від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слова «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Хайма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» - намет,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від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цього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ж слова походить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староруське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«Хамовники» -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текстильник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ru-RU" sz="2800" b="1" u="sng" dirty="0" err="1" smtClean="0">
                <a:solidFill>
                  <a:schemeClr val="bg1"/>
                </a:solidFill>
                <a:latin typeface="Monotype Corsiva" pitchFamily="66" charset="0"/>
              </a:rPr>
              <a:t>Нішапур</a:t>
            </a:r>
            <a:r>
              <a:rPr lang="ru-RU" sz="2800" b="1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-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посилання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рідне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місто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Хайяма -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Нішапур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44824"/>
            <a:ext cx="2983757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5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Молоді роки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3384376" cy="53246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563888" y="764704"/>
            <a:ext cx="5580112" cy="6093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Омар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був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сином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наметника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також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нього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була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молодша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сестра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Аїша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 У 8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років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знав Коран по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пам'яті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глибоко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займався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математикою,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астрономією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філософією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 У 12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років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Омар став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учнем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Нішапурского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медресе.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блискуче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закінчив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курс по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мусульманському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праву і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медицині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отримавши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кваліфікацію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лікаря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 Але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медична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практика мало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цікавила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Омара. 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18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"/>
            <a:ext cx="9144000" cy="3567068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0" y="3573016"/>
            <a:ext cx="9144000" cy="32849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У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віці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шістнадцяти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років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Хайям пережив першу в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своєму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житті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втрату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: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під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час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епідемії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помер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батько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потім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матір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Омар продав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батьківський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будинок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майстерню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відправився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в Самарканд. У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Самарканді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Хайям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стає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спочатку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учнем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одного з медресе, але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після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кількох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виступів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на диспутах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настільки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вразив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всіх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своєю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вченістю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відразу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ж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зробили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наставником.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48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3943634" cy="28262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11960" y="188640"/>
            <a:ext cx="4932040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Як і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інші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великі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вчені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того часу, Омар не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затримувався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довго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якомусь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місті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Всього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через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чотири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роки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покинув Самарканд і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переїхав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Бухари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, де почав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працювати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сховищах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книг. За десять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років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вчений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прожив в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Бухарі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написав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чотири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фундаментальних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трактату з математики.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361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260648"/>
            <a:ext cx="4860032" cy="65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У 1074 р.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його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запросили в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Ісфахан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, центр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держави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Санджар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, до двору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сельджукського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султана </a:t>
            </a:r>
            <a:r>
              <a:rPr lang="ru-RU" sz="3600" u="sng" dirty="0" err="1" smtClean="0">
                <a:solidFill>
                  <a:schemeClr val="bg1"/>
                </a:solidFill>
                <a:latin typeface="Monotype Corsiva" pitchFamily="66" charset="0"/>
              </a:rPr>
              <a:t>Мелік</a:t>
            </a:r>
            <a:r>
              <a:rPr lang="ru-RU" sz="3600" u="sng" dirty="0" smtClean="0">
                <a:solidFill>
                  <a:schemeClr val="bg1"/>
                </a:solidFill>
                <a:latin typeface="Monotype Corsiva" pitchFamily="66" charset="0"/>
              </a:rPr>
              <a:t>-шаха </a:t>
            </a:r>
            <a:r>
              <a:rPr lang="en-US" sz="3600" u="sng" dirty="0" smtClean="0">
                <a:solidFill>
                  <a:schemeClr val="bg1"/>
                </a:solidFill>
                <a:latin typeface="Monotype Corsiva" pitchFamily="66" charset="0"/>
              </a:rPr>
              <a:t>I. 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Омар став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духовним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наставником султана.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Крім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того,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Малік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-шах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призначив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його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керівником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палацової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обсерваторії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однієї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найбільших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863071" cy="4763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1653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29000"/>
            <a:ext cx="4908131" cy="32516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0" y="1"/>
            <a:ext cx="9144000" cy="3645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тільки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продовжував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заняття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математикою, але і став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відомим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астрономом. З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групою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вчених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розробив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сонячний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календар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точніший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ніж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григоріанський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Склав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«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Малікшахскі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астрономічні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таблиці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»,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включали невеликий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зоряний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каталог.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45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88640"/>
            <a:ext cx="4860032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У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середині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90-х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років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11ст.,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Після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вбивства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Малік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-шаха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обсерваторію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закрили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це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було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викликано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зміною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правителів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Хайям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здійснив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паломництво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до Мекки. Про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це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повідомляє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один з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недружніх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біографів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Ібн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АЛ-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Кіфт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наступними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словами: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зробив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паломництво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                    «...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притримавши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поводи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своєї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мови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а не з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благочестя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».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3240360" cy="4350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08940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1065</Words>
  <Application>Microsoft Office PowerPoint</Application>
  <PresentationFormat>Экран (4:3)</PresentationFormat>
  <Paragraphs>57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«Омар Хайям – математик і поет»</vt:lpstr>
      <vt:lpstr>Презентация PowerPoint</vt:lpstr>
      <vt:lpstr>Ім'я</vt:lpstr>
      <vt:lpstr>Молоді роки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Омар Хайям - математик</vt:lpstr>
      <vt:lpstr>Презентация PowerPoint</vt:lpstr>
      <vt:lpstr>Презентация PowerPoint</vt:lpstr>
      <vt:lpstr>Презентация PowerPoint</vt:lpstr>
      <vt:lpstr>Омар Хайям-астроном</vt:lpstr>
      <vt:lpstr>Презентация PowerPoint</vt:lpstr>
      <vt:lpstr>Презентация PowerPoint</vt:lpstr>
      <vt:lpstr>Омар Хайям - поет і філософ</vt:lpstr>
      <vt:lpstr>Презентация PowerPoint</vt:lpstr>
      <vt:lpstr>Презентация PowerPoint</vt:lpstr>
      <vt:lpstr>До вашої уваги хочу представити відео - Мудрості життя від Омара Хайяма</vt:lpstr>
      <vt:lpstr>Вшанування пам'яті </vt:lpstr>
      <vt:lpstr>Презентация PowerPoint</vt:lpstr>
      <vt:lpstr>Презентация PowerPoint</vt:lpstr>
      <vt:lpstr>Використана література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BEST</cp:lastModifiedBy>
  <cp:revision>18</cp:revision>
  <dcterms:created xsi:type="dcterms:W3CDTF">2012-10-21T10:04:43Z</dcterms:created>
  <dcterms:modified xsi:type="dcterms:W3CDTF">2014-06-08T16:55:52Z</dcterms:modified>
</cp:coreProperties>
</file>