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5" autoAdjust="0"/>
    <p:restoredTop sz="94660"/>
  </p:normalViewPr>
  <p:slideViewPr>
    <p:cSldViewPr>
      <p:cViewPr varScale="1">
        <p:scale>
          <a:sx n="50" d="100"/>
          <a:sy n="50" d="100"/>
        </p:scale>
        <p:origin x="-113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55EFB9-626C-4E60-8ADE-2FAECCA0C487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60D477D-3E24-4F5E-AB4F-AF29178446D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push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653136"/>
            <a:ext cx="8458200" cy="1222375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СКУЛЬПТУРА –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ГІМН ЛЮДИНІ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2636912"/>
            <a:ext cx="4627240" cy="2163688"/>
          </a:xfrm>
        </p:spPr>
        <p:txBody>
          <a:bodyPr/>
          <a:lstStyle/>
          <a:p>
            <a:pPr algn="r"/>
            <a:r>
              <a:rPr lang="ru-RU" i="1" dirty="0" smtClean="0"/>
              <a:t>«Сделать </a:t>
            </a:r>
            <a:r>
              <a:rPr lang="ru-RU" i="1" dirty="0" smtClean="0"/>
              <a:t>из мрамора лицо - это значит удалить из этого </a:t>
            </a:r>
            <a:r>
              <a:rPr lang="ru-RU" i="1" dirty="0" smtClean="0"/>
              <a:t>куска </a:t>
            </a:r>
            <a:r>
              <a:rPr lang="ru-RU" i="1" dirty="0" smtClean="0"/>
              <a:t>то, что не есть </a:t>
            </a:r>
            <a:r>
              <a:rPr lang="ru-RU" i="1" dirty="0" smtClean="0"/>
              <a:t>лицо» </a:t>
            </a:r>
            <a:endParaRPr lang="ru-RU" i="1" dirty="0"/>
          </a:p>
        </p:txBody>
      </p:sp>
      <p:pic>
        <p:nvPicPr>
          <p:cNvPr id="4" name="Рисунок 3" descr="bfc47943761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3836184" cy="42213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211960" cy="68580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Скульптура – вид образотворчого мистецтва, твори якого мають об</a:t>
            </a:r>
            <a:r>
              <a:rPr lang="en-US" dirty="0" smtClean="0"/>
              <a:t>’</a:t>
            </a:r>
            <a:r>
              <a:rPr lang="uk-UA" dirty="0" smtClean="0"/>
              <a:t>ємну форму й виконуються засобами </a:t>
            </a:r>
            <a:r>
              <a:rPr lang="uk-UA" dirty="0" err="1" smtClean="0"/>
              <a:t>витесування</a:t>
            </a:r>
            <a:r>
              <a:rPr lang="uk-UA" dirty="0" smtClean="0"/>
              <a:t>, виливання, різьблення, ліплення тощо з твердих чи пластичних матеріалів (каменю, металу, дерева, глини).</a:t>
            </a:r>
            <a:endParaRPr lang="ru-RU" dirty="0"/>
          </a:p>
        </p:txBody>
      </p:sp>
      <p:pic>
        <p:nvPicPr>
          <p:cNvPr id="4" name="Рисунок 3" descr="gerak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60648"/>
            <a:ext cx="3932932" cy="63443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r>
              <a:rPr lang="uk-UA" dirty="0" smtClean="0"/>
              <a:t>ЧАРІВНІСТЬ АНТИЧНОЇ СКУЛЬПТУРИ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1960" y="1124744"/>
            <a:ext cx="4932040" cy="5733256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uk-UA" dirty="0" smtClean="0"/>
              <a:t>Нескладно писати фарбами повітряні хмари чи пухнасте хутро і легке мереживо, а от перетворити мармур у хмари чи хутро – це тріумф художника, для якого немає нічого неможливого.</a:t>
            </a:r>
          </a:p>
          <a:p>
            <a:pPr algn="r">
              <a:buNone/>
            </a:pPr>
            <a:r>
              <a:rPr lang="uk-UA" dirty="0" smtClean="0"/>
              <a:t>	Н. Дмитрієва, мистецтвознавець</a:t>
            </a:r>
            <a:endParaRPr lang="ru-RU" dirty="0"/>
          </a:p>
        </p:txBody>
      </p:sp>
      <p:pic>
        <p:nvPicPr>
          <p:cNvPr id="4" name="Рисунок 3" descr="1290156797_os030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052736"/>
            <a:ext cx="4067944" cy="55504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68216" y="1988840"/>
            <a:ext cx="6075784" cy="486916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Мистецтвознавці поділяють історію розвитку античної скульптури на декілька періодів:</a:t>
            </a:r>
          </a:p>
          <a:p>
            <a:pPr algn="ctr">
              <a:buFont typeface="Wingdings" pitchFamily="2" charset="2"/>
              <a:buChar char="ü"/>
            </a:pPr>
            <a:r>
              <a:rPr lang="uk-UA" dirty="0" smtClean="0"/>
              <a:t>Архаїчний період;</a:t>
            </a:r>
          </a:p>
          <a:p>
            <a:pPr algn="ctr">
              <a:buFont typeface="Wingdings" pitchFamily="2" charset="2"/>
              <a:buChar char="ü"/>
            </a:pPr>
            <a:r>
              <a:rPr lang="uk-UA" dirty="0" smtClean="0"/>
              <a:t>Класичний період;</a:t>
            </a:r>
          </a:p>
          <a:p>
            <a:pPr>
              <a:buNone/>
            </a:pPr>
            <a:endParaRPr lang="uk-UA" dirty="0" smtClean="0"/>
          </a:p>
        </p:txBody>
      </p:sp>
      <p:pic>
        <p:nvPicPr>
          <p:cNvPr id="4" name="Рисунок 3" descr="aphrod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71208"/>
            <a:ext cx="2223104" cy="6071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8976" y="260648"/>
            <a:ext cx="4645024" cy="838200"/>
          </a:xfrm>
        </p:spPr>
        <p:txBody>
          <a:bodyPr/>
          <a:lstStyle/>
          <a:p>
            <a:r>
              <a:rPr lang="uk-UA" dirty="0" smtClean="0"/>
              <a:t>Архаїчний період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980728"/>
            <a:ext cx="5643736" cy="5877272"/>
          </a:xfrm>
        </p:spPr>
        <p:txBody>
          <a:bodyPr>
            <a:normAutofit/>
          </a:bodyPr>
          <a:lstStyle/>
          <a:p>
            <a:r>
              <a:rPr lang="uk-UA" dirty="0" smtClean="0"/>
              <a:t>В архаїчний період у Стародавній Греції створювалися лише фронтальні та статичні статуї богів, які ніби застигли в урочистому спокої. В мистецтві панували два типи скульптури: оголена чоловіча фігура – </a:t>
            </a:r>
            <a:r>
              <a:rPr lang="uk-UA" b="1" i="1" dirty="0" err="1" smtClean="0"/>
              <a:t>курос</a:t>
            </a:r>
            <a:r>
              <a:rPr lang="uk-UA" i="1" dirty="0" smtClean="0"/>
              <a:t> </a:t>
            </a:r>
            <a:r>
              <a:rPr lang="uk-UA" dirty="0" smtClean="0"/>
              <a:t>і задрапірована жіноча </a:t>
            </a:r>
            <a:r>
              <a:rPr lang="uk-UA" i="1" dirty="0" smtClean="0"/>
              <a:t>– </a:t>
            </a:r>
            <a:r>
              <a:rPr lang="uk-UA" b="1" i="1" dirty="0" smtClean="0"/>
              <a:t>кора.</a:t>
            </a:r>
            <a:endParaRPr lang="ru-RU" b="1" i="1" dirty="0"/>
          </a:p>
        </p:txBody>
      </p:sp>
      <p:pic>
        <p:nvPicPr>
          <p:cNvPr id="4" name="Рисунок 3" descr="Ven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196752"/>
            <a:ext cx="2952328" cy="5184576"/>
          </a:xfrm>
          <a:prstGeom prst="rect">
            <a:avLst/>
          </a:prstGeom>
        </p:spPr>
      </p:pic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1052736"/>
            <a:ext cx="4644008" cy="5805264"/>
          </a:xfrm>
        </p:spPr>
        <p:txBody>
          <a:bodyPr/>
          <a:lstStyle/>
          <a:p>
            <a:r>
              <a:rPr lang="uk-UA" dirty="0" smtClean="0"/>
              <a:t>Статуї поступово почали набувати більшої гармонійності та пропорційності, але зовнішня декоративність творів залишилася. Статуї </a:t>
            </a:r>
            <a:r>
              <a:rPr lang="uk-UA" dirty="0" err="1" smtClean="0"/>
              <a:t>куросів</a:t>
            </a:r>
            <a:r>
              <a:rPr lang="uk-UA" dirty="0" smtClean="0"/>
              <a:t> зазвичай зводилися на честь переможців спортивних змагань. </a:t>
            </a:r>
            <a:endParaRPr lang="ru-RU" dirty="0"/>
          </a:p>
        </p:txBody>
      </p:sp>
      <p:pic>
        <p:nvPicPr>
          <p:cNvPr id="4" name="Рисунок 3" descr="viewimage.ph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4445000" cy="594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860032" cy="68580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Вони виготовлялися з добре обробленого мармуру, фігури зображувалися у довільних, природних позах. Вони були граціозними та по-аристократичному манірними. Статуї розфарбовувалися: волосся, очі та вуста – червоним кольором, одяг прикрашався яскравою каймою та візерунками синього, червоного та зеленого кольорів.</a:t>
            </a:r>
            <a:endParaRPr lang="ru-RU" dirty="0"/>
          </a:p>
        </p:txBody>
      </p:sp>
      <p:pic>
        <p:nvPicPr>
          <p:cNvPr id="4" name="Рисунок 3" descr="91a7cb025acddaa2bc549697de621622-pw69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332656"/>
            <a:ext cx="4150816" cy="622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4048" y="5070971"/>
            <a:ext cx="3843536" cy="1787029"/>
          </a:xfrm>
        </p:spPr>
        <p:txBody>
          <a:bodyPr/>
          <a:lstStyle/>
          <a:p>
            <a:pPr>
              <a:buNone/>
            </a:pPr>
            <a:r>
              <a:rPr lang="uk-UA" i="1" dirty="0" smtClean="0"/>
              <a:t>Робота</a:t>
            </a:r>
          </a:p>
          <a:p>
            <a:pPr>
              <a:buNone/>
            </a:pPr>
            <a:r>
              <a:rPr lang="uk-UA" i="1" dirty="0" smtClean="0"/>
              <a:t>Учениці 11-А класу</a:t>
            </a:r>
          </a:p>
          <a:p>
            <a:pPr>
              <a:buNone/>
            </a:pPr>
            <a:r>
              <a:rPr lang="uk-UA" i="1" dirty="0" smtClean="0"/>
              <a:t>Михайлової Вікторії</a:t>
            </a:r>
            <a:endParaRPr lang="ru-RU" i="1" dirty="0"/>
          </a:p>
        </p:txBody>
      </p:sp>
      <p:pic>
        <p:nvPicPr>
          <p:cNvPr id="4" name="Рисунок 3" descr="1n7-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60648"/>
            <a:ext cx="7704856" cy="4597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230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СКУЛЬПТУРА – ГІМН ЛЮДИНІ</vt:lpstr>
      <vt:lpstr>Слайд 2</vt:lpstr>
      <vt:lpstr>ЧАРІВНІСТЬ АНТИЧНОЇ СКУЛЬПТУРИ</vt:lpstr>
      <vt:lpstr>Слайд 4</vt:lpstr>
      <vt:lpstr>Архаїчний період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СКУЛЬПТУРА – ГІМН ЛЮДИНІ</dc:title>
  <dc:creator>margaritka</dc:creator>
  <cp:lastModifiedBy>margaritka</cp:lastModifiedBy>
  <cp:revision>7</cp:revision>
  <dcterms:created xsi:type="dcterms:W3CDTF">2012-10-16T17:47:35Z</dcterms:created>
  <dcterms:modified xsi:type="dcterms:W3CDTF">2012-10-16T18:48:57Z</dcterms:modified>
</cp:coreProperties>
</file>