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3F45AD-03C3-44ED-9484-3718A31E0CB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873B4F-DC6B-47EA-9C43-778C71CD32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k.wikipedia.org/wiki/%D0%9D%D1%96%D0%BC%D0%B5%D1%86%D1%8C%D0%BA%D0%B0_%D0%BC%D0%BE%D0%B2%D0%B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uk/7/76/LMU_Muenchen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uk-UA" sz="7200" dirty="0" err="1" smtClean="0"/>
              <a:t>Патрік</a:t>
            </a:r>
            <a:r>
              <a:rPr lang="uk-UA" sz="7200" dirty="0" smtClean="0"/>
              <a:t> </a:t>
            </a:r>
            <a:r>
              <a:rPr lang="uk-UA" sz="7200" dirty="0" err="1" smtClean="0"/>
              <a:t>Зюскінд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643570" cy="147161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uk-UA" sz="3200" dirty="0" err="1" smtClean="0"/>
              <a:t>“Фантом</a:t>
            </a:r>
            <a:r>
              <a:rPr lang="uk-UA" sz="3200" dirty="0" smtClean="0"/>
              <a:t> німецької            розважальної </a:t>
            </a:r>
            <a:r>
              <a:rPr lang="uk-UA" sz="3200" dirty="0" err="1" smtClean="0"/>
              <a:t>літератури”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pic>
        <p:nvPicPr>
          <p:cNvPr id="6" name="Содержимое 5" descr="Suskin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3214710" cy="4389446"/>
          </a:xfrm>
        </p:spPr>
      </p:pic>
      <p:sp>
        <p:nvSpPr>
          <p:cNvPr id="9" name="Прямоугольник 8"/>
          <p:cNvSpPr/>
          <p:nvPr/>
        </p:nvSpPr>
        <p:spPr>
          <a:xfrm>
            <a:off x="320303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4340" name="Picture 4" descr="http://raskrutkabloga.ru/wp-content/uploads/2013/02/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00504"/>
            <a:ext cx="4064768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38698" y="6119336"/>
            <a:ext cx="18053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Виконала</a:t>
            </a:r>
          </a:p>
          <a:p>
            <a:r>
              <a:rPr lang="uk-UA" sz="1400" dirty="0" smtClean="0"/>
              <a:t>Учениця 11-Б класу</a:t>
            </a:r>
          </a:p>
          <a:p>
            <a:r>
              <a:rPr lang="uk-UA" sz="1400" dirty="0" err="1" smtClean="0"/>
              <a:t>Казмірук</a:t>
            </a:r>
            <a:r>
              <a:rPr lang="uk-UA" sz="1400" dirty="0" smtClean="0"/>
              <a:t> Наталія</a:t>
            </a:r>
            <a:endParaRPr lang="ru-RU" sz="1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71435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Дизайнер та парфумер </a:t>
            </a:r>
            <a:r>
              <a:rPr lang="uk-UA" sz="2800" dirty="0" err="1" smtClean="0"/>
              <a:t>Тьєрі</a:t>
            </a:r>
            <a:r>
              <a:rPr lang="uk-UA" sz="2800" dirty="0" smtClean="0"/>
              <a:t> </a:t>
            </a:r>
            <a:r>
              <a:rPr lang="uk-UA" sz="2800" dirty="0" err="1" smtClean="0"/>
              <a:t>Мюґлер</a:t>
            </a:r>
            <a:r>
              <a:rPr lang="uk-UA" sz="2800" dirty="0" smtClean="0"/>
              <a:t> вирішив матеріалізувати </a:t>
            </a:r>
            <a:r>
              <a:rPr lang="uk-UA" sz="2800" dirty="0" err="1" smtClean="0"/>
              <a:t>“парфумерну</a:t>
            </a:r>
            <a:r>
              <a:rPr lang="uk-UA" sz="2800" dirty="0" smtClean="0"/>
              <a:t> </a:t>
            </a:r>
            <a:r>
              <a:rPr lang="uk-UA" sz="2800" dirty="0" err="1" smtClean="0"/>
              <a:t>колекцію”</a:t>
            </a:r>
            <a:r>
              <a:rPr lang="uk-UA" sz="2800" dirty="0" smtClean="0"/>
              <a:t> </a:t>
            </a:r>
            <a:r>
              <a:rPr lang="uk-UA" sz="2800" dirty="0" err="1" smtClean="0"/>
              <a:t>Жана-</a:t>
            </a:r>
            <a:r>
              <a:rPr lang="uk-UA" sz="2800" dirty="0" smtClean="0"/>
              <a:t> </a:t>
            </a:r>
            <a:r>
              <a:rPr lang="uk-UA" sz="2800" dirty="0" err="1" smtClean="0"/>
              <a:t>Батіста</a:t>
            </a:r>
            <a:r>
              <a:rPr lang="uk-UA" sz="2800" dirty="0" smtClean="0"/>
              <a:t>   </a:t>
            </a:r>
            <a:r>
              <a:rPr lang="uk-UA" sz="2800" dirty="0" err="1" smtClean="0"/>
              <a:t>Ґренуя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8" name="Picture 2" descr="perf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7215238" cy="386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47149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200" dirty="0" err="1" smtClean="0"/>
              <a:t>Зюскінд</a:t>
            </a:r>
            <a:r>
              <a:rPr lang="ru-RU" sz="2200" dirty="0" smtClean="0"/>
              <a:t>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не </a:t>
            </a:r>
            <a:r>
              <a:rPr lang="ru-RU" sz="2200" dirty="0" err="1" smtClean="0"/>
              <a:t>дає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інтерв’ю</a:t>
            </a:r>
            <a:r>
              <a:rPr lang="ru-RU" sz="2200" dirty="0" smtClean="0"/>
              <a:t>, </a:t>
            </a:r>
            <a:r>
              <a:rPr lang="ru-RU" sz="2200" dirty="0" err="1" smtClean="0"/>
              <a:t>не</a:t>
            </a:r>
            <a:r>
              <a:rPr lang="ru-RU" sz="2200" dirty="0" smtClean="0"/>
              <a:t> </a:t>
            </a:r>
            <a:r>
              <a:rPr lang="ru-RU" sz="2200" dirty="0" err="1" smtClean="0"/>
              <a:t>виступає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публіці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відхилив</a:t>
            </a:r>
            <a:r>
              <a:rPr lang="ru-RU" sz="2200" dirty="0" smtClean="0"/>
              <a:t> </a:t>
            </a:r>
            <a:r>
              <a:rPr lang="ru-RU" sz="2200" dirty="0" err="1" smtClean="0"/>
              <a:t>декілька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нагород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присуджені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досягнення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області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літератури</a:t>
            </a:r>
            <a:r>
              <a:rPr lang="ru-RU" sz="2200" dirty="0" smtClean="0"/>
              <a:t>.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не </a:t>
            </a:r>
            <a:r>
              <a:rPr lang="ru-RU" sz="2200" dirty="0" err="1" smtClean="0"/>
              <a:t>з’явився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світову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презентацію</a:t>
            </a:r>
            <a:r>
              <a:rPr lang="ru-RU" sz="2200" dirty="0" smtClean="0"/>
              <a:t> </a:t>
            </a:r>
            <a:r>
              <a:rPr lang="ru-RU" sz="2200" dirty="0" err="1" smtClean="0"/>
              <a:t>екранізації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роману «Запахи» 7 </a:t>
            </a:r>
            <a:r>
              <a:rPr lang="ru-RU" sz="2200" dirty="0" err="1" smtClean="0"/>
              <a:t>вересня</a:t>
            </a:r>
            <a:r>
              <a:rPr lang="ru-RU" sz="2200" dirty="0" smtClean="0"/>
              <a:t> 2006 в </a:t>
            </a:r>
            <a:r>
              <a:rPr lang="ru-RU" sz="2200" dirty="0" err="1" smtClean="0"/>
              <a:t>Мюнхені</a:t>
            </a:r>
            <a:r>
              <a:rPr lang="ru-RU" sz="2200" dirty="0" smtClean="0"/>
              <a:t>. До того ж,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</a:t>
            </a:r>
            <a:r>
              <a:rPr lang="ru-RU" sz="2200" dirty="0" err="1" smtClean="0"/>
              <a:t>немає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зображень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Зюскіндом</a:t>
            </a:r>
            <a:r>
              <a:rPr lang="ru-RU" sz="2200" dirty="0" smtClean="0"/>
              <a:t> (</a:t>
            </a:r>
            <a:r>
              <a:rPr lang="ru-RU" sz="2200" dirty="0" err="1" smtClean="0"/>
              <a:t>офіційно</a:t>
            </a:r>
            <a:r>
              <a:rPr lang="ru-RU" sz="2200" dirty="0" smtClean="0"/>
              <a:t> в </a:t>
            </a:r>
            <a:r>
              <a:rPr lang="ru-RU" sz="2200" dirty="0" err="1" smtClean="0"/>
              <a:t>цілому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три </a:t>
            </a:r>
            <a:r>
              <a:rPr lang="ru-RU" sz="2200" dirty="0" err="1" smtClean="0"/>
              <a:t>фотографії</a:t>
            </a:r>
            <a:r>
              <a:rPr lang="ru-RU" sz="2200" dirty="0" smtClean="0"/>
              <a:t> </a:t>
            </a:r>
            <a:r>
              <a:rPr lang="ru-RU" sz="2200" dirty="0" err="1" smtClean="0"/>
              <a:t>Зюскінда</a:t>
            </a:r>
            <a:r>
              <a:rPr lang="ru-RU" sz="2200" dirty="0" smtClean="0"/>
              <a:t>). </a:t>
            </a:r>
            <a:r>
              <a:rPr lang="ru-RU" sz="2200" dirty="0" err="1" smtClean="0"/>
              <a:t>Патрік</a:t>
            </a:r>
            <a:r>
              <a:rPr lang="ru-RU" sz="2200" dirty="0" smtClean="0"/>
              <a:t> </a:t>
            </a:r>
            <a:r>
              <a:rPr lang="ru-RU" sz="2200" dirty="0" err="1" smtClean="0"/>
              <a:t>Зюскінд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проживає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своєю</a:t>
            </a:r>
            <a:r>
              <a:rPr lang="ru-RU" sz="2200" dirty="0" smtClean="0"/>
              <a:t> </a:t>
            </a:r>
            <a:r>
              <a:rPr lang="ru-RU" sz="2200" dirty="0" err="1" smtClean="0"/>
              <a:t>супутницею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 </a:t>
            </a:r>
            <a:r>
              <a:rPr lang="ru-RU" sz="2200" dirty="0" err="1" smtClean="0"/>
              <a:t>Тетяною</a:t>
            </a:r>
            <a:r>
              <a:rPr lang="ru-RU" sz="2200" dirty="0" smtClean="0"/>
              <a:t> Граф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спільним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сином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Якобом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переважно</a:t>
            </a:r>
            <a:r>
              <a:rPr lang="ru-RU" sz="2200" dirty="0" smtClean="0"/>
              <a:t> в </a:t>
            </a:r>
            <a:r>
              <a:rPr lang="ru-RU" sz="2200" dirty="0" err="1" smtClean="0"/>
              <a:t>Мюнхені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Picture 2" descr="http://img15.nnm.ru/0/5/d/2/2/528cfb5cb7defef3c4439e0d91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888432" cy="508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</a:rPr>
              <a:t>Твори: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Контрабас (</a:t>
            </a:r>
            <a:r>
              <a:rPr lang="en-US" sz="2200" i="1" dirty="0" err="1" smtClean="0"/>
              <a:t>Der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Kontrabass</a:t>
            </a:r>
            <a:r>
              <a:rPr lang="en-US" sz="2200" dirty="0" smtClean="0"/>
              <a:t>), 1980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Запахи,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Історія</a:t>
            </a:r>
            <a:r>
              <a:rPr lang="ru-RU" sz="2200" dirty="0" smtClean="0"/>
              <a:t> одного </a:t>
            </a:r>
            <a:r>
              <a:rPr lang="ru-RU" sz="2200" dirty="0" err="1" smtClean="0"/>
              <a:t>вбивці</a:t>
            </a:r>
            <a:r>
              <a:rPr lang="ru-RU" sz="2200" dirty="0" smtClean="0"/>
              <a:t> (</a:t>
            </a:r>
            <a:r>
              <a:rPr lang="en-US" sz="2200" i="1" dirty="0" smtClean="0"/>
              <a:t>Das </a:t>
            </a:r>
            <a:r>
              <a:rPr lang="en-US" sz="2200" i="1" dirty="0" err="1" smtClean="0"/>
              <a:t>Parfum</a:t>
            </a:r>
            <a:r>
              <a:rPr lang="en-US" sz="2200" dirty="0" smtClean="0"/>
              <a:t> — </a:t>
            </a:r>
            <a:r>
              <a:rPr lang="ru-RU" sz="2200" dirty="0" err="1" smtClean="0">
                <a:hlinkClick r:id="rId2" tooltip="Німецька мова"/>
              </a:rPr>
              <a:t>нім</a:t>
            </a:r>
            <a:r>
              <a:rPr lang="ru-RU" sz="2200" dirty="0" smtClean="0">
                <a:hlinkClick r:id="rId2" tooltip="Німецька мова"/>
              </a:rPr>
              <a:t>.</a:t>
            </a:r>
            <a:r>
              <a:rPr lang="ru-RU" sz="2200" dirty="0" smtClean="0"/>
              <a:t> </a:t>
            </a:r>
            <a:r>
              <a:rPr lang="ru-RU" sz="2200" i="1" dirty="0" smtClean="0"/>
              <a:t>Дух, Запах, Аромат</a:t>
            </a:r>
            <a:r>
              <a:rPr lang="ru-RU" sz="2200" dirty="0" smtClean="0"/>
              <a:t>), 1985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Голубка (</a:t>
            </a:r>
            <a:r>
              <a:rPr lang="en-US" sz="2200" i="1" dirty="0" smtClean="0"/>
              <a:t>Die Taube</a:t>
            </a:r>
            <a:r>
              <a:rPr lang="en-US" sz="2200" dirty="0" smtClean="0"/>
              <a:t>), 1987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  <a:r>
              <a:rPr lang="ru-RU" sz="2200" dirty="0" err="1" smtClean="0"/>
              <a:t>Історія</a:t>
            </a:r>
            <a:r>
              <a:rPr lang="ru-RU" sz="2200" dirty="0" smtClean="0"/>
              <a:t> пана </a:t>
            </a:r>
            <a:r>
              <a:rPr lang="ru-RU" sz="2200" dirty="0" err="1" smtClean="0"/>
              <a:t>Зоммера</a:t>
            </a:r>
            <a:r>
              <a:rPr lang="ru-RU" sz="2200" dirty="0" smtClean="0"/>
              <a:t> (</a:t>
            </a:r>
            <a:r>
              <a:rPr lang="en-US" sz="2200" i="1" dirty="0" smtClean="0"/>
              <a:t>Die Geschichte von </a:t>
            </a:r>
            <a:r>
              <a:rPr lang="en-US" sz="2200" i="1" dirty="0" err="1" smtClean="0"/>
              <a:t>Herrn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Sommer</a:t>
            </a:r>
            <a:r>
              <a:rPr lang="en-US" sz="2200" dirty="0" smtClean="0"/>
              <a:t>), 1991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Три </a:t>
            </a:r>
            <a:r>
              <a:rPr lang="ru-RU" sz="2200" dirty="0" err="1" smtClean="0"/>
              <a:t>історії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одне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спостереження</a:t>
            </a:r>
            <a:r>
              <a:rPr lang="ru-RU" sz="2200" dirty="0" smtClean="0"/>
              <a:t> (</a:t>
            </a:r>
            <a:r>
              <a:rPr lang="en-US" sz="2200" i="1" dirty="0" err="1" smtClean="0"/>
              <a:t>Drei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Geschichten</a:t>
            </a:r>
            <a:r>
              <a:rPr lang="en-US" sz="2200" i="1" dirty="0" smtClean="0"/>
              <a:t> und </a:t>
            </a:r>
            <a:r>
              <a:rPr lang="en-US" sz="2200" i="1" dirty="0" err="1" smtClean="0"/>
              <a:t>eine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Betrachtung</a:t>
            </a:r>
            <a:r>
              <a:rPr lang="en-US" sz="2200" dirty="0" smtClean="0"/>
              <a:t>), 1995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Про </a:t>
            </a:r>
            <a:r>
              <a:rPr lang="ru-RU" sz="2200" dirty="0" err="1" smtClean="0"/>
              <a:t>любов</a:t>
            </a:r>
            <a:r>
              <a:rPr lang="ru-RU" sz="2200" dirty="0" smtClean="0"/>
              <a:t> та смерть (</a:t>
            </a:r>
            <a:r>
              <a:rPr lang="en-US" sz="2200" i="1" dirty="0" err="1" smtClean="0"/>
              <a:t>Über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Liebe</a:t>
            </a:r>
            <a:r>
              <a:rPr lang="en-US" sz="2200" i="1" dirty="0" smtClean="0"/>
              <a:t> und </a:t>
            </a:r>
            <a:r>
              <a:rPr lang="en-US" sz="2200" i="1" dirty="0" err="1" smtClean="0"/>
              <a:t>Tod</a:t>
            </a:r>
            <a:r>
              <a:rPr lang="en-US" sz="2200" dirty="0" smtClean="0"/>
              <a:t>), 2006</a:t>
            </a:r>
          </a:p>
          <a:p>
            <a:pPr lvl="0"/>
            <a:r>
              <a:rPr lang="ru-RU" sz="3200" i="1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ru-RU" sz="2400" i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ywishlist.ru/pic/i/wish/orig/006/104/6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01134"/>
            <a:ext cx="3214678" cy="30568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 flipV="1">
            <a:off x="402877" y="3859886"/>
            <a:ext cx="4454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357158" y="3859887"/>
            <a:ext cx="45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78581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Кіносценарії</a:t>
            </a:r>
            <a:r>
              <a:rPr lang="ru-RU" sz="3200" i="1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/>
              <a:t>Звичайне</a:t>
            </a:r>
            <a:r>
              <a:rPr lang="ru-RU" sz="2200" dirty="0" smtClean="0"/>
              <a:t> </a:t>
            </a:r>
            <a:r>
              <a:rPr lang="ru-RU" sz="2200" dirty="0" err="1" smtClean="0"/>
              <a:t>божевілля</a:t>
            </a:r>
            <a:r>
              <a:rPr lang="ru-RU" sz="2200" dirty="0" smtClean="0"/>
              <a:t> (</a:t>
            </a:r>
            <a:r>
              <a:rPr lang="en-US" sz="2200" i="1" dirty="0" err="1" smtClean="0"/>
              <a:t>Der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ganz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normale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Wahnsinn</a:t>
            </a:r>
            <a:r>
              <a:rPr lang="en-US" sz="2200" dirty="0" smtClean="0"/>
              <a:t>), 1980, </a:t>
            </a:r>
            <a:r>
              <a:rPr lang="ru-RU" sz="2200" dirty="0" err="1" smtClean="0"/>
              <a:t>спільно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Гельмутом </a:t>
            </a:r>
            <a:r>
              <a:rPr lang="ru-RU" sz="2200" dirty="0" err="1" smtClean="0"/>
              <a:t>Дітлем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Монако Франце (</a:t>
            </a:r>
            <a:r>
              <a:rPr lang="en-US" sz="2200" i="1" dirty="0" smtClean="0"/>
              <a:t>Monaco </a:t>
            </a:r>
            <a:r>
              <a:rPr lang="en-US" sz="2200" i="1" dirty="0" err="1" smtClean="0"/>
              <a:t>Franze</a:t>
            </a:r>
            <a:r>
              <a:rPr lang="en-US" sz="2200" dirty="0" smtClean="0"/>
              <a:t>), 1982, </a:t>
            </a:r>
            <a:r>
              <a:rPr lang="ru-RU" sz="2200" dirty="0" err="1" smtClean="0"/>
              <a:t>спільно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Гельмутом </a:t>
            </a:r>
            <a:r>
              <a:rPr lang="ru-RU" sz="2200" dirty="0" err="1" smtClean="0"/>
              <a:t>Дітлем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err="1" smtClean="0"/>
              <a:t>Кір</a:t>
            </a:r>
            <a:r>
              <a:rPr lang="ru-RU" sz="2200" dirty="0" smtClean="0"/>
              <a:t> Рояль (</a:t>
            </a:r>
            <a:r>
              <a:rPr lang="en-US" sz="2200" i="1" dirty="0" err="1" smtClean="0"/>
              <a:t>Kir</a:t>
            </a:r>
            <a:r>
              <a:rPr lang="en-US" sz="2200" i="1" dirty="0" smtClean="0"/>
              <a:t> Royal</a:t>
            </a:r>
            <a:r>
              <a:rPr lang="en-US" sz="2200" dirty="0" smtClean="0"/>
              <a:t>), 1986, </a:t>
            </a:r>
            <a:r>
              <a:rPr lang="ru-RU" sz="2200" dirty="0" err="1" smtClean="0"/>
              <a:t>спільно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Гельмутом </a:t>
            </a:r>
            <a:r>
              <a:rPr lang="ru-RU" sz="2200" dirty="0" err="1" smtClean="0"/>
              <a:t>Дітлем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err="1" smtClean="0"/>
              <a:t>Россіні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Вбивче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хто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ким</a:t>
            </a:r>
            <a:r>
              <a:rPr lang="ru-RU" sz="2200" dirty="0" smtClean="0"/>
              <a:t> спав</a:t>
            </a:r>
            <a:r>
              <a:rPr lang="en-US" sz="2200" dirty="0" smtClean="0"/>
              <a:t>, 1997, </a:t>
            </a:r>
            <a:r>
              <a:rPr lang="ru-RU" sz="2200" dirty="0" err="1" smtClean="0"/>
              <a:t>спільно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Гельмутом </a:t>
            </a:r>
            <a:r>
              <a:rPr lang="ru-RU" sz="2200" dirty="0" err="1" smtClean="0"/>
              <a:t>Дітлем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err="1" smtClean="0"/>
              <a:t>Шукати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</a:t>
            </a:r>
            <a:r>
              <a:rPr lang="ru-RU" sz="2200" dirty="0" err="1" smtClean="0"/>
              <a:t>любов</a:t>
            </a:r>
            <a:r>
              <a:rPr lang="ru-RU" sz="2200" dirty="0" smtClean="0"/>
              <a:t> (</a:t>
            </a:r>
            <a:r>
              <a:rPr lang="en-US" sz="2200" i="1" dirty="0" err="1" smtClean="0"/>
              <a:t>Vom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Suchen</a:t>
            </a:r>
            <a:r>
              <a:rPr lang="en-US" sz="2200" i="1" dirty="0" smtClean="0"/>
              <a:t> und </a:t>
            </a:r>
            <a:r>
              <a:rPr lang="en-US" sz="2200" i="1" dirty="0" err="1" smtClean="0"/>
              <a:t>Finden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Liebe</a:t>
            </a:r>
            <a:r>
              <a:rPr lang="en-US" sz="2200" dirty="0" smtClean="0"/>
              <a:t>), 2005, </a:t>
            </a:r>
            <a:r>
              <a:rPr lang="ru-RU" sz="2200" dirty="0" err="1" smtClean="0"/>
              <a:t>спільно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Гельмутом </a:t>
            </a:r>
            <a:r>
              <a:rPr lang="ru-RU" sz="2200" dirty="0" err="1" smtClean="0"/>
              <a:t>Дітлем</a:t>
            </a:r>
            <a:endParaRPr lang="ru-RU" sz="2200" dirty="0"/>
          </a:p>
        </p:txBody>
      </p:sp>
      <p:pic>
        <p:nvPicPr>
          <p:cNvPr id="1032" name="Picture 8" descr="http://abali.ru/wp-content/uploads/2012/04/katushka_ple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930"/>
            <a:ext cx="9144000" cy="29710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5984" y="214290"/>
            <a:ext cx="5214974" cy="841248"/>
          </a:xfrm>
        </p:spPr>
        <p:txBody>
          <a:bodyPr>
            <a:noAutofit/>
          </a:bodyPr>
          <a:lstStyle/>
          <a:p>
            <a:r>
              <a:rPr lang="uk-UA" sz="6000" dirty="0" smtClean="0"/>
              <a:t>Дитинство</a:t>
            </a: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191000" cy="46815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400" dirty="0" err="1" smtClean="0"/>
              <a:t>Патрік</a:t>
            </a:r>
            <a:r>
              <a:rPr lang="uk-UA" sz="2400" dirty="0" smtClean="0"/>
              <a:t> </a:t>
            </a:r>
            <a:r>
              <a:rPr lang="uk-UA" sz="2400" dirty="0" err="1" smtClean="0"/>
              <a:t>Зюскінд</a:t>
            </a:r>
            <a:r>
              <a:rPr lang="uk-UA" sz="2400" dirty="0" smtClean="0"/>
              <a:t> народився 26 березня 1949 року в місті </a:t>
            </a:r>
            <a:r>
              <a:rPr lang="uk-UA" sz="2400" dirty="0" err="1" smtClean="0"/>
              <a:t>Амбасі</a:t>
            </a:r>
            <a:r>
              <a:rPr lang="uk-UA" sz="2400" dirty="0" smtClean="0"/>
              <a:t> біля Нюрнберзького озера в Німеччині. Був другим сином відомого публіциста та журналіста Вільгельма </a:t>
            </a:r>
            <a:r>
              <a:rPr lang="uk-UA" sz="2400" dirty="0" err="1" smtClean="0"/>
              <a:t>Еммануеля</a:t>
            </a:r>
            <a:r>
              <a:rPr lang="uk-UA" sz="2400" dirty="0" smtClean="0"/>
              <a:t>  </a:t>
            </a:r>
            <a:r>
              <a:rPr lang="uk-UA" sz="2400" dirty="0" err="1" smtClean="0"/>
              <a:t>Зюскінда</a:t>
            </a:r>
            <a:r>
              <a:rPr lang="uk-UA" sz="2400" dirty="0" smtClean="0"/>
              <a:t>. Мати була вчителькою фізкультури. Дитинство майбутнього письменника минало у баварському містечку </a:t>
            </a:r>
            <a:r>
              <a:rPr lang="uk-UA" sz="2400" dirty="0" err="1" smtClean="0"/>
              <a:t>Гольцгаузені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9" name="Содержимое 8" descr="1350319269-0129553-www.nevsepic.com.u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571744"/>
            <a:ext cx="5000628" cy="4286256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829280" cy="841248"/>
          </a:xfrm>
        </p:spPr>
        <p:txBody>
          <a:bodyPr>
            <a:noAutofit/>
          </a:bodyPr>
          <a:lstStyle/>
          <a:p>
            <a:r>
              <a:rPr lang="uk-UA" sz="6000" dirty="0" smtClean="0"/>
              <a:t>Освіта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286248" cy="492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400" dirty="0" smtClean="0"/>
              <a:t>    В </a:t>
            </a:r>
            <a:r>
              <a:rPr lang="uk-UA" sz="2400" dirty="0" err="1" smtClean="0"/>
              <a:t>Гольцгаузені</a:t>
            </a:r>
            <a:r>
              <a:rPr lang="uk-UA" sz="2400" dirty="0" smtClean="0"/>
              <a:t> відвідував сільську школу, а потім гімназію. Пізніше вчився в </a:t>
            </a:r>
            <a:r>
              <a:rPr lang="uk-UA" sz="2400" dirty="0" err="1" smtClean="0"/>
              <a:t>Екс-ан-Провансі</a:t>
            </a:r>
            <a:r>
              <a:rPr lang="uk-UA" sz="2400" dirty="0" smtClean="0"/>
              <a:t>, щоб покращити свої знання французької. По закінченні школи й альтернативної служби в армії </a:t>
            </a:r>
            <a:r>
              <a:rPr lang="uk-UA" sz="2400" dirty="0" err="1" smtClean="0"/>
              <a:t>Зюскінд</a:t>
            </a:r>
            <a:r>
              <a:rPr lang="uk-UA" sz="2400" dirty="0" smtClean="0"/>
              <a:t>  </a:t>
            </a:r>
            <a:r>
              <a:rPr lang="uk-UA" sz="2400" dirty="0" smtClean="0"/>
              <a:t>почав вивчати історію в Мюнхенському університеті. Однак, так і не закінчивши навчання вирішив стати вільним письменником.</a:t>
            </a:r>
            <a:endParaRPr lang="ru-RU" sz="2400" dirty="0"/>
          </a:p>
        </p:txBody>
      </p:sp>
      <p:pic>
        <p:nvPicPr>
          <p:cNvPr id="5" name="Picture 2" descr="Файл:LMU Muenchen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50592"/>
            <a:ext cx="4357686" cy="2607407"/>
          </a:xfrm>
          <a:prstGeom prst="rect">
            <a:avLst/>
          </a:prstGeom>
          <a:noFill/>
        </p:spPr>
      </p:pic>
      <p:pic>
        <p:nvPicPr>
          <p:cNvPr id="6" name="Picture 2" descr="http://p3.focus.de/img/gen/C/b/HBCbUtKu_Pxgen_r_700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4643438" cy="282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829676" cy="841248"/>
          </a:xfrm>
        </p:spPr>
        <p:txBody>
          <a:bodyPr>
            <a:noAutofit/>
          </a:bodyPr>
          <a:lstStyle/>
          <a:p>
            <a:r>
              <a:rPr lang="uk-UA" sz="4800" dirty="0" smtClean="0"/>
              <a:t>   </a:t>
            </a:r>
            <a:r>
              <a:rPr lang="uk-UA" sz="4400" dirty="0" smtClean="0"/>
              <a:t>Робота та інша діяльність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1910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400" dirty="0" smtClean="0"/>
              <a:t>     Під час навчання в Мюнхенському університеті працював у патентному відділі фірми</a:t>
            </a:r>
            <a:r>
              <a:rPr lang="ru-RU" sz="2400" dirty="0" smtClean="0"/>
              <a:t> </a:t>
            </a:r>
            <a:r>
              <a:rPr lang="uk-UA" sz="2400" dirty="0" smtClean="0"/>
              <a:t>«Сіменс», тапером у танцзалі, тренером з настільного тенісу. Після цього він заробляв собі на життя написанням сценаріїв. Разом з режисером Гельмутом </a:t>
            </a:r>
            <a:r>
              <a:rPr lang="uk-UA" sz="2400" dirty="0" err="1" smtClean="0"/>
              <a:t>Дітлем</a:t>
            </a:r>
            <a:r>
              <a:rPr lang="uk-UA" sz="2400" dirty="0" smtClean="0"/>
              <a:t> було написано сценарії до двох успішних телевізійних фільмів «Кір Рояль і Монако </a:t>
            </a:r>
            <a:r>
              <a:rPr lang="uk-UA" sz="2400" dirty="0" err="1" smtClean="0"/>
              <a:t>Франц</a:t>
            </a:r>
            <a:r>
              <a:rPr lang="uk-UA" sz="2400" dirty="0" smtClean="0"/>
              <a:t>» і «Россіні, або вбивче питання хто з ким спав».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8" name="Содержимое 7" descr="kirroy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285860"/>
            <a:ext cx="3857652" cy="520783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41248"/>
          </a:xfrm>
        </p:spPr>
        <p:txBody>
          <a:bodyPr>
            <a:noAutofit/>
          </a:bodyPr>
          <a:lstStyle/>
          <a:p>
            <a:r>
              <a:rPr lang="uk-UA" sz="6000" dirty="0" smtClean="0"/>
              <a:t>          Творчість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643438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 smtClean="0"/>
              <a:t>Перший успіх </a:t>
            </a:r>
            <a:r>
              <a:rPr lang="ru-RU" sz="2200" dirty="0" err="1" smtClean="0"/>
              <a:t>Зюскінду</a:t>
            </a:r>
            <a:r>
              <a:rPr lang="ru-RU" sz="2200" dirty="0" smtClean="0"/>
              <a:t> </a:t>
            </a:r>
            <a:r>
              <a:rPr lang="uk-UA" sz="2200" dirty="0" smtClean="0"/>
              <a:t>на театральній сцені </a:t>
            </a:r>
            <a:r>
              <a:rPr lang="ru-RU" sz="2200" dirty="0" smtClean="0"/>
              <a:t>принесла </a:t>
            </a:r>
            <a:r>
              <a:rPr lang="ru-RU" sz="2200" dirty="0" err="1" smtClean="0"/>
              <a:t>п’єса-монолог</a:t>
            </a:r>
            <a:r>
              <a:rPr lang="ru-RU" sz="2200" dirty="0" smtClean="0"/>
              <a:t> «Контрабас», написана 1981 року. У </a:t>
            </a:r>
            <a:r>
              <a:rPr lang="ru-RU" sz="2200" dirty="0" err="1" smtClean="0"/>
              <a:t>середині</a:t>
            </a:r>
            <a:r>
              <a:rPr lang="ru-RU" sz="2200" dirty="0" smtClean="0"/>
              <a:t> 80-х за частотою постановок </a:t>
            </a:r>
            <a:r>
              <a:rPr lang="ru-RU" sz="2200" dirty="0" err="1" smtClean="0"/>
              <a:t>ця</a:t>
            </a:r>
            <a:r>
              <a:rPr lang="ru-RU" sz="2200" dirty="0" smtClean="0"/>
              <a:t> </a:t>
            </a:r>
            <a:r>
              <a:rPr lang="ru-RU" sz="2200" dirty="0" err="1" smtClean="0"/>
              <a:t>п’єса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посідала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перші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позиції</a:t>
            </a:r>
            <a:r>
              <a:rPr lang="ru-RU" sz="2200" dirty="0" smtClean="0"/>
              <a:t> в </a:t>
            </a:r>
            <a:r>
              <a:rPr lang="ru-RU" sz="2200" dirty="0" err="1" smtClean="0"/>
              <a:t>Європі</a:t>
            </a:r>
            <a:r>
              <a:rPr lang="ru-RU" sz="2200" dirty="0" smtClean="0"/>
              <a:t>. </a:t>
            </a:r>
            <a:r>
              <a:rPr lang="uk-UA" sz="2200" dirty="0" smtClean="0"/>
              <a:t>З м’яким гумором </a:t>
            </a:r>
            <a:r>
              <a:rPr lang="uk-UA" sz="2200" dirty="0" err="1" smtClean="0"/>
              <a:t>Зюскінд</a:t>
            </a:r>
            <a:r>
              <a:rPr lang="uk-UA" sz="2200" dirty="0" smtClean="0"/>
              <a:t> малює портрет розчарованого невдахи в суспільстві, де понад усе ставиться успіх. Контрабасист веде гіркий монолог про свій інструмент та довколишній світ, констатуючи, що в оркестровій ієрархії він займає передостаннє місце.</a:t>
            </a:r>
            <a:endParaRPr lang="ru-RU" sz="2200" dirty="0">
              <a:latin typeface="Times New Roman" pitchFamily="18" charset="0"/>
              <a:cs typeface="Arabic Transparent" pitchFamily="2" charset="-78"/>
            </a:endParaRPr>
          </a:p>
        </p:txBody>
      </p:sp>
      <p:pic>
        <p:nvPicPr>
          <p:cNvPr id="8" name="Picture 2" descr="Патрик Зюскинд - Контраба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2" y="1824037"/>
            <a:ext cx="3009927" cy="484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785794"/>
            <a:ext cx="47149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П’єсі «Контрабас» </a:t>
            </a:r>
            <a:r>
              <a:rPr lang="uk-UA" sz="2200" dirty="0" err="1" smtClean="0"/>
              <a:t>Зюскінд</a:t>
            </a:r>
            <a:r>
              <a:rPr lang="uk-UA" sz="2200" dirty="0" smtClean="0"/>
              <a:t> зобов’язаний тим, що 1985 року побачив світ його світовий бестселер «Парфумер». Секретарка впливового цюріхського видавництва «Діоген» побачила в театрі п’єсу </a:t>
            </a:r>
            <a:r>
              <a:rPr lang="uk-UA" sz="2200" dirty="0" err="1" smtClean="0"/>
              <a:t>“Контрабас”</a:t>
            </a:r>
            <a:r>
              <a:rPr lang="uk-UA" sz="2200" dirty="0" smtClean="0"/>
              <a:t> </a:t>
            </a:r>
            <a:r>
              <a:rPr lang="uk-UA" sz="2200" dirty="0" err="1" smtClean="0"/>
              <a:t>Патріка</a:t>
            </a:r>
            <a:r>
              <a:rPr lang="uk-UA" sz="2200" dirty="0" smtClean="0"/>
              <a:t> </a:t>
            </a:r>
            <a:r>
              <a:rPr lang="uk-UA" sz="2200" dirty="0" err="1" smtClean="0"/>
              <a:t>Зюскінда</a:t>
            </a:r>
            <a:r>
              <a:rPr lang="uk-UA" sz="2200" dirty="0" smtClean="0"/>
              <a:t>. Наступного дня вона розхвалила театральну подію своєму шефові, видавцеві Даніелю </a:t>
            </a:r>
            <a:r>
              <a:rPr lang="uk-UA" sz="2200" dirty="0" err="1" smtClean="0"/>
              <a:t>Кеелю</a:t>
            </a:r>
            <a:r>
              <a:rPr lang="uk-UA" sz="2200" dirty="0" smtClean="0"/>
              <a:t>. Видавець в театр піти не зміг, але попросив принести йому п’єсу. Твір справив на нього враження, і невдовзі він відвідав перспективного автора в його квартирці на горищі у Мюнхені.</a:t>
            </a:r>
          </a:p>
          <a:p>
            <a:endParaRPr lang="ru-RU" sz="2400" dirty="0"/>
          </a:p>
        </p:txBody>
      </p:sp>
      <p:pic>
        <p:nvPicPr>
          <p:cNvPr id="1026" name="Picture 2" descr="http://st.kp.yandex.net/images/shop/39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714776" cy="56189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uk-UA" dirty="0" err="1" smtClean="0"/>
              <a:t>“</a:t>
            </a:r>
            <a:r>
              <a:rPr lang="uk-UA" dirty="0" err="1" smtClean="0"/>
              <a:t>Запахи</a:t>
            </a:r>
            <a:r>
              <a:rPr lang="uk-UA" dirty="0" smtClean="0"/>
              <a:t>, або історія одного </a:t>
            </a:r>
            <a:r>
              <a:rPr lang="uk-UA" dirty="0" err="1" smtClean="0"/>
              <a:t>вбивці”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1910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«Запахи,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Історія</a:t>
            </a:r>
            <a:r>
              <a:rPr lang="ru-RU" sz="2400" dirty="0" smtClean="0"/>
              <a:t> одного </a:t>
            </a:r>
            <a:r>
              <a:rPr lang="ru-RU" sz="2400" dirty="0" err="1" smtClean="0"/>
              <a:t>вбивці</a:t>
            </a:r>
            <a:r>
              <a:rPr lang="ru-RU" sz="2400" dirty="0" smtClean="0"/>
              <a:t>» — роман 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сенс</a:t>
            </a:r>
            <a:r>
              <a:rPr lang="ru-RU" sz="2400" dirty="0" smtClean="0"/>
              <a:t> запаху,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емоційним</a:t>
            </a:r>
            <a:r>
              <a:rPr lang="ru-RU" sz="2400" dirty="0" smtClean="0"/>
              <a:t> станом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</a:t>
            </a:r>
            <a:r>
              <a:rPr lang="uk-UA" sz="2400" dirty="0" smtClean="0"/>
              <a:t> Роман «Парфумер» дев’ять років перебував у списках німецьких бестселерів. Твір</a:t>
            </a:r>
            <a:r>
              <a:rPr lang="ru-RU" sz="2400" dirty="0" smtClean="0"/>
              <a:t> </a:t>
            </a:r>
            <a:r>
              <a:rPr lang="ru-RU" sz="2400" dirty="0" err="1" smtClean="0"/>
              <a:t>перекладено</a:t>
            </a:r>
            <a:r>
              <a:rPr lang="ru-RU" sz="2400" dirty="0" smtClean="0"/>
              <a:t> 46 </a:t>
            </a:r>
            <a:r>
              <a:rPr lang="ru-RU" sz="2400" dirty="0" err="1" smtClean="0"/>
              <a:t>мовами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латину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продано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15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екземплярів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Иллюстрации к книге Патрика Зюскинда «Парфюмер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5714"/>
          <a:stretch>
            <a:fillRect/>
          </a:stretch>
        </p:blipFill>
        <p:spPr bwMode="auto">
          <a:xfrm>
            <a:off x="4295772" y="2143116"/>
            <a:ext cx="484822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841248"/>
          </a:xfrm>
        </p:spPr>
        <p:txBody>
          <a:bodyPr>
            <a:noAutofit/>
          </a:bodyPr>
          <a:lstStyle/>
          <a:p>
            <a:r>
              <a:rPr lang="uk-UA" sz="4400" dirty="0" smtClean="0"/>
              <a:t>  </a:t>
            </a:r>
            <a:r>
              <a:rPr lang="uk-UA" sz="4400" dirty="0" err="1" smtClean="0"/>
              <a:t>Гренуй</a:t>
            </a:r>
            <a:r>
              <a:rPr lang="uk-UA" sz="4400" dirty="0" smtClean="0"/>
              <a:t> – геній чи злочинець?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429124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200" dirty="0" smtClean="0"/>
              <a:t>     Жан-Батист </a:t>
            </a:r>
            <a:r>
              <a:rPr lang="uk-UA" sz="2200" dirty="0" err="1" smtClean="0"/>
              <a:t>Гренуй</a:t>
            </a:r>
            <a:r>
              <a:rPr lang="uk-UA" sz="2200" dirty="0" smtClean="0"/>
              <a:t> – головний герой роману </a:t>
            </a:r>
            <a:r>
              <a:rPr lang="uk-UA" sz="2200" dirty="0" err="1" smtClean="0"/>
              <a:t>“Запахи</a:t>
            </a:r>
            <a:r>
              <a:rPr lang="uk-UA" sz="2200" dirty="0" smtClean="0"/>
              <a:t>, або Історія одного </a:t>
            </a:r>
            <a:r>
              <a:rPr lang="uk-UA" sz="2200" dirty="0" err="1" smtClean="0"/>
              <a:t>вбивці”</a:t>
            </a:r>
            <a:r>
              <a:rPr lang="uk-UA" sz="2200" dirty="0" smtClean="0"/>
              <a:t>. </a:t>
            </a:r>
            <a:r>
              <a:rPr lang="uk-UA" sz="2400" dirty="0" smtClean="0"/>
              <a:t>«</a:t>
            </a:r>
            <a:r>
              <a:rPr lang="uk-UA" sz="2400" dirty="0" err="1" smtClean="0"/>
              <a:t>Гренуй</a:t>
            </a:r>
            <a:r>
              <a:rPr lang="uk-UA" sz="2400" dirty="0" smtClean="0"/>
              <a:t>» у перекладі з французької означає «жаба». Герой і схожий на відразливу істоту в людській подобі - жорстокий, спритний, він володіє неймовірним для людини нюхом. </a:t>
            </a:r>
            <a:r>
              <a:rPr lang="ru-RU" sz="2400" dirty="0" smtClean="0"/>
              <a:t>Жан-Батист </a:t>
            </a:r>
            <a:r>
              <a:rPr lang="ru-RU" sz="2400" dirty="0" err="1" smtClean="0"/>
              <a:t>Гренуй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заперечила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головний</a:t>
            </a:r>
            <a:r>
              <a:rPr lang="ru-RU" sz="2400" dirty="0" smtClean="0"/>
              <a:t> закон: "</a:t>
            </a:r>
            <a:r>
              <a:rPr lang="ru-RU" sz="2400" dirty="0" err="1" smtClean="0"/>
              <a:t>Геній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злочинство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сумістні</a:t>
            </a:r>
            <a:r>
              <a:rPr lang="ru-RU" sz="2400" dirty="0" smtClean="0"/>
              <a:t>". 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5" name="Содержимое 4" descr="kl5fkbsb668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57299"/>
            <a:ext cx="4572000" cy="2643206"/>
          </a:xfrm>
        </p:spPr>
      </p:pic>
      <p:pic>
        <p:nvPicPr>
          <p:cNvPr id="19458" name="Picture 2" descr="https://encrypted-tbn3.gstatic.com/images?q=tbn:ANd9GcRglSAmayQPqKwYh95XVifwEjysr8t4s7Wv4rlgDjvoq4XFhzzJ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4286248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Autofit/>
          </a:bodyPr>
          <a:lstStyle/>
          <a:p>
            <a:r>
              <a:rPr lang="uk-UA" sz="5400" dirty="0" smtClean="0"/>
              <a:t>  </a:t>
            </a:r>
            <a:r>
              <a:rPr lang="en-US" sz="5400" dirty="0" smtClean="0"/>
              <a:t> </a:t>
            </a:r>
            <a:r>
              <a:rPr lang="uk-UA" sz="5400" dirty="0" smtClean="0"/>
              <a:t> </a:t>
            </a:r>
            <a:r>
              <a:rPr lang="uk-UA" sz="5400" dirty="0" smtClean="0"/>
              <a:t>Екранізація роману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429124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У 2006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роман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екранізовано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німецьким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режисером</a:t>
            </a:r>
            <a:r>
              <a:rPr lang="ru-RU" sz="2400" dirty="0" smtClean="0"/>
              <a:t> Томом </a:t>
            </a:r>
            <a:r>
              <a:rPr lang="ru-RU" sz="2400" dirty="0" err="1" smtClean="0"/>
              <a:t>Тиквером</a:t>
            </a:r>
            <a:r>
              <a:rPr lang="ru-RU" sz="2400" dirty="0" smtClean="0"/>
              <a:t>. У </a:t>
            </a:r>
            <a:r>
              <a:rPr lang="ru-RU" sz="2400" dirty="0" err="1" smtClean="0"/>
              <a:t>фільмі</a:t>
            </a:r>
            <a:r>
              <a:rPr lang="ru-RU" sz="2400" dirty="0" smtClean="0"/>
              <a:t> </a:t>
            </a:r>
            <a:r>
              <a:rPr lang="ru-RU" sz="2400" dirty="0" err="1" smtClean="0"/>
              <a:t>зіграли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актори</a:t>
            </a:r>
            <a:r>
              <a:rPr lang="ru-RU" sz="2400" dirty="0" smtClean="0"/>
              <a:t>, як Бен </a:t>
            </a:r>
            <a:r>
              <a:rPr lang="ru-RU" sz="2400" dirty="0" err="1" smtClean="0"/>
              <a:t>Вішоу</a:t>
            </a:r>
            <a:r>
              <a:rPr lang="ru-RU" sz="2400" dirty="0" smtClean="0"/>
              <a:t>, </a:t>
            </a:r>
            <a:r>
              <a:rPr lang="ru-RU" sz="2400" dirty="0" err="1" smtClean="0"/>
              <a:t>Дастін</a:t>
            </a:r>
            <a:r>
              <a:rPr lang="ru-RU" sz="2400" dirty="0" smtClean="0"/>
              <a:t> Гофман, Алан </a:t>
            </a:r>
            <a:r>
              <a:rPr lang="ru-RU" sz="2400" dirty="0" err="1" smtClean="0"/>
              <a:t>Рікманта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 </a:t>
            </a:r>
            <a:r>
              <a:rPr lang="ru-RU" sz="2400" dirty="0" err="1" smtClean="0"/>
              <a:t>Зйомки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фільму</a:t>
            </a:r>
            <a:r>
              <a:rPr lang="ru-RU" sz="2400" dirty="0" smtClean="0"/>
              <a:t> проходили в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uk-UA" sz="2400" dirty="0" smtClean="0"/>
              <a:t>Барселона: Париж, де мала б проходити ця подія, виявився сильно віддаленим від того міста, яким він був в</a:t>
            </a:r>
            <a:r>
              <a:rPr lang="ru-RU" sz="2400" dirty="0" smtClean="0"/>
              <a:t> XVIII ст.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Содержимое 6" descr="kinopoisk.ru-Perfume_3A-The-Story-of-a-Murderer-421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1006" y="1357298"/>
            <a:ext cx="4132994" cy="53578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1F0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520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Патрік Зюскінд</vt:lpstr>
      <vt:lpstr>Дитинство</vt:lpstr>
      <vt:lpstr>Освіта </vt:lpstr>
      <vt:lpstr>   Робота та інша діяльність</vt:lpstr>
      <vt:lpstr>          Творчість</vt:lpstr>
      <vt:lpstr>Слайд 6</vt:lpstr>
      <vt:lpstr>    “Запахи, або історія одного вбивці”</vt:lpstr>
      <vt:lpstr>  Гренуй – геній чи злочинець?</vt:lpstr>
      <vt:lpstr>    Екранізація роману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Патрік Зюскінд</dc:title>
  <dc:creator>Admin</dc:creator>
  <cp:lastModifiedBy>Admin</cp:lastModifiedBy>
  <cp:revision>19</cp:revision>
  <dcterms:created xsi:type="dcterms:W3CDTF">2014-05-03T18:37:34Z</dcterms:created>
  <dcterms:modified xsi:type="dcterms:W3CDTF">2014-05-06T16:48:09Z</dcterms:modified>
</cp:coreProperties>
</file>