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571612"/>
            <a:ext cx="7358114" cy="170022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Палацові паркові       комплекси України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8215370" cy="4714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928670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Воронцовський</a:t>
            </a:r>
            <a:r>
              <a:rPr lang="ru-RU" dirty="0" smtClean="0">
                <a:solidFill>
                  <a:srgbClr val="00B0F0"/>
                </a:solidFill>
              </a:rPr>
              <a:t> палац </a:t>
            </a:r>
            <a:r>
              <a:rPr lang="ru-RU" dirty="0" err="1" smtClean="0">
                <a:solidFill>
                  <a:srgbClr val="00B0F0"/>
                </a:solidFill>
              </a:rPr>
              <a:t>з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західного</a:t>
            </a:r>
            <a:r>
              <a:rPr lang="ru-RU" dirty="0" smtClean="0">
                <a:solidFill>
                  <a:srgbClr val="00B0F0"/>
                </a:solidFill>
              </a:rPr>
              <a:t> боку. </a:t>
            </a:r>
            <a:r>
              <a:rPr lang="ru-RU" dirty="0" err="1" smtClean="0">
                <a:solidFill>
                  <a:srgbClr val="00B0F0"/>
                </a:solidFill>
              </a:rPr>
              <a:t>Сторожові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вежі</a:t>
            </a:r>
            <a:r>
              <a:rPr lang="ru-RU" dirty="0" smtClean="0">
                <a:solidFill>
                  <a:srgbClr val="00B0F0"/>
                </a:solidFill>
              </a:rPr>
              <a:t> та </a:t>
            </a:r>
            <a:r>
              <a:rPr lang="ru-RU" dirty="0" err="1" smtClean="0">
                <a:solidFill>
                  <a:srgbClr val="00B0F0"/>
                </a:solidFill>
              </a:rPr>
              <a:t>Шуваловський</a:t>
            </a:r>
            <a:r>
              <a:rPr lang="ru-RU" dirty="0" smtClean="0">
                <a:solidFill>
                  <a:srgbClr val="00B0F0"/>
                </a:solidFill>
              </a:rPr>
              <a:t> корпус.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428868"/>
            <a:ext cx="6786610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" y="2500306"/>
            <a:ext cx="2000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Воронцовський</a:t>
            </a:r>
            <a:r>
              <a:rPr lang="ru-RU" dirty="0" smtClean="0"/>
              <a:t> палац. </a:t>
            </a:r>
            <a:r>
              <a:rPr lang="ru-RU" dirty="0" err="1" smtClean="0"/>
              <a:t>Парадний</a:t>
            </a:r>
            <a:r>
              <a:rPr lang="ru-RU" dirty="0" smtClean="0"/>
              <a:t> </a:t>
            </a:r>
            <a:r>
              <a:rPr lang="ru-RU" dirty="0" err="1" smtClean="0"/>
              <a:t>кабінет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8575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85728"/>
            <a:ext cx="50958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357694"/>
            <a:ext cx="66960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00034" y="3105835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Алупка. </a:t>
            </a:r>
            <a:r>
              <a:rPr lang="ru-RU" sz="2400" dirty="0" err="1" smtClean="0">
                <a:solidFill>
                  <a:srgbClr val="00B0F0"/>
                </a:solidFill>
              </a:rPr>
              <a:t>Воронцовський</a:t>
            </a:r>
            <a:r>
              <a:rPr lang="ru-RU" sz="2400" dirty="0" smtClean="0">
                <a:solidFill>
                  <a:srgbClr val="00B0F0"/>
                </a:solidFill>
              </a:rPr>
              <a:t> палац. </a:t>
            </a:r>
          </a:p>
          <a:p>
            <a:r>
              <a:rPr lang="ru-RU" sz="2400" dirty="0" err="1" smtClean="0">
                <a:solidFill>
                  <a:srgbClr val="00B0F0"/>
                </a:solidFill>
              </a:rPr>
              <a:t>Блакитна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вітальня</a:t>
            </a:r>
            <a:r>
              <a:rPr lang="ru-RU" sz="2400" dirty="0" smtClean="0">
                <a:solidFill>
                  <a:srgbClr val="00B0F0"/>
                </a:solidFill>
              </a:rPr>
              <a:t>. </a:t>
            </a:r>
            <a:r>
              <a:rPr lang="ru-RU" sz="2400" dirty="0" err="1" smtClean="0">
                <a:solidFill>
                  <a:srgbClr val="00B0F0"/>
                </a:solidFill>
              </a:rPr>
              <a:t>Загальний</a:t>
            </a:r>
            <a:r>
              <a:rPr lang="ru-RU" sz="2400" dirty="0" smtClean="0">
                <a:solidFill>
                  <a:srgbClr val="00B0F0"/>
                </a:solidFill>
              </a:rPr>
              <a:t> вид.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14290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14290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00438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3500438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3500438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7143768" y="2500306"/>
            <a:ext cx="17859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Алупка. </a:t>
            </a:r>
            <a:r>
              <a:rPr lang="ru-RU" dirty="0" err="1" smtClean="0"/>
              <a:t>Воронцовський</a:t>
            </a:r>
            <a:r>
              <a:rPr lang="ru-RU" dirty="0" smtClean="0"/>
              <a:t> </a:t>
            </a:r>
            <a:r>
              <a:rPr lang="ru-RU" dirty="0" smtClean="0"/>
              <a:t>палац. </a:t>
            </a:r>
            <a:r>
              <a:rPr lang="ru-RU" dirty="0" err="1" smtClean="0"/>
              <a:t>Мармурові</a:t>
            </a:r>
            <a:r>
              <a:rPr lang="ru-RU" dirty="0" smtClean="0"/>
              <a:t> </a:t>
            </a:r>
            <a:r>
              <a:rPr lang="ru-RU" dirty="0" err="1" smtClean="0"/>
              <a:t>скульптури</a:t>
            </a:r>
            <a:r>
              <a:rPr lang="ru-RU" dirty="0" smtClean="0"/>
              <a:t> у </a:t>
            </a:r>
            <a:r>
              <a:rPr lang="ru-RU" dirty="0" err="1" smtClean="0"/>
              <a:t>Зимовому</a:t>
            </a:r>
            <a:r>
              <a:rPr lang="ru-RU" dirty="0" smtClean="0"/>
              <a:t> саду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500042"/>
            <a:ext cx="704423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450057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Алупка. </a:t>
            </a:r>
            <a:r>
              <a:rPr lang="ru-RU" dirty="0" err="1" smtClean="0">
                <a:solidFill>
                  <a:srgbClr val="7030A0"/>
                </a:solidFill>
              </a:rPr>
              <a:t>Воронцовський</a:t>
            </a:r>
            <a:r>
              <a:rPr lang="ru-RU" dirty="0" smtClean="0">
                <a:solidFill>
                  <a:srgbClr val="7030A0"/>
                </a:solidFill>
              </a:rPr>
              <a:t> палац. </a:t>
            </a:r>
            <a:r>
              <a:rPr lang="ru-RU" dirty="0" err="1" smtClean="0">
                <a:solidFill>
                  <a:srgbClr val="7030A0"/>
                </a:solidFill>
              </a:rPr>
              <a:t>Південий</a:t>
            </a:r>
            <a:r>
              <a:rPr lang="ru-RU" dirty="0" smtClean="0">
                <a:solidFill>
                  <a:srgbClr val="7030A0"/>
                </a:solidFill>
              </a:rPr>
              <a:t> фасад. 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Альгамбра</a:t>
            </a:r>
            <a:r>
              <a:rPr lang="ru-RU" dirty="0" smtClean="0">
                <a:solidFill>
                  <a:srgbClr val="7030A0"/>
                </a:solidFill>
              </a:rPr>
              <a:t> та </a:t>
            </a:r>
            <a:r>
              <a:rPr lang="ru-RU" dirty="0" err="1" smtClean="0">
                <a:solidFill>
                  <a:srgbClr val="7030A0"/>
                </a:solidFill>
              </a:rPr>
              <a:t>Левова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тераса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929066"/>
            <a:ext cx="2928958" cy="219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553501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714620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14348" y="4500570"/>
            <a:ext cx="4929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Алупка. </a:t>
            </a:r>
            <a:r>
              <a:rPr lang="ru-RU" dirty="0" err="1" smtClean="0"/>
              <a:t>Палацово-парковий</a:t>
            </a:r>
            <a:r>
              <a:rPr lang="ru-RU" dirty="0" smtClean="0"/>
              <a:t> </a:t>
            </a:r>
            <a:r>
              <a:rPr lang="ru-RU" dirty="0" err="1" smtClean="0"/>
              <a:t>музей-заповідник</a:t>
            </a:r>
            <a:r>
              <a:rPr lang="ru-RU" dirty="0" smtClean="0"/>
              <a:t>. У </a:t>
            </a:r>
            <a:r>
              <a:rPr lang="ru-RU" dirty="0" err="1" smtClean="0"/>
              <a:t>Долішньому</a:t>
            </a:r>
            <a:r>
              <a:rPr lang="ru-RU" dirty="0" smtClean="0"/>
              <a:t> парку. </a:t>
            </a:r>
            <a:r>
              <a:rPr lang="ru-RU" dirty="0" err="1" smtClean="0"/>
              <a:t>Чайний</a:t>
            </a:r>
            <a:r>
              <a:rPr lang="ru-RU" dirty="0" smtClean="0"/>
              <a:t> </a:t>
            </a:r>
            <a:r>
              <a:rPr lang="ru-RU" dirty="0" err="1" smtClean="0"/>
              <a:t>будиночок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8229600" cy="30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4071942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Алупка.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Палацово-парковий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музей-заповідник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Верхній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парк.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Лебедині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озера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572008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643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3"/>
                </a:solidFill>
              </a:rPr>
              <a:t/>
            </a:r>
            <a:br>
              <a:rPr lang="uk-UA" dirty="0" smtClean="0">
                <a:solidFill>
                  <a:schemeClr val="accent3"/>
                </a:solidFill>
              </a:rPr>
            </a:br>
            <a:r>
              <a:rPr lang="uk-UA" dirty="0" smtClean="0">
                <a:solidFill>
                  <a:schemeClr val="accent3"/>
                </a:solidFill>
              </a:rPr>
              <a:t>          Дякую за перегляд!!!</a:t>
            </a:r>
            <a:endParaRPr lang="ru-RU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Палацово-парковий</a:t>
            </a:r>
            <a:r>
              <a:rPr lang="ru-RU" sz="2800" dirty="0" smtClean="0"/>
              <a:t> комплекс «</a:t>
            </a:r>
            <a:r>
              <a:rPr lang="ru-RU" sz="2800" dirty="0" err="1" smtClean="0"/>
              <a:t>Шарівка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107157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Цей палац у </a:t>
            </a:r>
            <a:r>
              <a:rPr lang="ru-RU" sz="1600" dirty="0" err="1" smtClean="0"/>
              <a:t>готичному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стилі</a:t>
            </a:r>
            <a:r>
              <a:rPr lang="ru-RU" sz="1600" dirty="0" smtClean="0"/>
              <a:t>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побудований</a:t>
            </a:r>
            <a:r>
              <a:rPr lang="ru-RU" sz="1600" dirty="0" smtClean="0"/>
              <a:t> на початку ХІХ </a:t>
            </a:r>
            <a:r>
              <a:rPr lang="ru-RU" sz="1600" dirty="0" err="1" smtClean="0"/>
              <a:t>століття</a:t>
            </a:r>
            <a:r>
              <a:rPr lang="ru-RU" sz="1600" dirty="0" smtClean="0"/>
              <a:t> </a:t>
            </a:r>
            <a:r>
              <a:rPr lang="ru-RU" sz="1600" dirty="0" err="1" smtClean="0"/>
              <a:t>німецьким</a:t>
            </a:r>
            <a:r>
              <a:rPr lang="ru-RU" sz="1600" dirty="0" smtClean="0"/>
              <a:t> </a:t>
            </a:r>
            <a:r>
              <a:rPr lang="ru-RU" sz="1600" dirty="0" err="1" smtClean="0"/>
              <a:t>цукрозаводчиком</a:t>
            </a:r>
            <a:r>
              <a:rPr lang="ru-RU" sz="1600" dirty="0" smtClean="0"/>
              <a:t> </a:t>
            </a:r>
            <a:r>
              <a:rPr lang="ru-RU" sz="1600" dirty="0" err="1" smtClean="0"/>
              <a:t>Кеннігом</a:t>
            </a:r>
            <a:r>
              <a:rPr lang="ru-RU" sz="1600" dirty="0" smtClean="0"/>
              <a:t> у с. </a:t>
            </a:r>
            <a:r>
              <a:rPr lang="ru-RU" sz="1600" dirty="0" err="1" smtClean="0"/>
              <a:t>Шарівка</a:t>
            </a:r>
            <a:r>
              <a:rPr lang="ru-RU" sz="1600" dirty="0" smtClean="0"/>
              <a:t> </a:t>
            </a:r>
            <a:r>
              <a:rPr lang="ru-RU" sz="1600" dirty="0" err="1" smtClean="0"/>
              <a:t>Богодуховського</a:t>
            </a:r>
            <a:r>
              <a:rPr lang="ru-RU" sz="1600" dirty="0" smtClean="0"/>
              <a:t> району </a:t>
            </a:r>
            <a:r>
              <a:rPr lang="ru-RU" sz="1600" dirty="0" err="1" smtClean="0"/>
              <a:t>Харківської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області</a:t>
            </a:r>
            <a:r>
              <a:rPr lang="ru-RU" sz="1600" dirty="0" smtClean="0"/>
              <a:t>. </a:t>
            </a:r>
            <a:r>
              <a:rPr lang="ru-RU" sz="1600" dirty="0" err="1" smtClean="0"/>
              <a:t>Місцеві</a:t>
            </a:r>
            <a:r>
              <a:rPr lang="ru-RU" sz="1600" dirty="0" smtClean="0"/>
              <a:t> </a:t>
            </a:r>
            <a:r>
              <a:rPr lang="ru-RU" sz="1600" dirty="0" err="1" smtClean="0"/>
              <a:t>жителі</a:t>
            </a:r>
            <a:r>
              <a:rPr lang="ru-RU" sz="1600" dirty="0" smtClean="0"/>
              <a:t> </a:t>
            </a:r>
            <a:r>
              <a:rPr lang="ru-RU" sz="1600" dirty="0" err="1" smtClean="0"/>
              <a:t>досі</a:t>
            </a:r>
            <a:r>
              <a:rPr lang="ru-RU" sz="1600" dirty="0" smtClean="0"/>
              <a:t> </a:t>
            </a:r>
            <a:r>
              <a:rPr lang="ru-RU" sz="1600" dirty="0" err="1" smtClean="0"/>
              <a:t>називають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Цукровим</a:t>
            </a:r>
            <a:r>
              <a:rPr lang="ru-RU" sz="1600" dirty="0" smtClean="0"/>
              <a:t>...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30033">
            <a:off x="357157" y="3143248"/>
            <a:ext cx="3695293" cy="27098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49299">
            <a:off x="5421253" y="2633870"/>
            <a:ext cx="2928958" cy="37474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dirty="0" err="1" smtClean="0">
                <a:solidFill>
                  <a:srgbClr val="0070C0"/>
                </a:solidFill>
              </a:rPr>
              <a:t>Палацово-парковий</a:t>
            </a:r>
            <a:r>
              <a:rPr lang="ru-RU" sz="2700" dirty="0" smtClean="0">
                <a:solidFill>
                  <a:srgbClr val="0070C0"/>
                </a:solidFill>
              </a:rPr>
              <a:t> комплекс «</a:t>
            </a:r>
            <a:r>
              <a:rPr lang="ru-RU" sz="2700" dirty="0" err="1" smtClean="0">
                <a:solidFill>
                  <a:srgbClr val="0070C0"/>
                </a:solidFill>
              </a:rPr>
              <a:t>Наталіївка</a:t>
            </a:r>
            <a:r>
              <a:rPr lang="ru-RU" sz="2700" dirty="0" smtClean="0">
                <a:solidFill>
                  <a:srgbClr val="0070C0"/>
                </a:solidFill>
              </a:rPr>
              <a:t>»</a:t>
            </a:r>
            <a:endParaRPr lang="ru-RU" sz="27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229600" cy="993454"/>
          </a:xfrm>
        </p:spPr>
        <p:txBody>
          <a:bodyPr>
            <a:normAutofit/>
          </a:bodyPr>
          <a:lstStyle/>
          <a:p>
            <a:r>
              <a:rPr lang="ru-RU" sz="1600" dirty="0" err="1" smtClean="0"/>
              <a:t>палацово-парковий</a:t>
            </a:r>
            <a:r>
              <a:rPr lang="ru-RU" sz="1600" dirty="0" smtClean="0"/>
              <a:t> </a:t>
            </a:r>
            <a:r>
              <a:rPr lang="ru-RU" sz="1600" dirty="0" smtClean="0"/>
              <a:t>комплекс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заснований</a:t>
            </a:r>
            <a:r>
              <a:rPr lang="ru-RU" sz="1600" dirty="0" smtClean="0"/>
              <a:t> у 1884 р. </a:t>
            </a:r>
            <a:r>
              <a:rPr lang="ru-RU" sz="1600" dirty="0" err="1" smtClean="0"/>
              <a:t>крупним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поміщиком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цукрозаводчиком</a:t>
            </a:r>
            <a:r>
              <a:rPr lang="ru-RU" sz="1600" dirty="0" smtClean="0"/>
              <a:t> Павлом </a:t>
            </a:r>
            <a:r>
              <a:rPr lang="ru-RU" sz="1600" dirty="0" err="1" smtClean="0"/>
              <a:t>Харитоненком</a:t>
            </a:r>
            <a:r>
              <a:rPr lang="ru-RU" sz="1600" dirty="0" smtClean="0"/>
              <a:t>, та названий на честь </a:t>
            </a:r>
            <a:r>
              <a:rPr lang="ru-RU" sz="1600" dirty="0" err="1" smtClean="0"/>
              <a:t>молодшої</a:t>
            </a:r>
            <a:r>
              <a:rPr lang="ru-RU" sz="1600" dirty="0" smtClean="0"/>
              <a:t> дочки </a:t>
            </a:r>
            <a:r>
              <a:rPr lang="ru-RU" sz="1600" dirty="0" err="1" smtClean="0"/>
              <a:t>Наталії</a:t>
            </a:r>
            <a:r>
              <a:rPr lang="ru-RU" sz="1600" dirty="0" smtClean="0"/>
              <a:t>, </a:t>
            </a:r>
            <a:r>
              <a:rPr lang="ru-RU" sz="1600" dirty="0" err="1" smtClean="0"/>
              <a:t>княжни</a:t>
            </a:r>
            <a:r>
              <a:rPr lang="ru-RU" sz="1600" dirty="0" smtClean="0"/>
              <a:t> </a:t>
            </a:r>
            <a:r>
              <a:rPr lang="ru-RU" sz="1600" dirty="0" err="1" smtClean="0"/>
              <a:t>Горчакової</a:t>
            </a:r>
            <a:r>
              <a:rPr lang="ru-RU" sz="1600" dirty="0" smtClean="0"/>
              <a:t>…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362200"/>
            <a:ext cx="5826024" cy="3995758"/>
          </a:xfrm>
          <a:prstGeom prst="rect">
            <a:avLst/>
          </a:prstGeom>
          <a:ln w="12700" cap="sq" cmpd="dbl">
            <a:solidFill>
              <a:schemeClr val="accent4">
                <a:lumMod val="50000"/>
              </a:schemeClr>
            </a:solidFill>
            <a:prstDash val="sysDash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51033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Палацово-парковий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комплекс «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Старомерчанський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857256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Садиба</a:t>
            </a:r>
            <a:r>
              <a:rPr lang="ru-RU" sz="1800" dirty="0" smtClean="0"/>
              <a:t> у </a:t>
            </a:r>
            <a:r>
              <a:rPr lang="ru-RU" sz="1800" dirty="0" err="1" smtClean="0"/>
              <a:t>смт</a:t>
            </a:r>
            <a:r>
              <a:rPr lang="ru-RU" sz="1800" dirty="0" smtClean="0"/>
              <a:t>. </a:t>
            </a:r>
            <a:r>
              <a:rPr lang="ru-RU" sz="1800" dirty="0" err="1" smtClean="0"/>
              <a:t>Старий</a:t>
            </a:r>
            <a:r>
              <a:rPr lang="ru-RU" sz="1800" dirty="0" smtClean="0"/>
              <a:t> Мерчик </a:t>
            </a:r>
            <a:r>
              <a:rPr lang="ru-RU" sz="1800" dirty="0" err="1" smtClean="0"/>
              <a:t>має</a:t>
            </a:r>
            <a:r>
              <a:rPr lang="ru-RU" sz="1800" dirty="0" smtClean="0"/>
              <a:t> </a:t>
            </a:r>
            <a:r>
              <a:rPr lang="ru-RU" sz="1800" dirty="0" err="1" smtClean="0"/>
              <a:t>значну</a:t>
            </a:r>
            <a:r>
              <a:rPr lang="ru-RU" sz="1800" dirty="0" smtClean="0"/>
              <a:t> </a:t>
            </a:r>
            <a:r>
              <a:rPr lang="ru-RU" sz="1800" dirty="0" err="1" smtClean="0"/>
              <a:t>історичну</a:t>
            </a:r>
            <a:r>
              <a:rPr lang="ru-RU" sz="1800" dirty="0" smtClean="0"/>
              <a:t> </a:t>
            </a:r>
            <a:r>
              <a:rPr lang="ru-RU" sz="1800" dirty="0" err="1" smtClean="0"/>
              <a:t>цінність</a:t>
            </a:r>
            <a:r>
              <a:rPr lang="ru-RU" sz="1800" dirty="0" smtClean="0"/>
              <a:t>, </a:t>
            </a:r>
            <a:r>
              <a:rPr lang="ru-RU" sz="1800" dirty="0" err="1" smtClean="0"/>
              <a:t>пов’язану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іменами</a:t>
            </a:r>
            <a:r>
              <a:rPr lang="ru-RU" sz="1800" dirty="0" smtClean="0"/>
              <a:t> </a:t>
            </a:r>
            <a:r>
              <a:rPr lang="ru-RU" sz="1800" dirty="0" err="1" smtClean="0"/>
              <a:t>видатних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діячів</a:t>
            </a:r>
            <a:r>
              <a:rPr lang="ru-RU" sz="1800" dirty="0" smtClean="0"/>
              <a:t> </a:t>
            </a:r>
            <a:r>
              <a:rPr lang="ru-RU" sz="1800" dirty="0" err="1" smtClean="0"/>
              <a:t>історії</a:t>
            </a:r>
            <a:r>
              <a:rPr lang="ru-RU" sz="1800" dirty="0" smtClean="0"/>
              <a:t> </a:t>
            </a:r>
            <a:r>
              <a:rPr lang="ru-RU" sz="1800" dirty="0" err="1" smtClean="0"/>
              <a:t>Слобожанщини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14554"/>
            <a:ext cx="6858048" cy="4238648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78674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Палацово-парковий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ансамбль «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Самчики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928694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Пала́цово-па́рковий</a:t>
            </a:r>
            <a:r>
              <a:rPr lang="ru-RU" sz="1800" dirty="0" smtClean="0"/>
              <a:t> </a:t>
            </a:r>
            <a:r>
              <a:rPr lang="ru-RU" sz="1800" dirty="0" err="1" smtClean="0"/>
              <a:t>анса́мбль</a:t>
            </a:r>
            <a:r>
              <a:rPr lang="ru-RU" sz="1800" dirty="0" smtClean="0"/>
              <a:t> «</a:t>
            </a:r>
            <a:r>
              <a:rPr lang="ru-RU" sz="1800" dirty="0" err="1" smtClean="0"/>
              <a:t>Са́мчики</a:t>
            </a:r>
            <a:r>
              <a:rPr lang="ru-RU" sz="1800" dirty="0" smtClean="0"/>
              <a:t>» — </a:t>
            </a:r>
            <a:r>
              <a:rPr lang="ru-RU" sz="1800" dirty="0" err="1" smtClean="0"/>
              <a:t>музей-садиба</a:t>
            </a:r>
            <a:r>
              <a:rPr lang="ru-RU" sz="1800" dirty="0" smtClean="0"/>
              <a:t> у </a:t>
            </a:r>
            <a:r>
              <a:rPr lang="ru-RU" sz="1800" dirty="0" err="1" smtClean="0"/>
              <a:t>селі</a:t>
            </a:r>
            <a:r>
              <a:rPr lang="ru-RU" sz="1800" dirty="0" smtClean="0"/>
              <a:t> </a:t>
            </a:r>
            <a:r>
              <a:rPr lang="ru-RU" sz="1800" dirty="0" err="1" smtClean="0"/>
              <a:t>Самчики</a:t>
            </a:r>
            <a:r>
              <a:rPr lang="ru-RU" sz="1800" dirty="0" smtClean="0"/>
              <a:t> на </a:t>
            </a:r>
            <a:r>
              <a:rPr lang="ru-RU" sz="1800" dirty="0" err="1" smtClean="0"/>
              <a:t>схід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Старокостянтинова</a:t>
            </a:r>
            <a:r>
              <a:rPr lang="ru-RU" sz="1800" dirty="0" smtClean="0"/>
              <a:t> (</a:t>
            </a:r>
            <a:r>
              <a:rPr lang="ru-RU" sz="1800" dirty="0" err="1" smtClean="0"/>
              <a:t>нині</a:t>
            </a:r>
            <a:r>
              <a:rPr lang="ru-RU" sz="1800" dirty="0" smtClean="0"/>
              <a:t> </a:t>
            </a:r>
            <a:r>
              <a:rPr lang="ru-RU" sz="1800" dirty="0" err="1" smtClean="0"/>
              <a:t>Старокостянтинівський</a:t>
            </a:r>
            <a:r>
              <a:rPr lang="ru-RU" sz="1800" dirty="0" smtClean="0"/>
              <a:t> район </a:t>
            </a:r>
            <a:r>
              <a:rPr lang="ru-RU" sz="1800" dirty="0" err="1" smtClean="0"/>
              <a:t>Хмельницька</a:t>
            </a:r>
            <a:r>
              <a:rPr lang="ru-RU" sz="1800" dirty="0" smtClean="0"/>
              <a:t> область). </a:t>
            </a:r>
            <a:r>
              <a:rPr lang="ru-RU" sz="1800" dirty="0" err="1" smtClean="0"/>
              <a:t>Належить</a:t>
            </a:r>
            <a:r>
              <a:rPr lang="ru-RU" sz="1800" dirty="0" smtClean="0"/>
              <a:t> до </a:t>
            </a:r>
            <a:r>
              <a:rPr lang="ru-RU" sz="1800" dirty="0" err="1" smtClean="0"/>
              <a:t>кращих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пам'яток</a:t>
            </a:r>
            <a:r>
              <a:rPr lang="ru-RU" sz="1800" dirty="0" smtClean="0"/>
              <a:t> стилю в </a:t>
            </a:r>
            <a:r>
              <a:rPr lang="ru-RU" sz="1800" dirty="0" err="1" smtClean="0"/>
              <a:t>країні</a:t>
            </a:r>
            <a:r>
              <a:rPr lang="ru-RU" sz="1800" dirty="0" smtClean="0"/>
              <a:t>. Палац </a:t>
            </a:r>
            <a:r>
              <a:rPr lang="ru-RU" sz="1800" dirty="0" err="1" smtClean="0"/>
              <a:t>є</a:t>
            </a:r>
            <a:r>
              <a:rPr lang="ru-RU" sz="1800" dirty="0" smtClean="0"/>
              <a:t> одним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найкраще</a:t>
            </a:r>
            <a:r>
              <a:rPr lang="ru-RU" sz="1800" dirty="0" smtClean="0"/>
              <a:t> </a:t>
            </a:r>
            <a:r>
              <a:rPr lang="ru-RU" sz="1800" dirty="0" err="1" smtClean="0"/>
              <a:t>збережених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дало </a:t>
            </a:r>
            <a:r>
              <a:rPr lang="ru-RU" sz="1800" dirty="0" err="1" smtClean="0"/>
              <a:t>змогу</a:t>
            </a:r>
            <a:r>
              <a:rPr lang="ru-RU" sz="1800" dirty="0" smtClean="0"/>
              <a:t> </a:t>
            </a:r>
            <a:r>
              <a:rPr lang="ru-RU" sz="1800" dirty="0" err="1" smtClean="0"/>
              <a:t>облаштувати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музей-садибу</a:t>
            </a:r>
            <a:endParaRPr lang="ru-RU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428868"/>
            <a:ext cx="2738451" cy="420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638675" cy="348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3929066"/>
            <a:ext cx="4429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Вхід</a:t>
            </a:r>
            <a:r>
              <a:rPr lang="ru-RU" dirty="0" smtClean="0"/>
              <a:t> до </a:t>
            </a:r>
            <a:r>
              <a:rPr lang="ru-RU" dirty="0" err="1" smtClean="0"/>
              <a:t>заповідника</a:t>
            </a:r>
            <a:r>
              <a:rPr lang="ru-RU" dirty="0" smtClean="0"/>
              <a:t> у </a:t>
            </a:r>
            <a:r>
              <a:rPr lang="ru-RU" dirty="0" err="1" smtClean="0"/>
              <a:t>Самчиках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642918"/>
            <a:ext cx="3844660" cy="5129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857752" y="6000768"/>
            <a:ext cx="3866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Китайський</a:t>
            </a:r>
            <a:r>
              <a:rPr lang="ru-RU" dirty="0" smtClean="0"/>
              <a:t> </a:t>
            </a:r>
            <a:r>
              <a:rPr lang="ru-RU" dirty="0" err="1" smtClean="0"/>
              <a:t>будиночок</a:t>
            </a:r>
            <a:r>
              <a:rPr lang="ru-RU" dirty="0" smtClean="0"/>
              <a:t> у </a:t>
            </a:r>
            <a:r>
              <a:rPr lang="ru-RU" dirty="0" err="1" smtClean="0"/>
              <a:t>Самчиках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358114" cy="4410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42910" y="5286388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Сокиринський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палацово-парковий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комплекс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потребує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уваги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держави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7143800" cy="3643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50006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Алупка. </a:t>
            </a:r>
            <a:r>
              <a:rPr lang="ru-RU" dirty="0" err="1" smtClean="0">
                <a:solidFill>
                  <a:srgbClr val="002060"/>
                </a:solidFill>
              </a:rPr>
              <a:t>Воронцовський</a:t>
            </a:r>
            <a:r>
              <a:rPr lang="ru-RU" dirty="0" smtClean="0">
                <a:solidFill>
                  <a:srgbClr val="002060"/>
                </a:solidFill>
              </a:rPr>
              <a:t> палац. 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Північний</a:t>
            </a:r>
            <a:r>
              <a:rPr lang="ru-RU" dirty="0" smtClean="0">
                <a:solidFill>
                  <a:srgbClr val="002060"/>
                </a:solidFill>
              </a:rPr>
              <a:t> фасад.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</TotalTime>
  <Words>242</Words>
  <PresentationFormat>Экран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Палацові паркові       комплекси України</vt:lpstr>
      <vt:lpstr>Палацово-парковий комплекс «Шарівка»</vt:lpstr>
      <vt:lpstr> Палацово-парковий комплекс «Наталіївка»</vt:lpstr>
      <vt:lpstr> Палацово-парковий комплекс «Старомерчанський»</vt:lpstr>
      <vt:lpstr>Слайд 5</vt:lpstr>
      <vt:lpstr>Палацово-парковий ансамбль «Самчики»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         Дякую за перегляд!!!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Палацові паркові       комплекси України</dc:title>
  <dc:creator>Админ</dc:creator>
  <cp:lastModifiedBy>Админ</cp:lastModifiedBy>
  <cp:revision>6</cp:revision>
  <dcterms:created xsi:type="dcterms:W3CDTF">2012-12-15T11:15:11Z</dcterms:created>
  <dcterms:modified xsi:type="dcterms:W3CDTF">2012-12-15T12:14:00Z</dcterms:modified>
</cp:coreProperties>
</file>