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5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70" r:id="rId9"/>
    <p:sldId id="268" r:id="rId10"/>
    <p:sldId id="269" r:id="rId11"/>
    <p:sldId id="264" r:id="rId12"/>
    <p:sldId id="265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92" autoAdjust="0"/>
    <p:restoredTop sz="94709" autoAdjust="0"/>
  </p:normalViewPr>
  <p:slideViewPr>
    <p:cSldViewPr>
      <p:cViewPr varScale="1">
        <p:scale>
          <a:sx n="69" d="100"/>
          <a:sy n="69" d="100"/>
        </p:scale>
        <p:origin x="-14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081D0D-0C5A-4469-802C-E6D51982DF4F}" type="datetimeFigureOut">
              <a:rPr lang="ru-RU" smtClean="0"/>
              <a:pPr/>
              <a:t>03.06.2014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404E5-7A74-4B0F-BE4B-5B520B537B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5404E5-7A74-4B0F-BE4B-5B520B537B2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03.06.2014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hyperlink" Target="http://vk.com/id55685480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9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071546"/>
            <a:ext cx="7500990" cy="2571768"/>
          </a:xfrm>
        </p:spPr>
        <p:txBody>
          <a:bodyPr>
            <a:normAutofit/>
          </a:bodyPr>
          <a:lstStyle/>
          <a:p>
            <a:pPr algn="l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Стендаль</a:t>
            </a:r>
            <a:r>
              <a:rPr lang="ru-RU" sz="4400" b="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те, 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Наполеон не 				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зробив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мечем, я 					</a:t>
            </a:r>
            <a:r>
              <a:rPr lang="ru-RU" sz="2800" b="0" dirty="0" err="1" smtClean="0">
                <a:latin typeface="Times New Roman" pitchFamily="18" charset="0"/>
                <a:cs typeface="Times New Roman" pitchFamily="18" charset="0"/>
              </a:rPr>
              <a:t>доробив</a:t>
            </a:r>
            <a:r>
              <a:rPr lang="ru-RU" sz="2800" b="0" dirty="0" smtClean="0">
                <a:latin typeface="Times New Roman" pitchFamily="18" charset="0"/>
                <a:cs typeface="Times New Roman" pitchFamily="18" charset="0"/>
              </a:rPr>
              <a:t> 	пером…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86380" y="4857760"/>
            <a:ext cx="3357586" cy="1371600"/>
          </a:xfrm>
        </p:spPr>
        <p:txBody>
          <a:bodyPr>
            <a:no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Підготувала: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mtClean="0">
                <a:latin typeface="Times New Roman" pitchFamily="18" charset="0"/>
                <a:cs typeface="Times New Roman" pitchFamily="18" charset="0"/>
              </a:rPr>
              <a:t>учениця 11-Б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класу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ШСШ №1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Крамарева Анастасія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http://upload.wikimedia.org/wikipedia/commons/thumb/3/3d/Stendhal.jpg/250px-Stendha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496"/>
            <a:ext cx="2786642" cy="357664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59920-150---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1571612"/>
            <a:ext cx="2876075" cy="4429156"/>
          </a:xfrm>
        </p:spPr>
      </p:pic>
      <p:pic>
        <p:nvPicPr>
          <p:cNvPr id="6" name="Содержимое 5" descr="stend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6314" y="1643050"/>
            <a:ext cx="2819421" cy="4271850"/>
          </a:xfrm>
        </p:spPr>
      </p:pic>
      <p:sp>
        <p:nvSpPr>
          <p:cNvPr id="7" name="Управляющая кнопка: возврат 6">
            <a:hlinkClick r:id="rId4" action="ppaction://hlinksldjump" highlightClick="1"/>
          </p:cNvPr>
          <p:cNvSpPr/>
          <p:nvPr/>
        </p:nvSpPr>
        <p:spPr>
          <a:xfrm>
            <a:off x="8358214" y="357166"/>
            <a:ext cx="571504" cy="642942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928662" y="428604"/>
            <a:ext cx="7467600" cy="5786478"/>
          </a:xfrm>
        </p:spPr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928926" y="714356"/>
            <a:ext cx="3143272" cy="164307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Провідні жанри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2000232" y="2285992"/>
            <a:ext cx="1071570" cy="1071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2607455" y="3321843"/>
            <a:ext cx="200026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4214810" y="3286124"/>
            <a:ext cx="2000264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929322" y="2285992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Блок-схема: альтернативный процесс 17"/>
          <p:cNvSpPr/>
          <p:nvPr/>
        </p:nvSpPr>
        <p:spPr>
          <a:xfrm>
            <a:off x="500034" y="3357562"/>
            <a:ext cx="2071702" cy="114300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Романи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6429388" y="3286124"/>
            <a:ext cx="2143140" cy="121444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Автобіографії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2428860" y="4357694"/>
            <a:ext cx="2071702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Новели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Блок-схема: альтернативный процесс 22"/>
          <p:cNvSpPr/>
          <p:nvPr/>
        </p:nvSpPr>
        <p:spPr>
          <a:xfrm>
            <a:off x="4500562" y="4357694"/>
            <a:ext cx="2071702" cy="100013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Есе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Управляющая кнопка: возврат 31">
            <a:hlinkClick r:id="rId2" action="ppaction://hlinksldjump" highlightClick="1"/>
          </p:cNvPr>
          <p:cNvSpPr/>
          <p:nvPr/>
        </p:nvSpPr>
        <p:spPr>
          <a:xfrm>
            <a:off x="8143900" y="6000768"/>
            <a:ext cx="642942" cy="642942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Значення і вплив на розвиток літератури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714488"/>
            <a:ext cx="8258204" cy="3257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 той час, коли Стендаль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сформулював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естетичні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погляди,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європейська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перебувала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цілком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чарівністю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Вальтера Скотта.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Передові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письменники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воліли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неспішне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розгортання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оповіді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грунтовною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експозицією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просторовими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описами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Рухома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динамічна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проза Стендаля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випередила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час.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сам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передбачав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1880. Андре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Жид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Максим Горький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характеризували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стендалевской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романи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листи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майбутнє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584px-Stendhal_Medallio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86381" y="4000358"/>
            <a:ext cx="2786082" cy="285764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579845">
            <a:off x="500034" y="107154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uk-UA" sz="7300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dirty="0"/>
          </a:p>
        </p:txBody>
      </p:sp>
      <p:pic>
        <p:nvPicPr>
          <p:cNvPr id="4" name="Содержимое 3" descr="5c796dadfa4ee4c309cb58fd7a655596.gif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 rot="19928028">
            <a:off x="3592885" y="2893608"/>
            <a:ext cx="3371870" cy="33718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1051560"/>
          </a:xfrm>
        </p:spPr>
        <p:txBody>
          <a:bodyPr>
            <a:normAutofit/>
          </a:bodyPr>
          <a:lstStyle/>
          <a:p>
            <a:pPr algn="ctr"/>
            <a:r>
              <a:rPr lang="uk-UA" sz="4000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357430"/>
            <a:ext cx="8183880" cy="418795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Біографія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Літературна діяльність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Провідні жанри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Найвідоміші твори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Значення і вплив на розвиток літератури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fontAlgn="t">
              <a:buNone/>
            </a:pPr>
            <a:r>
              <a:rPr lang="ru-RU" b="1" dirty="0" smtClean="0">
                <a:hlinkClick r:id="rId7"/>
              </a:rPr>
              <a:t/>
            </a:r>
            <a:br>
              <a:rPr lang="ru-RU" b="1" dirty="0" smtClean="0">
                <a:hlinkClick r:id="rId7"/>
              </a:rPr>
            </a:br>
            <a:endParaRPr lang="uk-UA" dirty="0" smtClean="0"/>
          </a:p>
          <a:p>
            <a:pPr>
              <a:buFont typeface="Wingdings" pitchFamily="2" charset="2"/>
              <a:buChar char="ü"/>
            </a:pPr>
            <a:endParaRPr lang="uk-UA" dirty="0" smtClean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Біографія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428736"/>
            <a:ext cx="3857652" cy="492922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Стендаль народився на півдні Франції, у містечку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Гренобелі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в освіченій і заможній родині. Велика Французька революція порушила звичайний розпорядок життя, а смерть матері завершила руйнацію родинного вогнища.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0262114037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2071678"/>
            <a:ext cx="4214842" cy="26735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3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500042"/>
            <a:ext cx="8258204" cy="250033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Єдиною людиною, яка розуміла і підтримувала хлопця, був його дід.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Саме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 познайомив онука з творчістю Вольтера, Дідро, Гельвеція. Його вподобання позначились на світогляді й творчості  Стендаля.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8" name="Содержимое 7" descr="didro_neph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00760" y="2571744"/>
            <a:ext cx="2286016" cy="358904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 descr="tumb_Voltaire_Cover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20" y="2643182"/>
            <a:ext cx="2714644" cy="34290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 descr="22422528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7585">
            <a:off x="3287848" y="2379012"/>
            <a:ext cx="2378160" cy="38147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Napoleonic-War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428992" y="3429000"/>
            <a:ext cx="4586311" cy="3054484"/>
          </a:xfrm>
        </p:spPr>
      </p:pic>
      <p:sp>
        <p:nvSpPr>
          <p:cNvPr id="7" name="Заголовок 3"/>
          <p:cNvSpPr>
            <a:spLocks noGrp="1"/>
          </p:cNvSpPr>
          <p:nvPr>
            <p:ph sz="half" idx="1"/>
          </p:nvPr>
        </p:nvSpPr>
        <p:spPr>
          <a:xfrm>
            <a:off x="428596" y="571480"/>
            <a:ext cx="8286808" cy="25717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uk-UA" dirty="0" smtClean="0"/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Освіту Стендаль добував 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гренобельській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школі, та провчившись лише три роки він їде до Парижу з наміром вступати у Політичну школу. Але замість цього він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поступає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службу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діючу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армію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Стендаль брав участь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поході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Наполеона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Росію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 1812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Москві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Смоленську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Могильові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CqpCC0XtGFI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143107" y="3214686"/>
            <a:ext cx="5039197" cy="3273375"/>
          </a:xfrm>
        </p:spPr>
      </p:pic>
      <p:sp>
        <p:nvSpPr>
          <p:cNvPr id="7" name="Заголовок 3"/>
          <p:cNvSpPr>
            <a:spLocks noGrp="1"/>
          </p:cNvSpPr>
          <p:nvPr>
            <p:ph sz="half" idx="1"/>
          </p:nvPr>
        </p:nvSpPr>
        <p:spPr>
          <a:xfrm>
            <a:off x="714348" y="357166"/>
            <a:ext cx="8143932" cy="307181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Поступово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розчарувавшись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Наполені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відставку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живе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наступних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Парижі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займаючись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самоосвітою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вивчаючи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філософію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літературу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англійську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мову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випливає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щоденників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 часу,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майбутній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Стендаль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мріяв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кар'єру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драматурга, «нового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Мольєра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Управляющая кнопка: возврат 8">
            <a:hlinkClick r:id="rId3" action="ppaction://hlinksldjump" highlightClick="1"/>
          </p:cNvPr>
          <p:cNvSpPr/>
          <p:nvPr/>
        </p:nvSpPr>
        <p:spPr>
          <a:xfrm>
            <a:off x="8215338" y="5929330"/>
            <a:ext cx="428628" cy="428628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uk-UA" sz="4400" dirty="0" smtClean="0">
                <a:latin typeface="Times New Roman" pitchFamily="18" charset="0"/>
                <a:cs typeface="Times New Roman" pitchFamily="18" charset="0"/>
              </a:rPr>
              <a:t>Літературна діяльність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857364"/>
            <a:ext cx="6143668" cy="45720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/>
              <a:t>	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Творчий шлях Стендаля починається з творів «Життєпис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Гайдна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, Моцарта і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Метастазіо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» (1815), «Історія живопису в Італії» (1817), «Рим, Неаполь і Флоренція в 1817 році»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uk-UA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1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10" name="Picture 3" descr="C:\Documents and Settings\user\Рабочий стол\стендаль\stendal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286500" y="1428736"/>
            <a:ext cx="2857500" cy="39909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57224" y="1285860"/>
            <a:ext cx="707236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Невдовзі з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являється перший роман Стендаля «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Арманс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», повість «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Ваніна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Ваніні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», книга «Прогулянки по Риму», авантюрний роман «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Пармський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монастир».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У 1830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році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світ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роман «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Червоне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чорне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»,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найважливішим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твором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творчому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доробку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письменника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	Але є незвершені твори : роман «Червоне і біле», повісті «Життя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Анрі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Брюлара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dirty="0"/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8072462" y="6143644"/>
            <a:ext cx="428628" cy="428628"/>
          </a:xfrm>
          <a:prstGeom prst="actionButtonRetur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Найвідоміші твори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krasnoe-i-chernoe_99766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7224" y="1857364"/>
            <a:ext cx="2857500" cy="4448175"/>
          </a:xfrm>
        </p:spPr>
      </p:pic>
      <p:pic>
        <p:nvPicPr>
          <p:cNvPr id="10" name="Содержимое 9" descr="8989630_4020695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1857364"/>
            <a:ext cx="3124197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427</TotalTime>
  <Words>48</Words>
  <PresentationFormat>Экран (4:3)</PresentationFormat>
  <Paragraphs>37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Техническая</vt:lpstr>
      <vt:lpstr>Стендаль    те, що Наполеон не     зробив мечем, я      доробив  пером… </vt:lpstr>
      <vt:lpstr>План</vt:lpstr>
      <vt:lpstr>Біографія</vt:lpstr>
      <vt:lpstr>Слайд 4</vt:lpstr>
      <vt:lpstr>Слайд 5</vt:lpstr>
      <vt:lpstr>Слайд 6</vt:lpstr>
      <vt:lpstr>Літературна діяльність</vt:lpstr>
      <vt:lpstr>Слайд 8</vt:lpstr>
      <vt:lpstr>Найвідоміші твори</vt:lpstr>
      <vt:lpstr>Слайд 10</vt:lpstr>
      <vt:lpstr>Слайд 11</vt:lpstr>
      <vt:lpstr>Значення і вплив на розвиток літератури</vt:lpstr>
      <vt:lpstr>Дякую за увагу!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jkjj</dc:title>
  <cp:lastModifiedBy>н</cp:lastModifiedBy>
  <cp:revision>55</cp:revision>
  <dcterms:modified xsi:type="dcterms:W3CDTF">2014-06-03T12:55:00Z</dcterms:modified>
</cp:coreProperties>
</file>