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8C80-5874-4A67-B74E-4FE8C9F82A95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179D1A-636A-4F18-ABCB-BCE96479F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8C80-5874-4A67-B74E-4FE8C9F82A95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9D1A-636A-4F18-ABCB-BCE96479F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8C80-5874-4A67-B74E-4FE8C9F82A95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9D1A-636A-4F18-ABCB-BCE96479F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8C80-5874-4A67-B74E-4FE8C9F82A95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179D1A-636A-4F18-ABCB-BCE96479F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8C80-5874-4A67-B74E-4FE8C9F82A95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9D1A-636A-4F18-ABCB-BCE96479F9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8C80-5874-4A67-B74E-4FE8C9F82A95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9D1A-636A-4F18-ABCB-BCE96479F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8C80-5874-4A67-B74E-4FE8C9F82A95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A179D1A-636A-4F18-ABCB-BCE96479F9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8C80-5874-4A67-B74E-4FE8C9F82A95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9D1A-636A-4F18-ABCB-BCE96479F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8C80-5874-4A67-B74E-4FE8C9F82A95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9D1A-636A-4F18-ABCB-BCE96479F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8C80-5874-4A67-B74E-4FE8C9F82A95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9D1A-636A-4F18-ABCB-BCE96479F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8C80-5874-4A67-B74E-4FE8C9F82A95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9D1A-636A-4F18-ABCB-BCE96479F9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2A8C80-5874-4A67-B74E-4FE8C9F82A95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179D1A-636A-4F18-ABCB-BCE96479F9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Сучасна  архітектура  Харкова</a:t>
            </a:r>
            <a:endParaRPr lang="ru-RU" dirty="0"/>
          </a:p>
        </p:txBody>
      </p:sp>
      <p:pic>
        <p:nvPicPr>
          <p:cNvPr id="4" name="Рисунок 3" descr="Дзеркал струмі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60648"/>
            <a:ext cx="5760640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457200"/>
            <a:ext cx="3336432" cy="5708104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Благовіщенський кафедральний собор (пам'ятка архітектури, 1888-1901 роки)</a:t>
            </a:r>
            <a:endParaRPr lang="ru-RU" sz="2400" dirty="0"/>
          </a:p>
        </p:txBody>
      </p:sp>
      <p:pic>
        <p:nvPicPr>
          <p:cNvPr id="3" name="Рисунок 2" descr="Благовіщенський кафедральний собор (пам'ятка архітектури, 1888-1901 роки..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9208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88552" cy="620688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Пам'ятник футбольному м'ячу</a:t>
            </a:r>
            <a:endParaRPr lang="ru-RU" sz="2400" dirty="0"/>
          </a:p>
        </p:txBody>
      </p:sp>
      <p:pic>
        <p:nvPicPr>
          <p:cNvPr id="4" name="Рисунок 3" descr="1278140814_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630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-243408"/>
            <a:ext cx="3131840" cy="6552728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Скульптура персонажа Остапа Бендера була відкрита 22 серпня 2005 року</a:t>
            </a:r>
            <a:endParaRPr lang="ru-RU" sz="2800" dirty="0"/>
          </a:p>
        </p:txBody>
      </p:sp>
      <p:pic>
        <p:nvPicPr>
          <p:cNvPr id="3" name="Рисунок 2" descr="Ostap_Bender_Monument_in_Khark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6713"/>
            <a:ext cx="6084168" cy="5941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Парк  імені Горького , новий фонтан Харькова.</a:t>
            </a:r>
            <a:endParaRPr lang="ru-RU" dirty="0"/>
          </a:p>
        </p:txBody>
      </p:sp>
      <p:pic>
        <p:nvPicPr>
          <p:cNvPr id="3" name="Рисунок 2" descr="Парк им Горького новый фонтан Харько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60212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Пам'ятник  </a:t>
            </a:r>
            <a:r>
              <a:rPr lang="uk-UA" smtClean="0"/>
              <a:t>засновнику Харкова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32099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318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3334144" cy="2683768"/>
          </a:xfrm>
        </p:spPr>
        <p:txBody>
          <a:bodyPr/>
          <a:lstStyle/>
          <a:p>
            <a:r>
              <a:rPr lang="ru-RU" dirty="0" err="1" smtClean="0"/>
              <a:t>Пам</a:t>
            </a:r>
            <a:r>
              <a:rPr lang="en-US" dirty="0" smtClean="0"/>
              <a:t>’</a:t>
            </a:r>
            <a:r>
              <a:rPr lang="ru-RU" dirty="0" err="1" smtClean="0"/>
              <a:t>ятник</a:t>
            </a:r>
            <a:r>
              <a:rPr lang="ru-RU" dirty="0" smtClean="0"/>
              <a:t> </a:t>
            </a:r>
            <a:r>
              <a:rPr lang="ru-RU" dirty="0" err="1" smtClean="0"/>
              <a:t>мавпам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54255"/>
            <a:ext cx="4562475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0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6237312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uk-UA" sz="2000" dirty="0" smtClean="0"/>
              <a:t>Бібліотека імені В.Г Короленко                Бібліотека Харківського національного</a:t>
            </a:r>
            <a:br>
              <a:rPr lang="uk-UA" sz="2000" dirty="0" smtClean="0"/>
            </a:br>
            <a:r>
              <a:rPr lang="uk-UA" sz="2000" dirty="0" smtClean="0"/>
              <a:t>                                                                                        університету</a:t>
            </a:r>
            <a:endParaRPr lang="ru-RU" sz="2000" dirty="0"/>
          </a:p>
        </p:txBody>
      </p:sp>
      <p:pic>
        <p:nvPicPr>
          <p:cNvPr id="7" name="Рисунок 6" descr="короленк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032448" cy="5760640"/>
          </a:xfrm>
          <a:prstGeom prst="rect">
            <a:avLst/>
          </a:prstGeom>
        </p:spPr>
      </p:pic>
      <p:pic>
        <p:nvPicPr>
          <p:cNvPr id="8" name="Рисунок 7" descr="библиот харкив национал униве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32656"/>
            <a:ext cx="4381500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Харківська </a:t>
            </a:r>
            <a:r>
              <a:rPr lang="uk-UA" dirty="0" err="1" smtClean="0"/>
              <a:t>філармонія-</a:t>
            </a:r>
            <a:r>
              <a:rPr lang="uk-UA" dirty="0"/>
              <a:t> 1929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347913"/>
            <a:ext cx="7424845" cy="360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825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uk-UA" dirty="0" smtClean="0"/>
              <a:t>Харківська філармонія</a:t>
            </a:r>
            <a:endParaRPr lang="ru-RU" dirty="0"/>
          </a:p>
        </p:txBody>
      </p:sp>
      <p:pic>
        <p:nvPicPr>
          <p:cNvPr id="11" name="Рисунок 10" descr="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6021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uk-UA" dirty="0" smtClean="0"/>
              <a:t>Харківський цирк</a:t>
            </a:r>
            <a:endParaRPr lang="ru-RU" dirty="0"/>
          </a:p>
        </p:txBody>
      </p:sp>
      <p:pic>
        <p:nvPicPr>
          <p:cNvPr id="4" name="Рисунок 3" descr="foto00956798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88552" cy="692696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Історичний музей                               Художній музей</a:t>
            </a:r>
            <a:endParaRPr lang="ru-RU" sz="2400" dirty="0"/>
          </a:p>
        </p:txBody>
      </p:sp>
      <p:pic>
        <p:nvPicPr>
          <p:cNvPr id="3" name="Рисунок 2" descr="харьков історич музе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4932040" cy="6165304"/>
          </a:xfrm>
          <a:prstGeom prst="rect">
            <a:avLst/>
          </a:prstGeom>
        </p:spPr>
      </p:pic>
      <p:pic>
        <p:nvPicPr>
          <p:cNvPr id="4" name="Рисунок 3" descr="230px-Kharkov_art_muse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692696"/>
            <a:ext cx="4139952" cy="6165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88552" cy="864096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Дзеркальний потік                 Палац одруження</a:t>
            </a:r>
            <a:endParaRPr lang="ru-RU" sz="2800" dirty="0"/>
          </a:p>
        </p:txBody>
      </p:sp>
      <p:pic>
        <p:nvPicPr>
          <p:cNvPr id="4" name="Рисунок 3" descr="палацодру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484785"/>
            <a:ext cx="4499993" cy="5373216"/>
          </a:xfrm>
          <a:prstGeom prst="rect">
            <a:avLst/>
          </a:prstGeom>
        </p:spPr>
      </p:pic>
      <p:pic>
        <p:nvPicPr>
          <p:cNvPr id="5" name="Рисунок 4" descr="Дзеркал струмін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4644008" cy="537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332656"/>
            <a:ext cx="4128520" cy="6192688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Пам'ятник Т.Г Шевченко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Відкритий 24 березня 1935 року. Вважається кращим пам'ятником  українському національному поету у світі.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_593a8_5f17ecdf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400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88552" cy="980728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Покровський монастир               свято-успенський собор</a:t>
            </a:r>
            <a:endParaRPr lang="ru-RU" sz="2400" dirty="0"/>
          </a:p>
        </p:txBody>
      </p:sp>
      <p:pic>
        <p:nvPicPr>
          <p:cNvPr id="3" name="Рисунок 2" descr="покровский монастип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5004048" cy="5877273"/>
          </a:xfrm>
          <a:prstGeom prst="rect">
            <a:avLst/>
          </a:prstGeom>
        </p:spPr>
      </p:pic>
      <p:pic>
        <p:nvPicPr>
          <p:cNvPr id="4" name="Рисунок 3" descr="святоуспенс соб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980728"/>
            <a:ext cx="4067944" cy="587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257</TotalTime>
  <Words>70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Сучасна  архітектура  Харкова</vt:lpstr>
      <vt:lpstr>Бібліотека імені В.Г Короленко                Бібліотека Харківського національного                                                                                         університету</vt:lpstr>
      <vt:lpstr>Харківська філармонія- 1929</vt:lpstr>
      <vt:lpstr>Харківська філармонія</vt:lpstr>
      <vt:lpstr>Харківський цирк</vt:lpstr>
      <vt:lpstr>Історичний музей                               Художній музей</vt:lpstr>
      <vt:lpstr>Дзеркальний потік                 Палац одруження</vt:lpstr>
      <vt:lpstr>Пам'ятник Т.Г Шевченко Відкритий 24 березня 1935 року. Вважається кращим пам'ятником  українському національному поету у світі.</vt:lpstr>
      <vt:lpstr>Покровський монастир               свято-успенський собор</vt:lpstr>
      <vt:lpstr>Благовіщенський кафедральний собор (пам'ятка архітектури, 1888-1901 роки)</vt:lpstr>
      <vt:lpstr>Пам'ятник футбольному м'ячу</vt:lpstr>
      <vt:lpstr>Скульптура персонажа Остапа Бендера була відкрита 22 серпня 2005 року</vt:lpstr>
      <vt:lpstr>Парк  імені Горького , новий фонтан Харькова.</vt:lpstr>
      <vt:lpstr>Пам'ятник  засновнику Харкова</vt:lpstr>
      <vt:lpstr>Пам’ятник мавпам  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Сучасна архітектура Харкова</dc:title>
  <dc:creator>Полина</dc:creator>
  <cp:lastModifiedBy>Ира</cp:lastModifiedBy>
  <cp:revision>24</cp:revision>
  <dcterms:created xsi:type="dcterms:W3CDTF">2011-11-14T15:02:49Z</dcterms:created>
  <dcterms:modified xsi:type="dcterms:W3CDTF">2014-11-03T16:05:51Z</dcterms:modified>
</cp:coreProperties>
</file>