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9D6"/>
    <a:srgbClr val="3EA1D2"/>
    <a:srgbClr val="379BCD"/>
    <a:srgbClr val="3786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61" autoAdjust="0"/>
  </p:normalViewPr>
  <p:slideViewPr>
    <p:cSldViewPr>
      <p:cViewPr>
        <p:scale>
          <a:sx n="70" d="100"/>
          <a:sy n="70" d="100"/>
        </p:scale>
        <p:origin x="-18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58DC-89C5-4C03-83B3-3E314EF8AE1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04C2-D288-436B-A68E-1EE1C9F98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5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7772400" cy="857256"/>
          </a:xfrm>
        </p:spPr>
        <p:txBody>
          <a:bodyPr/>
          <a:lstStyle>
            <a:lvl1pPr algn="l">
              <a:defRPr b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6400800" cy="714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7CEA-8FB4-4817-BBA3-81D65ECD514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>
              <a:lumMod val="40000"/>
              <a:lumOff val="6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культурного </a:t>
            </a:r>
            <a:r>
              <a:rPr lang="ru-RU" dirty="0" err="1" smtClean="0"/>
              <a:t>регіону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стамбхи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кам’яні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стовпи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висіченими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проповідями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Найзнаменитіший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Сарнатхський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(колона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Ашоки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барабані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висічені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капітелі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колесо закону (образ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Визначилися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паломництва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Капілавасту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Будда;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Бенарес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прочитав першу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проповідь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Кусінагара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нірвани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yanko.lib.ru/books/hist/ox_v3_hist-1-a.files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5015"/>
            <a:ext cx="2714644" cy="57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III ст. до н. е.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печерах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Аджанти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найпізніші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VII ст. н. е.).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зберігся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індійців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притаманна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вишукана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естетичність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svit.my-vision.info/site_foto/pesheri-ajant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848475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Безсмертною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мавзолей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Тадж-Махал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(1630—1652),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поемою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Грандіозна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74 м)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біломармурова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облицюванням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самоцвітів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зведена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наказом Великого Могола шаха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мавзолей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Мумтаз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Махал.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залучено 20 000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витрачено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Тадж-Махал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відобразив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Моголів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jijour.com/wp-content/uploads/2010/12/mavzolej-tadzh-max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6090710" cy="45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квадратна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платформа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сторонами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95 м, по кутах мавзолею — 4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мінарети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полірованим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подекуди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піщаником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вікнах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арках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ажурні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решітки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Склепінчасті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переходи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арабськими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сурами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Корану. </a:t>
            </a:r>
          </a:p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побудовано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привозили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привозили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Раджастану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яшму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Пенджабу, нефрит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кришталь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Китаю,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бірюзу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Тибету,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лазур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сапфіри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Ланки,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сердолік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Аравії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C:\Users\Папиш\Desktop\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8934"/>
            <a:ext cx="6500858" cy="358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розроблянні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проекту брали участь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Сходу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агрським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Устад-Ісою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виключено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витончений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смак.</a:t>
            </a:r>
          </a:p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Тадж-Махалу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висадив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сад,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 мавзолей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початку саду.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саду створено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водоймище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зрошувального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каналу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фонтанами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висаджені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кипариси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AutoShape 8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jpeg;base64,/9j/4AAQSkZJRgABAQAAAQABAAD/2wCEAAkGBhQSEBUUEhQVFRUWGRgaFxcVGBoYGhkYGhocGhoWFhcYHCYeGBojHBsYHy8hIycpLCwsFR4xNTAqNSYrLCkBCQoKDgwOGg8PGi8kHyQ0LC8sMiwsLCwvLCwsLCwsLywsNCwsLCwsLCwsLCwsLCwsKSwsLywsLCwsLCwsLCwsLP/AABEIAMIBAwMBIgACEQEDEQH/xAAcAAABBQEBAQAAAAAAAAAAAAAEAAIDBQYBBwj/xAA/EAACAQMCBAQEBAQEBgIDAQABAhEAAyESMQQFQVEGImFxEzKBkUKhscEUUuHwByNy0RUkYoKy8TOSFkOiNP/EABoBAAIDAQEAAAAAAAAAAAAAAAIDAQQFAAb/xAA0EQACAgEEAQEECQQCAwAAAAAAAQIRAwQSITFBURMyYXEFFCIzgZGh0fAjscHxUuEkQkP/2gAMAwEAAhEDEQA/APEbSjMmMYgbnp7URc5ixKR5Rb+UDodyZ3yc1AiCCSdoj1J/bf8AKpeG4JriuVyUGrT1I2JHtj702O7qP8oF15H8BYZtbI2lkUsAJBIHzQRtAk/Sh7t8sBIGOoGT6k9TRPL+LRQ4dWOoQpU7Tvg/NTeHZGJDiPLAI/mAwTPeM+9FScUk++yPLA67U/BWlZxrJCbsVEkClaTU4AU7k4yYjMe0E0pRbCssuH5UUtLdZNRKsygjykCVk9IB82fTuKp7jkkkkkncmthxfL77cKifEm2gg6EwUBJU6plyQA0CABBaImshc3OIzVrU4/ZqKSr9xeOW6xtbrwNxCqsJdGT5rL7z/PaYenSOmehrHvwg+EH1KDMacyY3YHbqBvWr8Mcvum1buWrIV1Ji6HUBwTlLiHJHSdxTNCpRzJpfz8P8itTUsbTN5FOFNtNIBgieh6ehp0V62zzrQ0iuAU+KWmpOoA5vwYucPdT+ZT16gY9sgURw1kIiqBAVQB9BFSsk7iRXYodq3bvIW57dph+d8rROOe7cWbZttdjoXWBpmOp0n/urD3Hkk9zP9ivSPGPD3L5t8PZWSZd2mAq/L5j2Jz/2isRzvkjcO5U5UNp1d20qx/8AIV5j6QxNTe1cX38WbukncFb5r9EDcv4JrjRb+cCVGxMZOnu3p1reeFCSDfK6Gyl6RCuF2u+jqQdQ65O5zV3/AAgy2+Hv8O2liELSdmIBVp6CTB6DB71c/wAZZYN/EMtm4w08RZLadRAw6+sbRuDG4Bp2kwvDK58f2YvUZFkjUf8AspvEPHjila67FeHRiLSAea6/UyRAHrmBOKyd0grOB0AUfme/3ormXHC43lGm2uLaDoAesmZMkz3ojheTPe4a7dQoRbaWUnzBQpyMQRn/APmqWaTzze3l/wB/+vQtY4rFFLpFQpg4rT8gVLvB37Vz/wDWTcUbEHQZIPeVGPU98Zx3BQdwenXqST9gPY/WTheYvb16T86lW6yDn9c0nBNY52+V+6DyRclSNp/hxwKNbvFss3lKnYoepHWTIn0NZ/xTyNuFum2pJt3IZPWJEH1EkfWlyfn1zh7yBW+IogAZ2aCyicjJ22kTW/51wIvPwrABgt3VP/SFLEfdRjuK0seOGo06jH3o/wCSjOcsOZyfT/wY3wl4fD8RfsX1yttlPdW1KNS+o3rN8dwptXXtkglGKkjYwYxXsXD8mVOKuXxvcQKR6jqPcAVguaeHWvXeOvzCWmcg76mBkqPYb/Sg1Oj2Y4pLm3+XYWDUb5tt8UvzMqc1yKJ4rhgqpmSy6jHSSYHoYAP/AHUNWS1To0E7JNRA2Gf/AFv9Kjp/xvLGOuYzn17UyuOOUqVKoOCeG4VmOlVJdohdMkjeR9vsaaZXVoJ07EiQCJkT22n6VJYuvrEN5o0gz0KxAM4xj8q0Piqxbs8LYtWZKsfiFzjWSoz3O/sJirUMe6EpJ1QqU6kl6mctW1KzJ1a1EA5ggyR6zFNv2f8AMKp5swvUnOPc1DTzdMAdp/3pFpqhh1LhXUNpEH7gx+VH+HeYCxxCXCBEw2oT5WwT9N/pVdr39e9GXuLHwba/CVSNR+IN3U4gzvBBosctr3J9ESVqvU2/iC7bXh7QW/8ADSWVTbYsroRlDHQSBJmBWM5kjXS9/TpQkAdi0DC9+57UNdjQCCY6rOzdT9RnFWvJuUNfuLbX/MtrpuOodVPmVdUauxgH2q7lzPUy216dev7fIRjxrErsAuczY8OtkwQrFhKiQIGx33mfpWl8B2dTf5fEMjDL2SoIYdxn84kVzmfLgnOLSoAFLWSANgoABHtCmtJxngi0XF2wzcPcBkFMrP8ApO30x6U/T4MntHLva69PyE5ssNldbufUvQK7FR8EtzTF0KWH4k+VvWDlT6ZHrRAWvQqVqzGap0RxSIqXTTdNTZFDIrgWpNNKKmyBmkdqzvjTlQfg7hA8yt8X7Qrf/wA/oK0sU29Z1KVIkEEEdwRBFJzQWSDi/I3HNwkpFPw/EfC5arkTpsKY3nyCAfSvLeN4S5oS85n4pcgmZOkgEmfU/lXqfPOG0cvZILBbaqQCQYAAxGTtWa5hyQvw/AiNzYT2162bf6H+xWVrcTyJR9F+tpGhpZqNv1ZhSsb1f8qvlOFu3LRAYKbd1DsyXMK49VJj7etWfiTw67X7t5bZZddzWoEQoCedcyT59X0naqp+Wr/Ai9bYhtXwrq9GMhlIPTEfastYp4py+Cf+y85xnFfGiiinrZJBIGF3PaTA/Oj+B4I3r9q0SdBcIDgDJloOxOT33FbfxlyS1Z4LyKAEXSNplntmSTlj5W+5ocWlc4Sn4R08yhJR8sxXIuRHimKI6q4GoBpAIEbETnPatff5vxHBcKVvWj8QswS6rKVk7k9Q2/TMzVfzPlB4crxFufiWU4d2B+Vl06Cy7SAwUEepoXxZz25fCEkfCeWRY+WMQSNz79farUP/ABoS7Uv0aEy/rSXTiUd/md24xZnckZ+ZjHTqa6nGabbJ/MMzpMbEQd5+YH/VtUHDkZwDqEZ2WT82KVshbmwIBIGcffGPtWful3Zb2rqhhIg4zuD6Z6f3tUVEusERjGTsNsiYHcg0PS2EcpwODXAKn4vhfhtpJBMA49ehnYjrXU+zgelUyIsZJB9Fn96VdRxHpg0XxOVQksBo8knVJBggfyCdRj9Zmgy1dDVKdcEUd+Ee3Sfp3ongeD1hyYVVAJYzC5jYZJJgfftU3BcUVdWcSgUiIDQhJkCdpJiTtqp3C8Uo4e8pB8zIRHT5s/oKbCEbtv1/sC2yHnPCLbvMqAhYUgHcalDR671BZuElRqAgyNWwO+2RmO1GcbxgaygKkXJksfxIqhEjvsfrPfATWhpBBzmR+n/qoyVuuP8APgTHrkjd5JJ3NabwVw1z+IR0I1KDCOSutCCGCGCMb5xNZ67wpUAuCpYBlBG6mfNPbH1q98H8XeS8z2LYuBRLW920nBKdZ227jBo9PxlTkBl5g6NxxfLNXNLFzotlyfQglR/5/lWiioOA4hboFwI6GIi4hRhMEiDuMDIxii9NepxpK5LzyYWRt0n44I4pRT9NLTTrFUMiuRUmmuaa6zqI9NILUkUorrIGaa7pp8UtNRZNAHNuF+Jb0Dr3E4AJ2rt3gRotwJ+FDKAPxKhVQB9fyo51wfrVRw3jq1ZuqBruEAaxaXXBjI1GAc9RWfrdTHTwcqt+C5psEszUV0WiWoJMRn/YftWf5z4XS4DbtgILzhngYXTlnUbBiIX6g95vuK8e8NxBRWt3bN2YDXE0hh21AnIxvFEBKHS54azFukqflen+yc2KWmyUmUJ5CiXuFFsaVsi6Y33VVknuSZn3ojxHyv8AiOFuWxuVlf8AUuQPqRH1q00ZnrXYq57OO1x8P/QjfK0/QBXhlbS0AhkCEEDKnKgz03Ef9VeU+KOSG1duMisLIuFVnYEgNp9sx9K9jCVQ+KvDh4tVAaIwJ2E6pMe+gfequt0/tYcdofps2yXPR5tyLlJupdYLOkAiBJwSTnsApkH9YkPmXBG3eNokEp5SQREjG/0/vc+teFfDf8JbZCQ2piZjcQIBHfcdsCsVzjwddZrjjJFy4GmTpUaXkdwwcn/trLy6OUccaXPkvY9QpTavgzlyL162iFvMVXzZOpjnbfP1wKH4vgzbInYzBjfSYO/rWv8ACHhK58ZbjrCZ33BkjIIgwykFT+4NF+K+T6uLFzSugEJpJI6KTcABmA1w7dQN8ilfVZPHvfdh+2ip7UZbjOYhlQ2kFtsg6AQCSIlZ+WYbAMeY1WX0JcgzqmDqmdU5JnIr0jm3NOE4VdJCXHdTr0lWIOourYBE6mJG2PtWE/4mDxDXtAcE6ij+YGcHUSZkyTjY7bVGfGotJyv5eAsU3JWkNfg2tko9rzLgyMz9xSqS9x926dblWY7lgsmMCfoKVJah4sO35Bzyq4UdgjRaxdaRAOqBH5Yz1NBVquUcFePB3RaYku1xLlph5QqKrG4DPlYTp9ZFZm/ZKtBBBxg75Ej8q7Lj2pOuyYyttEvD8SE1CNQZCM4hiPmjqQZih9dE8NwLtbd1jSkap6apjf2j3ihKW7pBcE1m21xlQSSSFUe5wB9T+dXHLvDxHGJYvAwdckYlU1gspjuhiR0qy8Icla7YuMFOrUj2zpBBNppZQf5obA2P0q28bWma8l9CyKLZQmCrNLGEQMNWpgSu3fpNXcWm/p+0lz0/wsRLL9rYgLw1yIcffe9eYtbtwqTALBflBAwAFiRidXvVh4X5aeG5rfskeVkLJj8OoER9CV+hoKx4hucMbNmyto3WA+NaiPMPKtvVOH0gCO/ritpwLJxJs8SoKsmtGVsMsiGRh3DBT/7q9hhjbW33k7ZVyykrv3WqLQClFPilprWszqGRSinaa7prrOobFc00+KUVFnUM0V3TT4rtdZFEemnAU6Kn4bgnuHyD6nAHuaVlzRxRc5ukg4Y5TkoxXILc4curKFLSCIAmZxtVBxvg1VZUD/CJSH0SurWpViQ0kNhYn969H5fycoINw530qB26mT079TWA8S+EivGFS5ufEOtSxOAzHBjsRv8ApXkNV9J/WMv2I/ZXV/3PR6bRexh9p8hHKvB/wkBYm7oUAaoYLpZ9LR0bQwk1Y6a7wXgE2kS5adgywSEkEgbjfIjHtUpStb6HzvJCXC78Gf8ASOPbJNMh0VzTUsUtNblmXRCFrpWpNNLTXWdQwLS+GM433/rUoWuhKizqIksgbYyT9SZJ+5J+tZHxtyZDN92VSFhdR07QcRlnMHMwMY61d3fFFlLSXbmpEuTpJHZo77/ijeBQ/O+B4XibNy6wDlEIksy6TuN4gSN/fequaUZwaVD8SlCSbPFLjTXbKkmB1/QZk+gifpTrhERJO36dqahgHA+v7V5rybYa3CN/0n1kZjE7bUqAn1pUW5EUex+HuBCWLrhlb4pLliMZQahGJAOrGK8o5mrhybhJa4A7TvDeYavUiGx0IrSt4v8AgKbPDOptJrj4iEi4GaQoiCsDGcHO2Kj5naPF2bnFfDi7dvWUVdxp0afKTgy8eoitPUzjmiow7X5fEp4oyhJyfkruTXGezxShJ1og8o/GHBXH/V5tutHcB4HurfsC6BFxmGnfCLqYn06DvE7EVq/BfITYuMCMprtXDEAkMLlu4O4gsv0WtZe4QM6v1UOB/wBwA/am4dGpwTn2v3ByajbJqJlv8OLdxOFCusKxLow69CrdjgEdwT2q/wCd3VtWXvFQWtoxQkAkNGI7ZjajOE4UW7aouyqFH0EUuM4NbttkfKtg/ef2rQhDZj2IpzmpT3HmXGeDnt8uXiCD8dX+K4O4U9PcYY+57V6RwkMFuKBFxQzHvIBU+pgx9B2otkkEEYO46e1RcJwgtoqL8qiFHZRsPoMfSgxYVifH8fqHPI5rkkiuRT4pRVmxFDYpRT4rmmos6hoFdApwWlFdZ1HIrkU+KUVFnUMDgEA1ecHeECIisa94li3fb2o3heLI+v3ryP0lleol3wujf0mNYV8TcWr3asx4mb/nbf8ApX9Wo3hOLkY3qn51d1cWnTyr+prEw8Ta+ZoS6NzytsD2qHnPJhcBdBDjcD8X9ady75Bn/ejRez/vR6bUywSUosVlxLIqZhytNK1bc94ULdkYDCfr1/v1qtivfYMyy41NeTzWTHsk4sj0V5j4r4/ieEusfiMvxJcAMTjUAF8p6YknHQdSfUiK8h/xN4g/xbqWnCaQMaV3KnGcjVv1FI1smsdobplcqLHwZ4gucXeCXrp1Kh+GQSrSCDOPK5joQdquE8S3VQLfYW7oFwsMyNJKiAG+uQ29eYco53c4Zma1plhEkTGQQV7EEAz6Udwviq78RmuHWX1ZMeUsdWpcYhoMCNh2EUMerqKTfJalp7d1wbLxvzW2OCtqNLHUroFyoGY1CAf5twNvv5u/FEqVJJwoEk4A6Rt1rQ8Vw9lNZch5RtIRpSVGkFbh9ZIkdVG81lzSNRNylbG4YqMaHWxJyY3/AEp/CiXXAbIwZg+8Z+1NCdfQ9etMDRVYcSXgNRjIn2pVHNcqDi8veGn/AI5uFt+dlZgurEhRqzHoK3nLvDDcPcR7epuGZ1uPZOXtXApAYfzhWOYz5RvFaDhuTqOMe9AkWwA3UszEt9gq/wD2NXArew6SMG38eDNnnbSoht2ok9zP5AfoBT4p8UPzG66W2a2oZgNiSMdSIBz6RV6U9qbKyjudE2g9iB0Pf2rsUNw/iW9cQWm4cRODqYFYME+ZIO0xIww70XFVNHqpaiDco00yxqMCxSpO0NilFOilFXLK9DYpRTopRXWcNilFPpRXWdQ3TXYp0V0qegk9hn9KFzSTbCUW3Q3TUd8eRvY/pU5WuFahu48HLhmZLxE4naf1Fc/jB9v761zmiaSgYyQnv+JhQtv0U/l+5FeLp+T0VrwXPLuMZmhEZifaiOZWGXilkQdK9sT6ihbHF/BIY/5foSBM5kmSP/VVHFi8bzH42uThrTSCDtnecxFVZUpWh8Va5PVeAj4ffB29qVjmCncn61kOVeH+M06lv3F7A3J9dj77egrRcFcb4am8rM0eZ1AIJ7whNZ848jE0P562rRGd9vpVTFFcfpLppMrIj3zUEV7j6KclgjF+l/m2ee1qXtG0MiqTn/hS1xKsSoDkHzHORbdF32AL6vcCtCvDMcjIjuJ+29N01f348ycU06Ku2WNp9HzZxfDskKyx1yIJnr6jH5GoNVek/wCLPAKDbdVwqlSwwAS0hf8AqP8A8hgZG56T5rWBkioypOzVg7VsKHFMyqhPlExMQJiSO2wqTj0C+SACIzAk4jcEgjEyDmZ9m2g3wiemrfsYnGd9px2qHiHLGTP1M+p/Mk/Wo8EkNOVZMCkqz+tG8m4cveRQwUsygEsVOTEBoIWZ3IoUrdHN0KwnD6Rre4G6hUBH0JalV9d4DhbJNu7auG4mHIcxqG8eUYnb0pU7Z8he/wCDPYwK7FdrtbftDO2CiheZ6/hnQQDjcTImI96LqDix5QO7KPzFBnn/AEpX6MZij9uPzChwt5bWp/hEYmAdQnOCD+VQk5FXnNW/5aPVayr3TrQHA7jvgAGRtmsn6JzVhbb7Zd1sN2SkWEVyKgbjVDBZEmeuxA2NVnFeKra4GW7Db71pZNdih2yisTfgu4pRUXC39aK0ESAYNSkxTVnTVkezO0opi3gZjp+ft3qUr70K1Md20n2TqxjOFBJIGevtTeB8R2EEupLdgNX9KqOdAfEluwH60At4Thf1rB1uZ5LxeLf4mtpsajU33Rdcz8Sa7k2bWkREMdyJzA2/pQL8febdgv8ApEfnvQsuegH9+tNuWSIkzkCP3qvDPkjFY1KkhzxQb3bS74uyv8FbJC653/FEvvjaQetU6kUVxPHs1tbYUQvXM/Mx/VjQqcOx6xVbHKovcxko2+CHm3B6ShVNcW0LExIUCCf3+9FNaK3tLLpgiB3Hf61qOA4YtZSACNAE5kkTI/v9qoecKRxOd/L37DvSccvtNIbJccm65U3lHsKN4ZAEUYwAKB5SvkH0osI+SPpk7e0H2qouSGZjxFCcfZgxqggZyRIJMb4j7VZ89upw9h7rhDpkwGCliBMCRv6T0rvNeWI7pduK2u3Ogg9+4G/2rA/4zeJNGjh0Vg+oPrkRGmIj1nrH51bjKUpJQb6FTSUbZNwP+Ll34qBbKi2YBB1SDOW+XCxt7VrvFTObXxODRHuYkbqRPzeU7x7d68B/4gQdWoowgDqO5jb09prccg/xGu27TEqLxVSqq3QgGCNzp2J/rToTy6eSlj4M/epusq4Mp4/5/fd/gXygZI1JbJ0hiA8mTlvNpPbR0zONovmlq6LrG8GFxvM2rc6syfeZqBLBLBQMmAJxvtv71o232Maro3nJuWWG5LcJGu4XyFHnUiSCJ+aFDNvkAjpWKPDEQHMLCsOuG6j946ivRfCnP+E4Tl/xCQ13UC1kHza1JUGIMAiDnHSelUPiLndjjWtpZt/BVdKgsQCRHy9gBAjMTJ64tZFFxXPNCINpsyV11/CI23yZAzB7HepuF4jRDIWF0GQREDsR1DA9aZxFor+EqRg+hkzH2ptiSRp3EkRvjM/TefSqw413/HkP/wDouXlu/jEDf6maVWRFq6FuPqLuqFiELyxUaiWEAkmScYMjpSq1z6ieD02ornHW1JDOoI6E5+1A+IeIdLJ+GWVu6rqED+YkgIPUnvWJ4/nU6CoUuV+csw85gk6ic9OpHl2iuzamWPiKFKFm7/47ZiS0DG/r19ulQ8w51bCK6sGhgYU5615//EsLZZ9DAL21SBGmSfXsJ9ak5cvxCsuVtk9R5Yj8OozAjG0yKzMmtyzxtcDYQqSaPSG8RLessgcC4rA74ggxkYJ6GMbVifFfiVfiqiEmNMsMGZ2PSNum9UHHcOLYOk5aPk1bE7NO3bBO9Dcdwp0fiJBGBMTsSJHaPWq2KW3F7O+LLEnvnufY7/izG5pLCQPm/Ef+mTgYIFGXbpDCIIAzOD7T1J3361V3rhVidOMZZcSIztIfPUda4/FtbZQCfPpZSCowf5twP6Ubx2uEDdWae3ze6lryXC4IGmNR0x69BE/ajh4sdk0sRJC+YQYPQgDrWV4PiCzSGDaYCgEbHpBO+DjrUV/jFXSpGQZIK9/06UmPtItqLZX3W6o2vLvFA1zcTI6yYAaNht9R3q4uc+OSAqSx+Y9dvTtWE4Lj7bHVBgbgGBk7N1IPaafze98QAFgIUlYYQQenoIPacVMdRkjJKxuOSqma+5xJfzMQcjaNhPb61CL5MiT9P7/uKxXFc1YW/hBm8hHy7RAjPQdd++2IH4Xn7hdKNBxJyR2z360b9pJX5LMcyXFcG8c+s/WnJsD11CsuPEDASQD3zAE7f33q85fzVLiqJGokEie28f33pEZSXvD1lhLotNWI2z+5pguS3WpLnyk+/wCpoLgn82T12+lQ918Dk15N5wI/5W37N9hqrLcw898kbeXb2rU8vzwlv2f9H615bzm+lk/O1wGYIbeN5j3pWO1J0S3FK26PYuT/ACDPQVNzbj/hIDuTgfqZ9P6V5JyHmPD3ANd4ISYiWwTjPatbzd7XD2Avx9bFySNesL7dv60qSlHgFTxy5s1fAcwF6207qMg/qJ9Jrxz/ABscDi0a04JuIsxBPlDLg9BByPbtjvOfHF1PiWuGI1bEg7rGcTnrWFv8zOnUYLknLwx6ZzkTHerukxzVSkVc2WN1Eh4Ll7XAenYmBn3P7Vcck4v+GvK/EJrtqwkACGPY99qp7XFFCtwGTEads7Z70fwHMVYsjSQ0AdI9v76Vay7mna4KE778Fp4g4b/iXHa+GUlnl7i4UIBAjW0CQonMDb2HqPH/AOGnCLaBFn5Ux5iJIkgswzPmjE/KO1Z/g7Vr/hdwXGS26vCsY8+GhXCmWEsSQcGAK0nLfE9nh+BCXnnQoVDuWUA6VMdQIEn0nrVVai9qi+i9jqUdz8ninNOFNjV8S1pFwH4aiV0mdwSWLDdTkg9DjFbYD3WhVDFiAF9dxjHQEewNFeLObtxPFPdZQs7AGfKMDPX8vaq6xxLKpAiD0MH6+hzitZtWINHw/KbnGcMXRZNhRqhvw+YiLZySSHJIJE7dg/g/A19A7sNLohb4ZHmOoHSDPlKmCCJPzAEZMSeH7nE3E08OVMLDrBDG2SCysyrJEjWNPmjUZNLxvzC+D/D3bqkqANNv4hUgScvcYljJMzPyjPSjdVYHN0UHFc4uO5YNpkzAj/au0dwHD8Gbal3uBuo0asz3G9Kqrz0+n+TO3JeD1vxNxIXhnB3cFQNRWe4BAPSffbrXmfEIAdRuHy7MSMKs+TAkydsR03q95p4o+LCIvlWSFBLkuP5mEgKN6oOYcKWl7vlBJzlsRMeYxOR1EdKHJm3z+AC4Y4cwSZJy27CZg7hpmG6yBmTR/wDxRch5OmQpPfedic4Jn8qpOZWBKqhVtYXSFdcSDhumO5OOuaH4ViHKt5VzOqTjrpO3Q5/OlTxKUbCrgt7/AB4YaXEydpkEbZbtTzxHSfl283lGen4idxIk5qg4y9biLZbUDEnY53EGI+n1NS2UIQa1BAOZkTqznP2ofYpIHbRZcdcYK+uI3CjaDPcAzOZn6VQBxK6liP5TE+++9aDiSp4fSflGmNMHEnuAYx361mr1t7TeYdMHuNpHemYKpoYmmqLQcZbPQLMgsNWBMgY6nvRjAW1FwrqDCGBJkycRmDsSCcYqt4a2Lq+SZGWEfNHfIBA3iK1fA8ts3+EAa5oaSVLAaNYjyMSCYkrA3gHJmp2rckKSVmdtcXIXbXsIxEQAWnytiKIucQykagwA2znO5gCAMetGXeWfDS98ZfiFPkZHBgBtTgkHJAImZgVUcwvQoIOq3q3liV9FaYoXBbqO6lwSHiVOVgdTvufUf3tQd64qvIEYyAIj+tR2ywO0yYk5M46j+80rZUNBOdu4/wBoPamqKQyhPxEruQZEj+YdCfy+9WnLrjBJDZH5jv370Dc4sHSVA1DBETv6Ripi7aSrDSJOAIxjJPUUE1aoiXRtuV8+N638Mn/MkASQJ7k570Xy+wQ6lrlsmTgHJjfFee2pUypgbaht96seB5k9twyntnAnuCP96rSg4rgdDUVW5G/8V+Imt8Ili2EOpWkhsg6jAK75kfevPS2R5WnrkaZ9jsf1mpueW/iKXNxCGeQAfOoM4IiN/XoKrVuAZ87Hv3Eb7x3MetTjxpLgXnk5ysdfQHzWYWYOmCMjrG1AfxrkaZAbJLFoPtJ9tqfxV99JU5WRsf2Hv1qsLTtVyEOOSILjksuD5gS851dSDlsf396cHQsxMlSBq1/Mp2kRvFDWyCpxDD5T+xzv9K4nENJkgEgyT17j3/pU7fQmhycRpwoBA3Mb53/rUvDcwIHkIUmRAGcnvVeLxiO+9dUlSI9D/wCqJwT7OcUzR3+ZkQSwaFhgfxGSDnr+E/Sn8ZcLul4HUCsQuCIx9YqiXiZtMp3JEfSrHgeIJsaZgg+Udxv0z/7qrLEo8r+IS4bUCcxIJEjJ6xpO8ZG3T86Bu2CrQf7+1WvGLtqPbI7ehPp+tBkKx+UgehBntAqxB0hsXSCfDnM71q6RauaNYhpAII3AIII3wPei+e2Bbu3FD/ELaoCkHr82APLExgR9KqVZQQU1FgcbD2gDOKju3DOSZz16dvtR9sntkJWu1KbR9Pqf6ilU2grLRuGIX/KNsiIYaum8wY3xgbQK6zOgZGdsL5dIgSehP4RkzmMEGlyy5bJUL8UsTo+GpWW1evUHqPzqW/yW5aMXFKlzpVWBAOJ+YeVvw7HJ32pKXPJHbIHvMpUN5SBMqQZBAEwB26eu4qXmPKG0vdJaIQ/5mGYthdMA6ug6bgwBVv4Y4NAt97l8WwsLKgMdpByDjEdzG+9UPNOZPdveV7rjV5WadTNtIA2M9u9MCQLwnEEP5wG2B1icfXajOP4pydWvPQGNRG4yBH0oW0WL/wCZ8xx55n0Gc0/jb6wNIhliMCPvM0DX2uhb94P/AIphpR+ok/EYEGQIMkET6/1qt5j8RfKxJU4GqCYG0ZMfQ1LxDljLkllRcwcE5nG29B3Jkw2vEkkf33qIRomqYdyzmRtQhYoMxHc9TudsY96mbnFx3BBI0ghZ2EDJ98/nQlhML8QwPwqQTPbaO+M0fbt22RtR0aIyRB3giBt9jQy23dCnV9AY459JYFpOotEQdQjbcSJyZqvvqVGkiOud87TVpwt1lYqHCqS2kkATj2xIP9KD5hwpUkswJnoZmf0xTIvmhifNEfD8SdjJHQDEn1ijeGvLOV9ZGCCCB9QcVW3OhnJ3Hb0oy1wyHckSAe8f3ipkkFJILbhk+IZzqIx0zkGptBUjUfKMA9ZEHbrgUBxdwalExAEv1xOwBj/eBRnDcnbiFJVpCD52MT2AUn+/Wg28W2QoNg/FgamAIAn88bdutCm4yCCZ7RmiOL4VrIUPuwkEQZzE+29QXrsmMbH27z71KQNU6BGuTMk0anFME6DAGJBPaPtQqrgiB71Gr/ltTGkw2rLW3xTMnm0uu8GZHcye9DW7K3B5fKcbnHtH71AhYSwMH/f0qAGoUa6IUfQMblrAGSogwZP7U5+CWMP5oyMfkZ9qF+Lgifv/AL06zcEREnoamn6k8kIFEBQGUg4wfr1FN0iYJj2E1d8Py9YDJDjYq2CM4OCKGc1HsGc1HsquLtANKklSNWdwCSP1ml8YqTpODt7fttVrxNwIpgRBgZkRPykHcdah5dyP+I4gW7LJJzFxwgECSJMddh1oYytckQe4autrRVpBVsECT/1KYyI/aq8XyV09sjJ9MCtFc5cxvPw5HwLgVZGowSAWY4MSRGNsd6k5h4Na3wScSwZ11aZQQuiMXCxMiGxBUYFQpRXA1Y2jMu3QrpiJAJk/emrak9Rnr2nemOJbrnvv9ama24YqRtgz+Wf0ppBcIqwJVSe8TSrnD8oOkf8AMcOMDDXGBHoQFxSqttXqI9hJmq8G+F7i8TcucTaXH/xsIADKSPKF9O/atTxV7/JZ+IWLIXzWymtoB+c6T2zAEjvivL7XjbiFDabjCRAEL1yTle9P4rx9xDrp1QIj5bcbZwF61ZTd8otbeOyPkPD3LxuWrCCH+e62dFrPfCmJzudh1r1DgPD/AA/D8Ojqv+Zo0KSSTEkYzA/Efc149y/ntywpFpiusQ+x1QTG4wIMUcfHPFHe50IHlXAJnGMZpObHKdUxuOUY3ZovEPhD4h1cOqqfxSxH1jb0+1Zi14euK1rWp0uQWjIClgBt1ycb/apv/wA64n+Zf/ov+1EcJ4huvZdnClLSjSAoA1YVZAHmOWOa57oxOioykVN+9Nx4kamwBEafWdulFRIBUwY3A0xnqB9d5p9jmZ4q5F/SYBIOkA4zGoQY3+9W3LANNwKf8s4B0zCmQwBO2xzQZJqHHoFDRTz/AGotc2Z0SR+GR/MASZOIB64oqywKsGKggfh+UjoIG5/pQacQSXITVmdUZWNiCNjRXEMhS4GB+IACNZhvaYz7Yo5LwZ8406JLTIqySpDASGEzmJ7icbdp6U61y4H4raS9rISJGYBDCNyB/WKqF4iAygmMafcH/aa9E4Bnt2lB6CdWjqckzPePoKXlmsPL8l/R6HJnk9vj1MfzWyoFsXVa0flnSpkBsuYMnePUjB3FVVswxCEkTgnEwcGBt/WrTmNu3cFv4Us5Ygs0nUDGlQJMac9PxjJoVuA0XNBI+ViYIMb9j2Gx2qwpKuTp4XuaXXqMfY/KSYOoziJnSdvT6Ctb4U5cbdsXSPM+3zAx16+k/Wsna4hQwKnrnWJiep3kfT9q0Z8TW1+YlmJOooJBI8oMFsSPyoZOvB2LFub+0lXqBeNbcXkhY8pkzvmPfFUdu6JOBtH17gkTWg5vxdu+slmU53H7FsHFVt7hLC6UY3Af54H80E6Z2ABipTXVETwPnlfmB3b40jeeoEbUGzb1a2+UoUVizySmoBREN/KSc7N9Yo/ieQWU8huD4gkFSYIbTM7wRI9Pmrt8Y8AQwybSXkzly5IHpXFTrVi/A2VObmoSvyjMFQx6xiSPcVb8s4nhrSDWLdwlSGDBsEBgB7EqpJBnzjFE5UrSOWPmm6M1c4RlgkYbIP8AfWrvkfhy7xLmzZTUdIdmiNCTlmJjv9elXfiLxQnGWuHshbaqpLaLaRpOhgVmdpj3welQ+G/FTcIb1wFVu3bAUGJBARdIj+bAM+9K9pJwuuQ3hW6rRlDYGmczPrnv7R+9WXJAwPmYrJAAM569qKuJw0hTdEaCRgnS3RZG4IMk9wRVN/EQMMDkxg4iII7TEfrUu8kWivlxOtrNTZ8O/GuFFABJLDVt8pbc7YB9K2XKv8OuGA4e4Luq2Vi6CwEm6IUEyIeCBp9TjpWM5bzlSG+IwGoL+IAQSEYdxgkx2oDmHjB/g/AtGFlWJB3KgAEdiO9VVHK1tHabFGOLfkfPhBPifhdPEObVu4Q73QrSXnTdKKB/2gfetLyHU3KwvFKtzh1uTaPxAoDsATbK22DMRqJKnaD0rFcl8WXbLCTKxpMySFJEx64pcP4nu2XK8PcKWheN22CobS8aQ4DAwdMfYU+UJNbf1CuFbv0/AsvC1iwOKf4vxrdoOwW7ZGp1aCFSRkAKXYkAzpE4q48VeCBb+COHKk8RcW0mpgZxq1s7fLPlMDo/0rG8t5lfN06brKbjFmiILHJJXbJAn2HYUWniJ/jWjfOtbRJUYADGFmIgkBR0/CBRuEm9y8eP58SYxVXLpurPVuV/4c8uWygvXbV25HncMsFiSTG+BsPQClWH/wDzTh+zf/Va5Wc5ai+mXvquk/5lTc4W2ECGzmYwDJEDzEn/AHxVVxPJH1Eqj6ZIAgkgdD69a0/AcwwFiWAiOvU79REVYLq9Kl6meJ1X5s8z9YafKMdb5GzpGkqwAiZE4z06GfvXLfIX0rK3JO40/wB5rXfC0uWjJA9MUHw1lxed2I0mYAIMYjbrRLWSd1/PgS9S2uCkTw7GpSDtIbSRB6CCfT86MXlDHhGS0p1NcViDvpAgbx1zVjcu27jK2ojQSYGxg9frVh8Xtmes70qepyKiYaqUbMra5Gx06kFthqmZ8xA2AB29aPblXwIYBiMhhOIPYdQT09atbh1EebTHbrU73BIB64HvQS1U3QP1h1wUFzltsahoMAAgggSOoLe5/P0pi8lGm4mkAHK3GhjpO3m9AOncVbczUi22kSSPLAJz6wPrQljhnfhirEh5xPSIj6UyOaTjd+f4wVkfd8FVwvJNDHUqXUYwDqiOsiM/+6tOI+OZTWQs9HyVH4T1HSixdSygDk/r9vt+VB2bE3muI0qWJOCGU9ZXrj9qL2jm3J9eBsNVkhcoSa+VpMC4Wzj/AJcQwIImZx6kwd/zqJuB0XiboSWGAxJ9Dt+/rV9wnC2rZGhhqaYz69ulR8w5YLrqWYyvb171H1j7Xw/UV9Yfu26KocIoca7akEtp0/hHTYb9ZIobg+AV3JuMQJwpgNpJ65x0961QsP3x0qi5twjq3xMlpA82Oh6gzRYs+97bomGZvjopeb8Ey3WVQxUfKSDkd5jO9SpykPaBFwm51Ug9dhNaTgrzfC1uxwMiQfv60Hw11Vcm3o1NkloGk5JUagevb1pyzyaqug/bzaquil5dy1viKLquqnAMHfcR2qLj+Bb4zL5idR8zdc7yRWmtcUCoIQQxiAO2YnY+h3xUvH7Q2IzvmR2zUPUyU+UD9Zkpcoy45K2gko5I7DHvtkVzhuUhm0u2gxswP0Hp9ulFrfbBZyqnvmYPY469e3pRvE8p+MA8lWACzuCB1+3r0p0srj7zHPJKPvMpuJ5O6HCsR3Gf0p/B8tNxGkSwGPNDYGPL1FWvFakDiTELpzkkRkj+/wBqL4KwVZbhJZoggnYEk7nOJiglqGo2A9Q9tlLwvh9o1PHqJII7yIqG1yzS5FxHI6QMGPXrir3jLRNq5E6zDY9Gxk9cURZ4kG2p3KiTmffPtQPUTqyPbS/MqE4JNOrQJH4Wzid99vWoeOtorjyLExII3HoMxke8VYcLwzped5EEYJIOImd9qIQ2zaEAEZIAFQ8tO+wXPa3zZnH4aNTCPKT5YOVHrT/4FHll8oiY1bYnHetD/DefV5fNMz7R+nSld4AMyMAfLtHXYRJPtt3ovrJPt+jP8FwILRrCMMgznG5H9Yqfi7otKBAJggSA2DBke/3qXj7Ta/KggY+ZSc7Hcx/SrC/ycXFXUnyoCYMehOPYU2U6acumMlkkqcrr0KJUYjDJH+n+ldpnEWn1n/LO/QUqbQyviXXBZ0znzsM9oJj2mr63t9BSpVkartGdk7OBcVBxSjSTGe/0pUqRDsBFHw7nXbyczPrk7960Fwbew/SuUqt6ntDM3aHpUqjC/wCr9jSpVRfYsTfvXUFKlQgsz/ijYexqflo/5UnqRk9aVKtJ/cR+Zaf3K+ZJylBrXA/+OfrO9HOc/SlSqtn98RP3ibpVZzM+Vf8AUKVKgwe+gYe8iTmKgWWIESBPrvvWV4FyJIJBEQRuNtj0pUq0dL7jLmD3GS8pvMbigkkaTifQ1r+LOPpSpUnWe/EDUdmV5402gTkhsT7Vd8vP+QvtXaVHm+6XzJl90vmF2F8pPXvXF2FKlVB9lSXSKXmrGXE40j/zNQ+FB830rtKtP/4P8DRf3S/AtuYGLTx2/am8CP8AKT2H6UqVU193+JV/9H8ystMfg2j1z/5UZy0/5S/31pUqs5vd/H9zs3u/j+4MLY+ImBk3Jx2iKtmH9/SlSpWZ9A5PBU3z5jSpUqeuhi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fleurs.demoi.ru/wp-content/uploads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6000792" cy="387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Навпроти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Тадж-Махалу,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гробницю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себе,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з’єднуватися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мостом. Але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шаха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Мумтаз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Махал.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могилах лежать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срібним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орнаментом.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ile:Taj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262678" cy="469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357166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позначене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тісним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зв’язком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панівними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системами.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них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святинь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дерево, </a:t>
            </a:r>
            <a:r>
              <a:rPr lang="ru-RU" sz="2000" b="1" i="1" dirty="0" err="1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цеглу</a:t>
            </a:r>
            <a:r>
              <a:rPr lang="ru-RU" sz="2000" b="1" i="1" dirty="0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глину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світських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b="24"/>
          <a:stretch>
            <a:fillRect/>
          </a:stretch>
        </p:blipFill>
        <p:spPr bwMode="auto">
          <a:xfrm>
            <a:off x="2000232" y="2571744"/>
            <a:ext cx="538151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датується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IV ст. до н. е. та першими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Найсуттєвіші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буддизму за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династії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Маур’їв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за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царювання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Ашоки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ремесла,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науки та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602037" cy="55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давньоіндійського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глибокий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справили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буддизм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іслам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Художньо-образне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призму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філософських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витонченістю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досконалістю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форм. 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скельні</a:t>
            </a:r>
            <a:r>
              <a:rPr lang="ru-RU" sz="2000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2000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Еллори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6515/49308015.51/0_9060a_b11ad8f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501122" cy="458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чудес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Кайла- </a:t>
            </a:r>
            <a:r>
              <a:rPr lang="ru-RU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санатха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вирубували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оздобивши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барельєфними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композиціями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цоколя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пірамідальних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веж. </a:t>
            </a:r>
            <a:endParaRPr lang="ru-RU" dirty="0"/>
          </a:p>
        </p:txBody>
      </p:sp>
      <p:pic>
        <p:nvPicPr>
          <p:cNvPr id="20482" name="Picture 2" descr="http://ic.pics.livejournal.com/sergey_said/49843254/479742/47974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старому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місто-фортеця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3EA1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Лал-Кот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ст.)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унікальною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суцільно-залізною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колоною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150 000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металевого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велетня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блискуча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ушкоджена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іржею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rtoo.ru/wp-content/uploads/2012/09/zheleznyj-stolb.jpg"/>
          <p:cNvPicPr>
            <a:picLocks noChangeAspect="1" noChangeArrowheads="1"/>
          </p:cNvPicPr>
          <p:nvPr/>
        </p:nvPicPr>
        <p:blipFill>
          <a:blip r:embed="rId2" cstate="print"/>
          <a:srcRect r="2255"/>
          <a:stretch>
            <a:fillRect/>
          </a:stretch>
        </p:blipFill>
        <p:spPr bwMode="auto">
          <a:xfrm>
            <a:off x="4214810" y="285727"/>
            <a:ext cx="4643470" cy="56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643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IV—VI ст.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невеликими за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дерев’яними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пласкими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дахами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товстими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зводити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вони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Основною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вежа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шикхара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над невеликим святилищем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символами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буддисти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спорудженні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храму у </a:t>
            </a:r>
            <a:r>
              <a:rPr lang="ru-RU" sz="2400" b="1" i="1" dirty="0" err="1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Бодх-Гаї</a:t>
            </a:r>
            <a:r>
              <a:rPr lang="ru-RU" sz="2400" b="1" i="1" dirty="0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File:Mahabodhi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7166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6072206"/>
            <a:ext cx="249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Махабодхи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IV ст.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світська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храмами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трактаті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V—VI ст.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Гуптські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Вішну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тогочасних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вп’ятеро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джайністські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Духу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ієрархічної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Богу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Найпопулярнішими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богами стали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Вішну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Шива.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 r="-56" b="116"/>
          <a:stretch>
            <a:fillRect/>
          </a:stretch>
        </p:blipFill>
        <p:spPr bwMode="auto">
          <a:xfrm>
            <a:off x="214282" y="2428868"/>
            <a:ext cx="4168778" cy="322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-11" b="-11"/>
          <a:stretch>
            <a:fillRect/>
          </a:stretch>
        </p:blipFill>
        <p:spPr bwMode="auto">
          <a:xfrm>
            <a:off x="4357686" y="2500306"/>
            <a:ext cx="46553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43636" y="5643578"/>
            <a:ext cx="1071562" cy="538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643578"/>
            <a:ext cx="1071562" cy="538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Вішну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52864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ХІІ—ХІІІ ст.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мусульман,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мечеті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мінарети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медресе,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мавзолеї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типах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ранньоісламського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простежуються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ісламські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деталях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помітним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індійської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Колони,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прикрас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орнаментів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запозичені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індуїстських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ранньоісламського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гармонійне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.sunhome.ru/foto/201/indiya_minaret_kutab-mi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5143512"/>
            <a:ext cx="329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Мінарет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Кутаб-Мінар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17475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C83516-1735-4CB4-9721-9968C45B1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TP102617475_template</Template>
  <TotalTime>62</TotalTime>
  <Words>955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TP102617475_template</vt:lpstr>
      <vt:lpstr>Архітектурні шедеври індійського культурного регіону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шедеври індійського культурного регіону</dc:title>
  <dc:creator>Папіш Олександр</dc:creator>
  <cp:lastModifiedBy>Папиш</cp:lastModifiedBy>
  <cp:revision>10</cp:revision>
  <dcterms:created xsi:type="dcterms:W3CDTF">2013-10-16T13:49:42Z</dcterms:created>
  <dcterms:modified xsi:type="dcterms:W3CDTF">2014-04-28T18:07:32Z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TC026174769991</vt:lpwstr>
  </property>
</Properties>
</file>