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3" r:id="rId4"/>
    <p:sldId id="264" r:id="rId5"/>
    <p:sldId id="266" r:id="rId6"/>
    <p:sldId id="265" r:id="rId7"/>
    <p:sldId id="257" r:id="rId8"/>
    <p:sldId id="267" r:id="rId9"/>
    <p:sldId id="268" r:id="rId10"/>
    <p:sldId id="261" r:id="rId11"/>
    <p:sldId id="259" r:id="rId12"/>
    <p:sldId id="262" r:id="rId13"/>
    <p:sldId id="269" r:id="rId14"/>
    <p:sldId id="270" r:id="rId15"/>
    <p:sldId id="271" r:id="rId16"/>
  </p:sldIdLst>
  <p:sldSz cx="9144000" cy="6858000" type="screen4x3"/>
  <p:notesSz cx="6858000" cy="9144000"/>
  <p:defaultTextStyle>
    <a:defPPr>
      <a:defRPr lang="uk-UA"/>
    </a:defPPr>
    <a:lvl1pPr algn="l" rtl="0" fontAlgn="base">
      <a:spcBef>
        <a:spcPct val="0"/>
      </a:spcBef>
      <a:spcAft>
        <a:spcPct val="0"/>
      </a:spcAft>
      <a:defRPr kern="1200">
        <a:solidFill>
          <a:schemeClr val="tx1"/>
        </a:solidFill>
        <a:latin typeface="Century Gothic" pitchFamily="34" charset="0"/>
        <a:ea typeface="+mn-ea"/>
        <a:cs typeface="+mn-cs"/>
      </a:defRPr>
    </a:lvl1pPr>
    <a:lvl2pPr marL="457200" algn="l" rtl="0" fontAlgn="base">
      <a:spcBef>
        <a:spcPct val="0"/>
      </a:spcBef>
      <a:spcAft>
        <a:spcPct val="0"/>
      </a:spcAft>
      <a:defRPr kern="1200">
        <a:solidFill>
          <a:schemeClr val="tx1"/>
        </a:solidFill>
        <a:latin typeface="Century Gothic" pitchFamily="34" charset="0"/>
        <a:ea typeface="+mn-ea"/>
        <a:cs typeface="+mn-cs"/>
      </a:defRPr>
    </a:lvl2pPr>
    <a:lvl3pPr marL="914400" algn="l" rtl="0" fontAlgn="base">
      <a:spcBef>
        <a:spcPct val="0"/>
      </a:spcBef>
      <a:spcAft>
        <a:spcPct val="0"/>
      </a:spcAft>
      <a:defRPr kern="1200">
        <a:solidFill>
          <a:schemeClr val="tx1"/>
        </a:solidFill>
        <a:latin typeface="Century Gothic" pitchFamily="34" charset="0"/>
        <a:ea typeface="+mn-ea"/>
        <a:cs typeface="+mn-cs"/>
      </a:defRPr>
    </a:lvl3pPr>
    <a:lvl4pPr marL="1371600" algn="l" rtl="0" fontAlgn="base">
      <a:spcBef>
        <a:spcPct val="0"/>
      </a:spcBef>
      <a:spcAft>
        <a:spcPct val="0"/>
      </a:spcAft>
      <a:defRPr kern="1200">
        <a:solidFill>
          <a:schemeClr val="tx1"/>
        </a:solidFill>
        <a:latin typeface="Century Gothic" pitchFamily="34" charset="0"/>
        <a:ea typeface="+mn-ea"/>
        <a:cs typeface="+mn-cs"/>
      </a:defRPr>
    </a:lvl4pPr>
    <a:lvl5pPr marL="1828800" algn="l" rtl="0" fontAlgn="base">
      <a:spcBef>
        <a:spcPct val="0"/>
      </a:spcBef>
      <a:spcAft>
        <a:spcPct val="0"/>
      </a:spcAft>
      <a:defRPr kern="1200">
        <a:solidFill>
          <a:schemeClr val="tx1"/>
        </a:solidFill>
        <a:latin typeface="Century Gothic" pitchFamily="34" charset="0"/>
        <a:ea typeface="+mn-ea"/>
        <a:cs typeface="+mn-cs"/>
      </a:defRPr>
    </a:lvl5pPr>
    <a:lvl6pPr marL="2286000" algn="l" defTabSz="914400" rtl="0" eaLnBrk="1" latinLnBrk="0" hangingPunct="1">
      <a:defRPr kern="1200">
        <a:solidFill>
          <a:schemeClr val="tx1"/>
        </a:solidFill>
        <a:latin typeface="Century Gothic" pitchFamily="34" charset="0"/>
        <a:ea typeface="+mn-ea"/>
        <a:cs typeface="+mn-cs"/>
      </a:defRPr>
    </a:lvl6pPr>
    <a:lvl7pPr marL="2743200" algn="l" defTabSz="914400" rtl="0" eaLnBrk="1" latinLnBrk="0" hangingPunct="1">
      <a:defRPr kern="1200">
        <a:solidFill>
          <a:schemeClr val="tx1"/>
        </a:solidFill>
        <a:latin typeface="Century Gothic" pitchFamily="34" charset="0"/>
        <a:ea typeface="+mn-ea"/>
        <a:cs typeface="+mn-cs"/>
      </a:defRPr>
    </a:lvl7pPr>
    <a:lvl8pPr marL="3200400" algn="l" defTabSz="914400" rtl="0" eaLnBrk="1" latinLnBrk="0" hangingPunct="1">
      <a:defRPr kern="1200">
        <a:solidFill>
          <a:schemeClr val="tx1"/>
        </a:solidFill>
        <a:latin typeface="Century Gothic" pitchFamily="34" charset="0"/>
        <a:ea typeface="+mn-ea"/>
        <a:cs typeface="+mn-cs"/>
      </a:defRPr>
    </a:lvl8pPr>
    <a:lvl9pPr marL="3657600" algn="l" defTabSz="914400" rtl="0" eaLnBrk="1" latinLnBrk="0" hangingPunct="1">
      <a:defRPr kern="1200">
        <a:solidFill>
          <a:schemeClr val="tx1"/>
        </a:solidFill>
        <a:latin typeface="Century Gothic"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Objects="1">
      <p:cViewPr varScale="1">
        <p:scale>
          <a:sx n="69" d="100"/>
          <a:sy n="69" d="100"/>
        </p:scale>
        <p:origin x="-1416"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en-US"/>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en-US"/>
          </a:p>
        </p:txBody>
      </p:sp>
      <p:sp>
        <p:nvSpPr>
          <p:cNvPr id="4" name="Дата 3"/>
          <p:cNvSpPr>
            <a:spLocks noGrp="1"/>
          </p:cNvSpPr>
          <p:nvPr>
            <p:ph type="dt" sz="half" idx="10"/>
          </p:nvPr>
        </p:nvSpPr>
        <p:spPr/>
        <p:txBody>
          <a:bodyPr/>
          <a:lstStyle>
            <a:lvl1pPr>
              <a:defRPr/>
            </a:lvl1pPr>
          </a:lstStyle>
          <a:p>
            <a:endParaRPr lang="uk-UA"/>
          </a:p>
        </p:txBody>
      </p:sp>
      <p:sp>
        <p:nvSpPr>
          <p:cNvPr id="5" name="Нижний колонтитул 4"/>
          <p:cNvSpPr>
            <a:spLocks noGrp="1"/>
          </p:cNvSpPr>
          <p:nvPr>
            <p:ph type="ftr" sz="quarter" idx="11"/>
          </p:nvPr>
        </p:nvSpPr>
        <p:spPr/>
        <p:txBody>
          <a:bodyPr/>
          <a:lstStyle>
            <a:lvl1pPr>
              <a:defRPr/>
            </a:lvl1pPr>
          </a:lstStyle>
          <a:p>
            <a:endParaRPr lang="uk-UA"/>
          </a:p>
        </p:txBody>
      </p:sp>
      <p:sp>
        <p:nvSpPr>
          <p:cNvPr id="6" name="Номер слайда 5"/>
          <p:cNvSpPr>
            <a:spLocks noGrp="1"/>
          </p:cNvSpPr>
          <p:nvPr>
            <p:ph type="sldNum" sz="quarter" idx="12"/>
          </p:nvPr>
        </p:nvSpPr>
        <p:spPr/>
        <p:txBody>
          <a:bodyPr/>
          <a:lstStyle>
            <a:lvl1pPr>
              <a:defRPr/>
            </a:lvl1pPr>
          </a:lstStyle>
          <a:p>
            <a:fld id="{BE856B39-2017-44BF-B3F3-702A6BC4BF36}" type="slidenum">
              <a:rPr lang="uk-UA"/>
              <a:pPr/>
              <a:t>‹#›</a:t>
            </a:fld>
            <a:endParaRPr lang="uk-U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lvl1pPr>
              <a:defRPr/>
            </a:lvl1pPr>
          </a:lstStyle>
          <a:p>
            <a:endParaRPr lang="uk-UA"/>
          </a:p>
        </p:txBody>
      </p:sp>
      <p:sp>
        <p:nvSpPr>
          <p:cNvPr id="5" name="Нижний колонтитул 4"/>
          <p:cNvSpPr>
            <a:spLocks noGrp="1"/>
          </p:cNvSpPr>
          <p:nvPr>
            <p:ph type="ftr" sz="quarter" idx="11"/>
          </p:nvPr>
        </p:nvSpPr>
        <p:spPr/>
        <p:txBody>
          <a:bodyPr/>
          <a:lstStyle>
            <a:lvl1pPr>
              <a:defRPr/>
            </a:lvl1pPr>
          </a:lstStyle>
          <a:p>
            <a:endParaRPr lang="uk-UA"/>
          </a:p>
        </p:txBody>
      </p:sp>
      <p:sp>
        <p:nvSpPr>
          <p:cNvPr id="6" name="Номер слайда 5"/>
          <p:cNvSpPr>
            <a:spLocks noGrp="1"/>
          </p:cNvSpPr>
          <p:nvPr>
            <p:ph type="sldNum" sz="quarter" idx="12"/>
          </p:nvPr>
        </p:nvSpPr>
        <p:spPr/>
        <p:txBody>
          <a:bodyPr/>
          <a:lstStyle>
            <a:lvl1pPr>
              <a:defRPr/>
            </a:lvl1pPr>
          </a:lstStyle>
          <a:p>
            <a:fld id="{C14BF44C-A86A-464B-A5AF-A51C928CA86C}" type="slidenum">
              <a:rPr lang="uk-UA"/>
              <a:pPr/>
              <a:t>‹#›</a:t>
            </a:fld>
            <a:endParaRPr lang="uk-U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lvl1pPr>
              <a:defRPr/>
            </a:lvl1pPr>
          </a:lstStyle>
          <a:p>
            <a:endParaRPr lang="uk-UA"/>
          </a:p>
        </p:txBody>
      </p:sp>
      <p:sp>
        <p:nvSpPr>
          <p:cNvPr id="5" name="Нижний колонтитул 4"/>
          <p:cNvSpPr>
            <a:spLocks noGrp="1"/>
          </p:cNvSpPr>
          <p:nvPr>
            <p:ph type="ftr" sz="quarter" idx="11"/>
          </p:nvPr>
        </p:nvSpPr>
        <p:spPr/>
        <p:txBody>
          <a:bodyPr/>
          <a:lstStyle>
            <a:lvl1pPr>
              <a:defRPr/>
            </a:lvl1pPr>
          </a:lstStyle>
          <a:p>
            <a:endParaRPr lang="uk-UA"/>
          </a:p>
        </p:txBody>
      </p:sp>
      <p:sp>
        <p:nvSpPr>
          <p:cNvPr id="6" name="Номер слайда 5"/>
          <p:cNvSpPr>
            <a:spLocks noGrp="1"/>
          </p:cNvSpPr>
          <p:nvPr>
            <p:ph type="sldNum" sz="quarter" idx="12"/>
          </p:nvPr>
        </p:nvSpPr>
        <p:spPr/>
        <p:txBody>
          <a:bodyPr/>
          <a:lstStyle>
            <a:lvl1pPr>
              <a:defRPr/>
            </a:lvl1pPr>
          </a:lstStyle>
          <a:p>
            <a:fld id="{3DF0D72A-0D9F-423F-BD10-48C3ABB4EBE8}" type="slidenum">
              <a:rPr lang="uk-UA"/>
              <a:pPr/>
              <a:t>‹#›</a:t>
            </a:fld>
            <a:endParaRPr lang="uk-UA"/>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en-US"/>
          </a:p>
        </p:txBody>
      </p:sp>
      <p:sp>
        <p:nvSpPr>
          <p:cNvPr id="3" name="Текст 2"/>
          <p:cNvSpPr>
            <a:spLocks noGrp="1"/>
          </p:cNvSpPr>
          <p:nvPr>
            <p:ph type="body"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4648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4"/>
          <p:cNvSpPr>
            <a:spLocks noGrp="1"/>
          </p:cNvSpPr>
          <p:nvPr>
            <p:ph type="dt" sz="half" idx="10"/>
          </p:nvPr>
        </p:nvSpPr>
        <p:spPr>
          <a:xfrm>
            <a:off x="457200" y="6245225"/>
            <a:ext cx="2133600" cy="476250"/>
          </a:xfrm>
        </p:spPr>
        <p:txBody>
          <a:bodyPr/>
          <a:lstStyle>
            <a:lvl1pPr>
              <a:defRPr/>
            </a:lvl1pPr>
          </a:lstStyle>
          <a:p>
            <a:endParaRPr lang="uk-UA"/>
          </a:p>
        </p:txBody>
      </p:sp>
      <p:sp>
        <p:nvSpPr>
          <p:cNvPr id="6" name="Нижний колонтитул 5"/>
          <p:cNvSpPr>
            <a:spLocks noGrp="1"/>
          </p:cNvSpPr>
          <p:nvPr>
            <p:ph type="ftr" sz="quarter" idx="11"/>
          </p:nvPr>
        </p:nvSpPr>
        <p:spPr>
          <a:xfrm>
            <a:off x="3124200" y="6245225"/>
            <a:ext cx="2895600" cy="476250"/>
          </a:xfrm>
        </p:spPr>
        <p:txBody>
          <a:bodyPr/>
          <a:lstStyle>
            <a:lvl1pPr>
              <a:defRPr/>
            </a:lvl1pPr>
          </a:lstStyle>
          <a:p>
            <a:endParaRPr lang="uk-UA"/>
          </a:p>
        </p:txBody>
      </p:sp>
      <p:sp>
        <p:nvSpPr>
          <p:cNvPr id="7" name="Номер слайда 6"/>
          <p:cNvSpPr>
            <a:spLocks noGrp="1"/>
          </p:cNvSpPr>
          <p:nvPr>
            <p:ph type="sldNum" sz="quarter" idx="12"/>
          </p:nvPr>
        </p:nvSpPr>
        <p:spPr>
          <a:xfrm>
            <a:off x="6553200" y="6245225"/>
            <a:ext cx="2133600" cy="476250"/>
          </a:xfrm>
        </p:spPr>
        <p:txBody>
          <a:bodyPr/>
          <a:lstStyle>
            <a:lvl1pPr>
              <a:defRPr/>
            </a:lvl1pPr>
          </a:lstStyle>
          <a:p>
            <a:fld id="{24A2044D-985A-4428-ABB0-99D569DCCAB5}" type="slidenum">
              <a:rPr lang="uk-UA"/>
              <a:pPr/>
              <a:t>‹#›</a:t>
            </a:fld>
            <a:endParaRPr lang="uk-UA"/>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AndTx" preserve="1">
  <p:cSld name="Заголовок, два объекта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en-US"/>
          </a:p>
        </p:txBody>
      </p:sp>
      <p:sp>
        <p:nvSpPr>
          <p:cNvPr id="3" name="Содержимое 2"/>
          <p:cNvSpPr>
            <a:spLocks noGrp="1"/>
          </p:cNvSpPr>
          <p:nvPr>
            <p:ph sz="quarter" idx="1"/>
          </p:nvPr>
        </p:nvSpPr>
        <p:spPr>
          <a:xfrm>
            <a:off x="457200" y="1600200"/>
            <a:ext cx="4038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quarter" idx="2"/>
          </p:nvPr>
        </p:nvSpPr>
        <p:spPr>
          <a:xfrm>
            <a:off x="457200" y="3938588"/>
            <a:ext cx="4038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Текст 4"/>
          <p:cNvSpPr>
            <a:spLocks noGrp="1"/>
          </p:cNvSpPr>
          <p:nvPr>
            <p:ph type="body" sz="half" idx="3"/>
          </p:nvPr>
        </p:nvSpPr>
        <p:spPr>
          <a:xfrm>
            <a:off x="4648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Дата 5"/>
          <p:cNvSpPr>
            <a:spLocks noGrp="1"/>
          </p:cNvSpPr>
          <p:nvPr>
            <p:ph type="dt" sz="half" idx="10"/>
          </p:nvPr>
        </p:nvSpPr>
        <p:spPr>
          <a:xfrm>
            <a:off x="457200" y="6245225"/>
            <a:ext cx="2133600" cy="476250"/>
          </a:xfrm>
        </p:spPr>
        <p:txBody>
          <a:bodyPr/>
          <a:lstStyle>
            <a:lvl1pPr>
              <a:defRPr/>
            </a:lvl1pPr>
          </a:lstStyle>
          <a:p>
            <a:endParaRPr lang="uk-UA"/>
          </a:p>
        </p:txBody>
      </p:sp>
      <p:sp>
        <p:nvSpPr>
          <p:cNvPr id="7" name="Нижний колонтитул 6"/>
          <p:cNvSpPr>
            <a:spLocks noGrp="1"/>
          </p:cNvSpPr>
          <p:nvPr>
            <p:ph type="ftr" sz="quarter" idx="11"/>
          </p:nvPr>
        </p:nvSpPr>
        <p:spPr>
          <a:xfrm>
            <a:off x="3124200" y="6245225"/>
            <a:ext cx="2895600" cy="476250"/>
          </a:xfrm>
        </p:spPr>
        <p:txBody>
          <a:bodyPr/>
          <a:lstStyle>
            <a:lvl1pPr>
              <a:defRPr/>
            </a:lvl1pPr>
          </a:lstStyle>
          <a:p>
            <a:endParaRPr lang="uk-UA"/>
          </a:p>
        </p:txBody>
      </p:sp>
      <p:sp>
        <p:nvSpPr>
          <p:cNvPr id="8" name="Номер слайда 7"/>
          <p:cNvSpPr>
            <a:spLocks noGrp="1"/>
          </p:cNvSpPr>
          <p:nvPr>
            <p:ph type="sldNum" sz="quarter" idx="12"/>
          </p:nvPr>
        </p:nvSpPr>
        <p:spPr>
          <a:xfrm>
            <a:off x="6553200" y="6245225"/>
            <a:ext cx="2133600" cy="476250"/>
          </a:xfrm>
        </p:spPr>
        <p:txBody>
          <a:bodyPr/>
          <a:lstStyle>
            <a:lvl1pPr>
              <a:defRPr/>
            </a:lvl1pPr>
          </a:lstStyle>
          <a:p>
            <a:fld id="{EDD99E00-2186-4E89-935E-D5C6EC9E1DB5}" type="slidenum">
              <a:rPr lang="uk-UA"/>
              <a:pPr/>
              <a:t>‹#›</a:t>
            </a:fld>
            <a:endParaRPr lang="uk-UA"/>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reserve="1">
  <p:cSld name="Заголовок, текст и 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en-US"/>
          </a:p>
        </p:txBody>
      </p:sp>
      <p:sp>
        <p:nvSpPr>
          <p:cNvPr id="3" name="Текст 2"/>
          <p:cNvSpPr>
            <a:spLocks noGrp="1"/>
          </p:cNvSpPr>
          <p:nvPr>
            <p:ph type="body"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quarter" idx="2"/>
          </p:nvPr>
        </p:nvSpPr>
        <p:spPr>
          <a:xfrm>
            <a:off x="4648200" y="1600200"/>
            <a:ext cx="4038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Содержимое 4"/>
          <p:cNvSpPr>
            <a:spLocks noGrp="1"/>
          </p:cNvSpPr>
          <p:nvPr>
            <p:ph sz="quarter" idx="3"/>
          </p:nvPr>
        </p:nvSpPr>
        <p:spPr>
          <a:xfrm>
            <a:off x="4648200" y="3938588"/>
            <a:ext cx="4038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Дата 5"/>
          <p:cNvSpPr>
            <a:spLocks noGrp="1"/>
          </p:cNvSpPr>
          <p:nvPr>
            <p:ph type="dt" sz="half" idx="10"/>
          </p:nvPr>
        </p:nvSpPr>
        <p:spPr>
          <a:xfrm>
            <a:off x="457200" y="6245225"/>
            <a:ext cx="2133600" cy="476250"/>
          </a:xfrm>
        </p:spPr>
        <p:txBody>
          <a:bodyPr/>
          <a:lstStyle>
            <a:lvl1pPr>
              <a:defRPr/>
            </a:lvl1pPr>
          </a:lstStyle>
          <a:p>
            <a:endParaRPr lang="uk-UA"/>
          </a:p>
        </p:txBody>
      </p:sp>
      <p:sp>
        <p:nvSpPr>
          <p:cNvPr id="7" name="Нижний колонтитул 6"/>
          <p:cNvSpPr>
            <a:spLocks noGrp="1"/>
          </p:cNvSpPr>
          <p:nvPr>
            <p:ph type="ftr" sz="quarter" idx="11"/>
          </p:nvPr>
        </p:nvSpPr>
        <p:spPr>
          <a:xfrm>
            <a:off x="3124200" y="6245225"/>
            <a:ext cx="2895600" cy="476250"/>
          </a:xfrm>
        </p:spPr>
        <p:txBody>
          <a:bodyPr/>
          <a:lstStyle>
            <a:lvl1pPr>
              <a:defRPr/>
            </a:lvl1pPr>
          </a:lstStyle>
          <a:p>
            <a:endParaRPr lang="uk-UA"/>
          </a:p>
        </p:txBody>
      </p:sp>
      <p:sp>
        <p:nvSpPr>
          <p:cNvPr id="8" name="Номер слайда 7"/>
          <p:cNvSpPr>
            <a:spLocks noGrp="1"/>
          </p:cNvSpPr>
          <p:nvPr>
            <p:ph type="sldNum" sz="quarter" idx="12"/>
          </p:nvPr>
        </p:nvSpPr>
        <p:spPr>
          <a:xfrm>
            <a:off x="6553200" y="6245225"/>
            <a:ext cx="2133600" cy="476250"/>
          </a:xfrm>
        </p:spPr>
        <p:txBody>
          <a:bodyPr/>
          <a:lstStyle>
            <a:lvl1pPr>
              <a:defRPr/>
            </a:lvl1pPr>
          </a:lstStyle>
          <a:p>
            <a:fld id="{BD11D797-76A2-4D01-8D41-F1229A25ACC3}" type="slidenum">
              <a:rPr lang="uk-UA"/>
              <a:pPr/>
              <a:t>‹#›</a:t>
            </a:fld>
            <a:endParaRPr lang="uk-U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lvl1pPr>
              <a:defRPr/>
            </a:lvl1pPr>
          </a:lstStyle>
          <a:p>
            <a:endParaRPr lang="uk-UA"/>
          </a:p>
        </p:txBody>
      </p:sp>
      <p:sp>
        <p:nvSpPr>
          <p:cNvPr id="5" name="Нижний колонтитул 4"/>
          <p:cNvSpPr>
            <a:spLocks noGrp="1"/>
          </p:cNvSpPr>
          <p:nvPr>
            <p:ph type="ftr" sz="quarter" idx="11"/>
          </p:nvPr>
        </p:nvSpPr>
        <p:spPr/>
        <p:txBody>
          <a:bodyPr/>
          <a:lstStyle>
            <a:lvl1pPr>
              <a:defRPr/>
            </a:lvl1pPr>
          </a:lstStyle>
          <a:p>
            <a:endParaRPr lang="uk-UA"/>
          </a:p>
        </p:txBody>
      </p:sp>
      <p:sp>
        <p:nvSpPr>
          <p:cNvPr id="6" name="Номер слайда 5"/>
          <p:cNvSpPr>
            <a:spLocks noGrp="1"/>
          </p:cNvSpPr>
          <p:nvPr>
            <p:ph type="sldNum" sz="quarter" idx="12"/>
          </p:nvPr>
        </p:nvSpPr>
        <p:spPr/>
        <p:txBody>
          <a:bodyPr/>
          <a:lstStyle>
            <a:lvl1pPr>
              <a:defRPr/>
            </a:lvl1pPr>
          </a:lstStyle>
          <a:p>
            <a:fld id="{6F106EA2-FCE9-4CD3-9DA7-C05D3F7E864A}" type="slidenum">
              <a:rPr lang="uk-UA"/>
              <a:pPr/>
              <a:t>‹#›</a:t>
            </a:fld>
            <a:endParaRPr lang="uk-U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en-US"/>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endParaRPr lang="uk-UA"/>
          </a:p>
        </p:txBody>
      </p:sp>
      <p:sp>
        <p:nvSpPr>
          <p:cNvPr id="5" name="Нижний колонтитул 4"/>
          <p:cNvSpPr>
            <a:spLocks noGrp="1"/>
          </p:cNvSpPr>
          <p:nvPr>
            <p:ph type="ftr" sz="quarter" idx="11"/>
          </p:nvPr>
        </p:nvSpPr>
        <p:spPr/>
        <p:txBody>
          <a:bodyPr/>
          <a:lstStyle>
            <a:lvl1pPr>
              <a:defRPr/>
            </a:lvl1pPr>
          </a:lstStyle>
          <a:p>
            <a:endParaRPr lang="uk-UA"/>
          </a:p>
        </p:txBody>
      </p:sp>
      <p:sp>
        <p:nvSpPr>
          <p:cNvPr id="6" name="Номер слайда 5"/>
          <p:cNvSpPr>
            <a:spLocks noGrp="1"/>
          </p:cNvSpPr>
          <p:nvPr>
            <p:ph type="sldNum" sz="quarter" idx="12"/>
          </p:nvPr>
        </p:nvSpPr>
        <p:spPr/>
        <p:txBody>
          <a:bodyPr/>
          <a:lstStyle>
            <a:lvl1pPr>
              <a:defRPr/>
            </a:lvl1pPr>
          </a:lstStyle>
          <a:p>
            <a:fld id="{26C06431-1CF6-4E72-A236-D1DC2872B87D}" type="slidenum">
              <a:rPr lang="uk-UA"/>
              <a:pPr/>
              <a:t>‹#›</a:t>
            </a:fld>
            <a:endParaRPr lang="uk-U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4"/>
          <p:cNvSpPr>
            <a:spLocks noGrp="1"/>
          </p:cNvSpPr>
          <p:nvPr>
            <p:ph type="dt" sz="half" idx="10"/>
          </p:nvPr>
        </p:nvSpPr>
        <p:spPr/>
        <p:txBody>
          <a:bodyPr/>
          <a:lstStyle>
            <a:lvl1pPr>
              <a:defRPr/>
            </a:lvl1pPr>
          </a:lstStyle>
          <a:p>
            <a:endParaRPr lang="uk-UA"/>
          </a:p>
        </p:txBody>
      </p:sp>
      <p:sp>
        <p:nvSpPr>
          <p:cNvPr id="6" name="Нижний колонтитул 5"/>
          <p:cNvSpPr>
            <a:spLocks noGrp="1"/>
          </p:cNvSpPr>
          <p:nvPr>
            <p:ph type="ftr" sz="quarter" idx="11"/>
          </p:nvPr>
        </p:nvSpPr>
        <p:spPr/>
        <p:txBody>
          <a:bodyPr/>
          <a:lstStyle>
            <a:lvl1pPr>
              <a:defRPr/>
            </a:lvl1pPr>
          </a:lstStyle>
          <a:p>
            <a:endParaRPr lang="uk-UA"/>
          </a:p>
        </p:txBody>
      </p:sp>
      <p:sp>
        <p:nvSpPr>
          <p:cNvPr id="7" name="Номер слайда 6"/>
          <p:cNvSpPr>
            <a:spLocks noGrp="1"/>
          </p:cNvSpPr>
          <p:nvPr>
            <p:ph type="sldNum" sz="quarter" idx="12"/>
          </p:nvPr>
        </p:nvSpPr>
        <p:spPr/>
        <p:txBody>
          <a:bodyPr/>
          <a:lstStyle>
            <a:lvl1pPr>
              <a:defRPr/>
            </a:lvl1pPr>
          </a:lstStyle>
          <a:p>
            <a:fld id="{1943EDAC-5B3B-4C71-88AE-F305D303C1C5}" type="slidenum">
              <a:rPr lang="uk-UA"/>
              <a:pPr/>
              <a:t>‹#›</a:t>
            </a:fld>
            <a:endParaRPr lang="uk-U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en-US"/>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6"/>
          <p:cNvSpPr>
            <a:spLocks noGrp="1"/>
          </p:cNvSpPr>
          <p:nvPr>
            <p:ph type="dt" sz="half" idx="10"/>
          </p:nvPr>
        </p:nvSpPr>
        <p:spPr/>
        <p:txBody>
          <a:bodyPr/>
          <a:lstStyle>
            <a:lvl1pPr>
              <a:defRPr/>
            </a:lvl1pPr>
          </a:lstStyle>
          <a:p>
            <a:endParaRPr lang="uk-UA"/>
          </a:p>
        </p:txBody>
      </p:sp>
      <p:sp>
        <p:nvSpPr>
          <p:cNvPr id="8" name="Нижний колонтитул 7"/>
          <p:cNvSpPr>
            <a:spLocks noGrp="1"/>
          </p:cNvSpPr>
          <p:nvPr>
            <p:ph type="ftr" sz="quarter" idx="11"/>
          </p:nvPr>
        </p:nvSpPr>
        <p:spPr/>
        <p:txBody>
          <a:bodyPr/>
          <a:lstStyle>
            <a:lvl1pPr>
              <a:defRPr/>
            </a:lvl1pPr>
          </a:lstStyle>
          <a:p>
            <a:endParaRPr lang="uk-UA"/>
          </a:p>
        </p:txBody>
      </p:sp>
      <p:sp>
        <p:nvSpPr>
          <p:cNvPr id="9" name="Номер слайда 8"/>
          <p:cNvSpPr>
            <a:spLocks noGrp="1"/>
          </p:cNvSpPr>
          <p:nvPr>
            <p:ph type="sldNum" sz="quarter" idx="12"/>
          </p:nvPr>
        </p:nvSpPr>
        <p:spPr/>
        <p:txBody>
          <a:bodyPr/>
          <a:lstStyle>
            <a:lvl1pPr>
              <a:defRPr/>
            </a:lvl1pPr>
          </a:lstStyle>
          <a:p>
            <a:fld id="{E50027CC-F2C9-4CF1-9A07-31EE245009CF}" type="slidenum">
              <a:rPr lang="uk-UA"/>
              <a:pPr/>
              <a:t>‹#›</a:t>
            </a:fld>
            <a:endParaRPr lang="uk-U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Дата 2"/>
          <p:cNvSpPr>
            <a:spLocks noGrp="1"/>
          </p:cNvSpPr>
          <p:nvPr>
            <p:ph type="dt" sz="half" idx="10"/>
          </p:nvPr>
        </p:nvSpPr>
        <p:spPr/>
        <p:txBody>
          <a:bodyPr/>
          <a:lstStyle>
            <a:lvl1pPr>
              <a:defRPr/>
            </a:lvl1pPr>
          </a:lstStyle>
          <a:p>
            <a:endParaRPr lang="uk-UA"/>
          </a:p>
        </p:txBody>
      </p:sp>
      <p:sp>
        <p:nvSpPr>
          <p:cNvPr id="4" name="Нижний колонтитул 3"/>
          <p:cNvSpPr>
            <a:spLocks noGrp="1"/>
          </p:cNvSpPr>
          <p:nvPr>
            <p:ph type="ftr" sz="quarter" idx="11"/>
          </p:nvPr>
        </p:nvSpPr>
        <p:spPr/>
        <p:txBody>
          <a:bodyPr/>
          <a:lstStyle>
            <a:lvl1pPr>
              <a:defRPr/>
            </a:lvl1pPr>
          </a:lstStyle>
          <a:p>
            <a:endParaRPr lang="uk-UA"/>
          </a:p>
        </p:txBody>
      </p:sp>
      <p:sp>
        <p:nvSpPr>
          <p:cNvPr id="5" name="Номер слайда 4"/>
          <p:cNvSpPr>
            <a:spLocks noGrp="1"/>
          </p:cNvSpPr>
          <p:nvPr>
            <p:ph type="sldNum" sz="quarter" idx="12"/>
          </p:nvPr>
        </p:nvSpPr>
        <p:spPr/>
        <p:txBody>
          <a:bodyPr/>
          <a:lstStyle>
            <a:lvl1pPr>
              <a:defRPr/>
            </a:lvl1pPr>
          </a:lstStyle>
          <a:p>
            <a:fld id="{8638AE37-ECF2-44CB-8182-A889AA89A22C}" type="slidenum">
              <a:rPr lang="uk-UA"/>
              <a:pPr/>
              <a:t>‹#›</a:t>
            </a:fld>
            <a:endParaRPr lang="uk-U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uk-UA"/>
          </a:p>
        </p:txBody>
      </p:sp>
      <p:sp>
        <p:nvSpPr>
          <p:cNvPr id="3" name="Нижний колонтитул 2"/>
          <p:cNvSpPr>
            <a:spLocks noGrp="1"/>
          </p:cNvSpPr>
          <p:nvPr>
            <p:ph type="ftr" sz="quarter" idx="11"/>
          </p:nvPr>
        </p:nvSpPr>
        <p:spPr/>
        <p:txBody>
          <a:bodyPr/>
          <a:lstStyle>
            <a:lvl1pPr>
              <a:defRPr/>
            </a:lvl1pPr>
          </a:lstStyle>
          <a:p>
            <a:endParaRPr lang="uk-UA"/>
          </a:p>
        </p:txBody>
      </p:sp>
      <p:sp>
        <p:nvSpPr>
          <p:cNvPr id="4" name="Номер слайда 3"/>
          <p:cNvSpPr>
            <a:spLocks noGrp="1"/>
          </p:cNvSpPr>
          <p:nvPr>
            <p:ph type="sldNum" sz="quarter" idx="12"/>
          </p:nvPr>
        </p:nvSpPr>
        <p:spPr/>
        <p:txBody>
          <a:bodyPr/>
          <a:lstStyle>
            <a:lvl1pPr>
              <a:defRPr/>
            </a:lvl1pPr>
          </a:lstStyle>
          <a:p>
            <a:fld id="{701C69A1-E52B-41C3-8837-9CB1C3599CB2}" type="slidenum">
              <a:rPr lang="uk-UA"/>
              <a:pPr/>
              <a:t>‹#›</a:t>
            </a:fld>
            <a:endParaRPr lang="uk-U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en-US"/>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uk-UA"/>
          </a:p>
        </p:txBody>
      </p:sp>
      <p:sp>
        <p:nvSpPr>
          <p:cNvPr id="6" name="Нижний колонтитул 5"/>
          <p:cNvSpPr>
            <a:spLocks noGrp="1"/>
          </p:cNvSpPr>
          <p:nvPr>
            <p:ph type="ftr" sz="quarter" idx="11"/>
          </p:nvPr>
        </p:nvSpPr>
        <p:spPr/>
        <p:txBody>
          <a:bodyPr/>
          <a:lstStyle>
            <a:lvl1pPr>
              <a:defRPr/>
            </a:lvl1pPr>
          </a:lstStyle>
          <a:p>
            <a:endParaRPr lang="uk-UA"/>
          </a:p>
        </p:txBody>
      </p:sp>
      <p:sp>
        <p:nvSpPr>
          <p:cNvPr id="7" name="Номер слайда 6"/>
          <p:cNvSpPr>
            <a:spLocks noGrp="1"/>
          </p:cNvSpPr>
          <p:nvPr>
            <p:ph type="sldNum" sz="quarter" idx="12"/>
          </p:nvPr>
        </p:nvSpPr>
        <p:spPr/>
        <p:txBody>
          <a:bodyPr/>
          <a:lstStyle>
            <a:lvl1pPr>
              <a:defRPr/>
            </a:lvl1pPr>
          </a:lstStyle>
          <a:p>
            <a:fld id="{32D76734-B1C7-47F7-AFC2-000DDBEFF651}" type="slidenum">
              <a:rPr lang="uk-UA"/>
              <a:pPr/>
              <a:t>‹#›</a:t>
            </a:fld>
            <a:endParaRPr lang="uk-U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en-US"/>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uk-UA"/>
          </a:p>
        </p:txBody>
      </p:sp>
      <p:sp>
        <p:nvSpPr>
          <p:cNvPr id="6" name="Нижний колонтитул 5"/>
          <p:cNvSpPr>
            <a:spLocks noGrp="1"/>
          </p:cNvSpPr>
          <p:nvPr>
            <p:ph type="ftr" sz="quarter" idx="11"/>
          </p:nvPr>
        </p:nvSpPr>
        <p:spPr/>
        <p:txBody>
          <a:bodyPr/>
          <a:lstStyle>
            <a:lvl1pPr>
              <a:defRPr/>
            </a:lvl1pPr>
          </a:lstStyle>
          <a:p>
            <a:endParaRPr lang="uk-UA"/>
          </a:p>
        </p:txBody>
      </p:sp>
      <p:sp>
        <p:nvSpPr>
          <p:cNvPr id="7" name="Номер слайда 6"/>
          <p:cNvSpPr>
            <a:spLocks noGrp="1"/>
          </p:cNvSpPr>
          <p:nvPr>
            <p:ph type="sldNum" sz="quarter" idx="12"/>
          </p:nvPr>
        </p:nvSpPr>
        <p:spPr/>
        <p:txBody>
          <a:bodyPr/>
          <a:lstStyle>
            <a:lvl1pPr>
              <a:defRPr/>
            </a:lvl1pPr>
          </a:lstStyle>
          <a:p>
            <a:fld id="{B923D8EB-A042-454E-B1DD-FD48E4DBBA16}" type="slidenum">
              <a:rPr lang="uk-UA"/>
              <a:pPr/>
              <a:t>‹#›</a:t>
            </a:fld>
            <a:endParaRPr lang="uk-U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uk-UA" smtClean="0"/>
              <a:t>Образец заголовка</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uk-UA" smtClean="0"/>
              <a:t>Образец текста</a:t>
            </a:r>
          </a:p>
          <a:p>
            <a:pPr lvl="1"/>
            <a:r>
              <a:rPr lang="uk-UA" smtClean="0"/>
              <a:t>Второй уровень</a:t>
            </a:r>
          </a:p>
          <a:p>
            <a:pPr lvl="2"/>
            <a:r>
              <a:rPr lang="uk-UA" smtClean="0"/>
              <a:t>Третий уровень</a:t>
            </a:r>
          </a:p>
          <a:p>
            <a:pPr lvl="3"/>
            <a:r>
              <a:rPr lang="uk-UA" smtClean="0"/>
              <a:t>Четвертый уровень</a:t>
            </a:r>
          </a:p>
          <a:p>
            <a:pPr lvl="4"/>
            <a:r>
              <a:rPr lang="uk-UA" smtClean="0"/>
              <a:t>Пятый уровень</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uk-UA"/>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uk-UA"/>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D94E38DA-4BB4-486D-A13C-41E668B01878}" type="slidenum">
              <a:rPr lang="uk-UA"/>
              <a:pPr/>
              <a:t>‹#›</a:t>
            </a:fld>
            <a:endParaRPr lang="uk-U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Century Gothic" pitchFamily="34" charset="0"/>
        </a:defRPr>
      </a:lvl2pPr>
      <a:lvl3pPr algn="ctr" rtl="0" fontAlgn="base">
        <a:spcBef>
          <a:spcPct val="0"/>
        </a:spcBef>
        <a:spcAft>
          <a:spcPct val="0"/>
        </a:spcAft>
        <a:defRPr sz="4400">
          <a:solidFill>
            <a:schemeClr val="tx2"/>
          </a:solidFill>
          <a:latin typeface="Century Gothic" pitchFamily="34" charset="0"/>
        </a:defRPr>
      </a:lvl3pPr>
      <a:lvl4pPr algn="ctr" rtl="0" fontAlgn="base">
        <a:spcBef>
          <a:spcPct val="0"/>
        </a:spcBef>
        <a:spcAft>
          <a:spcPct val="0"/>
        </a:spcAft>
        <a:defRPr sz="4400">
          <a:solidFill>
            <a:schemeClr val="tx2"/>
          </a:solidFill>
          <a:latin typeface="Century Gothic" pitchFamily="34" charset="0"/>
        </a:defRPr>
      </a:lvl4pPr>
      <a:lvl5pPr algn="ctr" rtl="0" fontAlgn="base">
        <a:spcBef>
          <a:spcPct val="0"/>
        </a:spcBef>
        <a:spcAft>
          <a:spcPct val="0"/>
        </a:spcAft>
        <a:defRPr sz="4400">
          <a:solidFill>
            <a:schemeClr val="tx2"/>
          </a:solidFill>
          <a:latin typeface="Century Gothic" pitchFamily="34" charset="0"/>
        </a:defRPr>
      </a:lvl5pPr>
      <a:lvl6pPr marL="457200" algn="ctr" rtl="0" fontAlgn="base">
        <a:spcBef>
          <a:spcPct val="0"/>
        </a:spcBef>
        <a:spcAft>
          <a:spcPct val="0"/>
        </a:spcAft>
        <a:defRPr sz="4400">
          <a:solidFill>
            <a:schemeClr val="tx2"/>
          </a:solidFill>
          <a:latin typeface="Century Gothic" pitchFamily="34" charset="0"/>
        </a:defRPr>
      </a:lvl6pPr>
      <a:lvl7pPr marL="914400" algn="ctr" rtl="0" fontAlgn="base">
        <a:spcBef>
          <a:spcPct val="0"/>
        </a:spcBef>
        <a:spcAft>
          <a:spcPct val="0"/>
        </a:spcAft>
        <a:defRPr sz="4400">
          <a:solidFill>
            <a:schemeClr val="tx2"/>
          </a:solidFill>
          <a:latin typeface="Century Gothic" pitchFamily="34" charset="0"/>
        </a:defRPr>
      </a:lvl7pPr>
      <a:lvl8pPr marL="1371600" algn="ctr" rtl="0" fontAlgn="base">
        <a:spcBef>
          <a:spcPct val="0"/>
        </a:spcBef>
        <a:spcAft>
          <a:spcPct val="0"/>
        </a:spcAft>
        <a:defRPr sz="4400">
          <a:solidFill>
            <a:schemeClr val="tx2"/>
          </a:solidFill>
          <a:latin typeface="Century Gothic" pitchFamily="34" charset="0"/>
        </a:defRPr>
      </a:lvl8pPr>
      <a:lvl9pPr marL="1828800" algn="ctr" rtl="0" fontAlgn="base">
        <a:spcBef>
          <a:spcPct val="0"/>
        </a:spcBef>
        <a:spcAft>
          <a:spcPct val="0"/>
        </a:spcAft>
        <a:defRPr sz="4400">
          <a:solidFill>
            <a:schemeClr val="tx2"/>
          </a:solidFill>
          <a:latin typeface="Century Gothic"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4.jpeg"/><Relationship Id="rId1" Type="http://schemas.openxmlformats.org/officeDocument/2006/relationships/slideLayout" Target="../slideLayouts/slideLayout14.xm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13.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начало реформации"/>
          <p:cNvPicPr>
            <a:picLocks noChangeAspect="1" noChangeArrowheads="1"/>
          </p:cNvPicPr>
          <p:nvPr/>
        </p:nvPicPr>
        <p:blipFill>
          <a:blip r:embed="rId2" cstate="print">
            <a:lum bright="60000" contrast="-40000"/>
          </a:blip>
          <a:srcRect/>
          <a:stretch>
            <a:fillRect/>
          </a:stretch>
        </p:blipFill>
        <p:spPr bwMode="auto">
          <a:xfrm>
            <a:off x="0" y="0"/>
            <a:ext cx="9144000" cy="6858000"/>
          </a:xfrm>
          <a:prstGeom prst="rect">
            <a:avLst/>
          </a:prstGeom>
          <a:noFill/>
        </p:spPr>
      </p:pic>
      <p:sp>
        <p:nvSpPr>
          <p:cNvPr id="2050" name="Rectangle 2"/>
          <p:cNvSpPr>
            <a:spLocks noGrp="1" noChangeArrowheads="1"/>
          </p:cNvSpPr>
          <p:nvPr>
            <p:ph type="ctrTitle"/>
          </p:nvPr>
        </p:nvSpPr>
        <p:spPr>
          <a:xfrm>
            <a:off x="323850" y="1412875"/>
            <a:ext cx="8640763" cy="1655763"/>
          </a:xfrm>
        </p:spPr>
        <p:txBody>
          <a:bodyPr/>
          <a:lstStyle/>
          <a:p>
            <a:r>
              <a:rPr lang="uk-UA" sz="3600"/>
              <a:t>ФІЛОСОФІЯ ЕПОХИ ВІДРОДЖЕННЯ</a:t>
            </a:r>
            <a:r>
              <a:rPr lang="uk-UA" sz="4000"/>
              <a:t> </a:t>
            </a:r>
            <a:br>
              <a:rPr lang="uk-UA" sz="4000"/>
            </a:br>
            <a:r>
              <a:rPr lang="uk-UA" sz="4000"/>
              <a:t>(частина ІІ)</a:t>
            </a:r>
          </a:p>
        </p:txBody>
      </p:sp>
      <p:sp>
        <p:nvSpPr>
          <p:cNvPr id="2051" name="Rectangle 3"/>
          <p:cNvSpPr>
            <a:spLocks noGrp="1" noChangeArrowheads="1"/>
          </p:cNvSpPr>
          <p:nvPr>
            <p:ph type="subTitle" idx="1"/>
          </p:nvPr>
        </p:nvSpPr>
        <p:spPr>
          <a:xfrm>
            <a:off x="1371600" y="3429000"/>
            <a:ext cx="7088188" cy="2808288"/>
          </a:xfrm>
        </p:spPr>
        <p:txBody>
          <a:bodyPr/>
          <a:lstStyle/>
          <a:p>
            <a:pPr marL="609600" indent="-609600">
              <a:lnSpc>
                <a:spcPct val="90000"/>
              </a:lnSpc>
              <a:buFontTx/>
              <a:buAutoNum type="arabicPeriod"/>
            </a:pPr>
            <a:r>
              <a:rPr lang="uk-UA" sz="2800"/>
              <a:t>Реформація і протестантизм</a:t>
            </a:r>
          </a:p>
          <a:p>
            <a:pPr marL="609600" indent="-609600">
              <a:lnSpc>
                <a:spcPct val="90000"/>
              </a:lnSpc>
              <a:buFontTx/>
              <a:buAutoNum type="arabicPeriod"/>
            </a:pPr>
            <a:r>
              <a:rPr lang="uk-UA" sz="2800"/>
              <a:t>Лютеранська реформація</a:t>
            </a:r>
          </a:p>
          <a:p>
            <a:pPr marL="609600" indent="-609600">
              <a:lnSpc>
                <a:spcPct val="90000"/>
              </a:lnSpc>
              <a:buFontTx/>
              <a:buAutoNum type="arabicPeriod"/>
            </a:pPr>
            <a:r>
              <a:rPr lang="uk-UA" sz="2800"/>
              <a:t>Кальвіністська реформація</a:t>
            </a:r>
          </a:p>
          <a:p>
            <a:pPr marL="609600" indent="-609600">
              <a:lnSpc>
                <a:spcPct val="90000"/>
              </a:lnSpc>
              <a:buFontTx/>
              <a:buAutoNum type="arabicPeriod"/>
            </a:pPr>
            <a:r>
              <a:rPr lang="uk-UA" sz="2800"/>
              <a:t>Підсумки та значення реформації для розвитку філософії відродження</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6" name="Picture 6" descr="11"/>
          <p:cNvPicPr>
            <a:picLocks noChangeAspect="1" noChangeArrowheads="1"/>
          </p:cNvPicPr>
          <p:nvPr>
            <p:ph sz="half" idx="2"/>
          </p:nvPr>
        </p:nvPicPr>
        <p:blipFill>
          <a:blip r:embed="rId2" cstate="print">
            <a:lum bright="50000" contrast="-50000"/>
          </a:blip>
          <a:srcRect/>
          <a:stretch>
            <a:fillRect/>
          </a:stretch>
        </p:blipFill>
        <p:spPr>
          <a:xfrm>
            <a:off x="1150938" y="-1108075"/>
            <a:ext cx="6840537" cy="5480050"/>
          </a:xfrm>
          <a:noFill/>
          <a:ln/>
        </p:spPr>
      </p:pic>
      <p:sp>
        <p:nvSpPr>
          <p:cNvPr id="15363" name="Rectangle 3"/>
          <p:cNvSpPr>
            <a:spLocks noGrp="1" noChangeArrowheads="1"/>
          </p:cNvSpPr>
          <p:nvPr>
            <p:ph type="body" sz="half" idx="1"/>
          </p:nvPr>
        </p:nvSpPr>
        <p:spPr>
          <a:xfrm>
            <a:off x="457200" y="2332038"/>
            <a:ext cx="8147050" cy="4525962"/>
          </a:xfrm>
        </p:spPr>
        <p:txBody>
          <a:bodyPr/>
          <a:lstStyle/>
          <a:p>
            <a:pPr>
              <a:lnSpc>
                <a:spcPct val="90000"/>
              </a:lnSpc>
            </a:pPr>
            <a:r>
              <a:rPr lang="uk-UA" sz="2400"/>
              <a:t>У Німеччині, яка до початку XVI століття все ще залишалася політично роздробленою державою невдоволення церквою поділяли практично всі стани: </a:t>
            </a:r>
          </a:p>
          <a:p>
            <a:pPr lvl="1">
              <a:lnSpc>
                <a:spcPct val="90000"/>
              </a:lnSpc>
            </a:pPr>
            <a:r>
              <a:rPr lang="uk-UA" sz="2000" b="1"/>
              <a:t>селян розоряла церковна десятина і посмертні побори;</a:t>
            </a:r>
          </a:p>
          <a:p>
            <a:pPr lvl="1">
              <a:lnSpc>
                <a:spcPct val="90000"/>
              </a:lnSpc>
            </a:pPr>
            <a:r>
              <a:rPr lang="uk-UA" sz="2000" b="1"/>
              <a:t>продукція ремісників не могла конкурувати з продукцією монастирів, яка не оподатковувалася;</a:t>
            </a:r>
          </a:p>
          <a:p>
            <a:pPr lvl="1">
              <a:lnSpc>
                <a:spcPct val="90000"/>
              </a:lnSpc>
            </a:pPr>
            <a:r>
              <a:rPr lang="uk-UA" sz="2000" b="1"/>
              <a:t>церква розширювала свої земельні володіння в містах, погрожуючи перетворити городян у довічних боржників;</a:t>
            </a:r>
          </a:p>
          <a:p>
            <a:pPr lvl="1">
              <a:lnSpc>
                <a:spcPct val="90000"/>
              </a:lnSpc>
            </a:pPr>
            <a:r>
              <a:rPr lang="uk-UA" sz="2000" b="1"/>
              <a:t>Ватикан вивозив величезні суми грошей з Німеччини;</a:t>
            </a:r>
          </a:p>
          <a:p>
            <a:pPr lvl="1">
              <a:lnSpc>
                <a:spcPct val="90000"/>
              </a:lnSpc>
            </a:pPr>
            <a:r>
              <a:rPr lang="uk-UA" sz="2000" b="1"/>
              <a:t>Посилився моральний розклад духовенства.</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9" name="Picture 5" descr="3"/>
          <p:cNvPicPr>
            <a:picLocks noChangeAspect="1" noChangeArrowheads="1"/>
          </p:cNvPicPr>
          <p:nvPr>
            <p:ph sz="quarter" idx="2"/>
          </p:nvPr>
        </p:nvPicPr>
        <p:blipFill>
          <a:blip r:embed="rId2" cstate="print">
            <a:lum bright="60000" contrast="-60000"/>
          </a:blip>
          <a:srcRect/>
          <a:stretch>
            <a:fillRect/>
          </a:stretch>
        </p:blipFill>
        <p:spPr>
          <a:xfrm>
            <a:off x="1008063" y="14288"/>
            <a:ext cx="7127875" cy="6843712"/>
          </a:xfrm>
          <a:noFill/>
          <a:ln/>
        </p:spPr>
      </p:pic>
      <p:sp>
        <p:nvSpPr>
          <p:cNvPr id="11271" name="Rectangle 7"/>
          <p:cNvSpPr>
            <a:spLocks noGrp="1" noChangeArrowheads="1"/>
          </p:cNvSpPr>
          <p:nvPr>
            <p:ph type="body" sz="half" idx="1"/>
          </p:nvPr>
        </p:nvSpPr>
        <p:spPr>
          <a:xfrm>
            <a:off x="0" y="180975"/>
            <a:ext cx="4932363" cy="6677025"/>
          </a:xfrm>
        </p:spPr>
        <p:txBody>
          <a:bodyPr/>
          <a:lstStyle/>
          <a:p>
            <a:pPr marL="0" indent="355600" algn="just">
              <a:lnSpc>
                <a:spcPct val="90000"/>
              </a:lnSpc>
            </a:pPr>
            <a:r>
              <a:rPr lang="uk-UA" sz="2000">
                <a:latin typeface="Copperplate Gothic Bold" pitchFamily="34" charset="0"/>
              </a:rPr>
              <a:t>Започаткував Реформацію виступ професора Віттенберзького університету Мартіна Лютера проти Католицької церкви у 1517 р. Обурений кризою церкви, критикуючи розкіш Риму, він був вимушений визначити нові відносини між людиною і Богом, створюючи, таким чином, нову релігію. </a:t>
            </a:r>
          </a:p>
          <a:p>
            <a:pPr marL="0" indent="355600" algn="just">
              <a:lnSpc>
                <a:spcPct val="90000"/>
              </a:lnSpc>
            </a:pPr>
            <a:r>
              <a:rPr lang="uk-UA" sz="2000">
                <a:latin typeface="Copperplate Gothic Bold" pitchFamily="34" charset="0"/>
              </a:rPr>
              <a:t>31 жовтня 1517 Мартін Лютер прибив до дверей церкви у Віттенберзі свої «95 тез». У них доктор богослов'я виступав проти продажу індульгенцій і влади Папи над відпущенням гріхів. </a:t>
            </a:r>
          </a:p>
          <a:p>
            <a:pPr marL="0" indent="355600" algn="just">
              <a:lnSpc>
                <a:spcPct val="90000"/>
              </a:lnSpc>
            </a:pPr>
            <a:r>
              <a:rPr lang="uk-UA" sz="2000">
                <a:latin typeface="Copperplate Gothic Bold" pitchFamily="34" charset="0"/>
              </a:rPr>
              <a:t>У  своєму вченні він проголошував, що церква і духовенство не є посередником між людиною і Богом. Він оголосив помилковими претензії папської церкви на те, що вона може давати людям за допомогою таїнств «відпущення гріхів» і «порятунок душі» в силу особливих повноважень від Бога, якими вона нібито наділена. </a:t>
            </a:r>
          </a:p>
        </p:txBody>
      </p:sp>
      <p:pic>
        <p:nvPicPr>
          <p:cNvPr id="11273" name="Picture 9" descr="95Thesen"/>
          <p:cNvPicPr>
            <a:picLocks noChangeAspect="1" noChangeArrowheads="1"/>
          </p:cNvPicPr>
          <p:nvPr>
            <p:ph sz="quarter" idx="3"/>
          </p:nvPr>
        </p:nvPicPr>
        <p:blipFill>
          <a:blip r:embed="rId3" cstate="print"/>
          <a:srcRect/>
          <a:stretch>
            <a:fillRect/>
          </a:stretch>
        </p:blipFill>
        <p:spPr>
          <a:xfrm>
            <a:off x="5076825" y="3644900"/>
            <a:ext cx="3898900" cy="2908300"/>
          </a:xfrm>
          <a:noFill/>
          <a:ln/>
        </p:spPr>
      </p:pic>
      <p:pic>
        <p:nvPicPr>
          <p:cNvPr id="11274" name="Picture 10" descr="Лютер"/>
          <p:cNvPicPr>
            <a:picLocks noChangeAspect="1" noChangeArrowheads="1"/>
          </p:cNvPicPr>
          <p:nvPr/>
        </p:nvPicPr>
        <p:blipFill>
          <a:blip r:embed="rId4" cstate="print"/>
          <a:srcRect/>
          <a:stretch>
            <a:fillRect/>
          </a:stretch>
        </p:blipFill>
        <p:spPr bwMode="auto">
          <a:xfrm>
            <a:off x="5508625" y="180975"/>
            <a:ext cx="2644775" cy="3248025"/>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9" name="Rectangle 5"/>
          <p:cNvSpPr>
            <a:spLocks noGrp="1" noChangeArrowheads="1"/>
          </p:cNvSpPr>
          <p:nvPr>
            <p:ph type="body" sz="half" idx="1"/>
          </p:nvPr>
        </p:nvSpPr>
        <p:spPr>
          <a:xfrm>
            <a:off x="179388" y="476250"/>
            <a:ext cx="4537075" cy="6192838"/>
          </a:xfrm>
        </p:spPr>
        <p:txBody>
          <a:bodyPr/>
          <a:lstStyle/>
          <a:p>
            <a:pPr marL="0" indent="355600" algn="just">
              <a:lnSpc>
                <a:spcPct val="90000"/>
              </a:lnSpc>
            </a:pPr>
            <a:r>
              <a:rPr lang="uk-UA" sz="2400" b="1" i="1"/>
              <a:t>Основне положення, висунуте Лютером, наголошувало, що людина досягає «спасіння душі» (або «виправдання») не через церкву і її обряди, а за допомогою віри, дарованої йому безпосередньо Богом.</a:t>
            </a:r>
          </a:p>
          <a:p>
            <a:pPr marL="0" indent="355600" algn="just">
              <a:lnSpc>
                <a:spcPct val="90000"/>
              </a:lnSpc>
            </a:pPr>
            <a:endParaRPr lang="uk-UA" sz="2400" b="1" i="1"/>
          </a:p>
          <a:p>
            <a:pPr marL="0" indent="355600" algn="just">
              <a:lnSpc>
                <a:spcPct val="90000"/>
              </a:lnSpc>
            </a:pPr>
            <a:r>
              <a:rPr lang="uk-UA" sz="2400" b="1" i="1"/>
              <a:t>Також Лютер спростував авторитет постанов церкви і папських декретів,               відводячи роль єдиного джерела релігійної істини Священному Писанню .</a:t>
            </a:r>
          </a:p>
          <a:p>
            <a:pPr marL="0" indent="355600">
              <a:lnSpc>
                <a:spcPct val="90000"/>
              </a:lnSpc>
            </a:pPr>
            <a:endParaRPr lang="uk-UA" sz="2400"/>
          </a:p>
        </p:txBody>
      </p:sp>
      <p:pic>
        <p:nvPicPr>
          <p:cNvPr id="16391" name="Picture 7" descr="7"/>
          <p:cNvPicPr>
            <a:picLocks noChangeAspect="1" noChangeArrowheads="1"/>
          </p:cNvPicPr>
          <p:nvPr>
            <p:ph sz="half" idx="2"/>
          </p:nvPr>
        </p:nvPicPr>
        <p:blipFill>
          <a:blip r:embed="rId2" cstate="print"/>
          <a:srcRect/>
          <a:stretch>
            <a:fillRect/>
          </a:stretch>
        </p:blipFill>
        <p:spPr>
          <a:xfrm>
            <a:off x="4932363" y="908050"/>
            <a:ext cx="3960812" cy="3805238"/>
          </a:xfrm>
          <a:noFill/>
          <a:ln/>
        </p:spPr>
      </p:pic>
      <p:sp>
        <p:nvSpPr>
          <p:cNvPr id="16392" name="Rectangle 8"/>
          <p:cNvSpPr>
            <a:spLocks noChangeArrowheads="1"/>
          </p:cNvSpPr>
          <p:nvPr/>
        </p:nvSpPr>
        <p:spPr bwMode="auto">
          <a:xfrm>
            <a:off x="5076825" y="4713288"/>
            <a:ext cx="3816350" cy="731837"/>
          </a:xfrm>
          <a:prstGeom prst="rect">
            <a:avLst/>
          </a:prstGeom>
          <a:noFill/>
          <a:ln w="9525">
            <a:noFill/>
            <a:miter lim="800000"/>
            <a:headEnd/>
            <a:tailEnd/>
          </a:ln>
          <a:effectLst/>
        </p:spPr>
        <p:txBody>
          <a:bodyPr/>
          <a:lstStyle/>
          <a:p>
            <a:pPr marL="609600" indent="-609600" algn="ctr">
              <a:spcBef>
                <a:spcPct val="20000"/>
              </a:spcBef>
            </a:pPr>
            <a:r>
              <a:rPr lang="uk-UA" sz="1600" b="1" i="1">
                <a:effectLst>
                  <a:outerShdw blurRad="38100" dist="38100" dir="2700000" algn="tl">
                    <a:srgbClr val="C0C0C0"/>
                  </a:outerShdw>
                </a:effectLst>
              </a:rPr>
              <a:t>Лютер виступає на</a:t>
            </a:r>
          </a:p>
          <a:p>
            <a:pPr marL="609600" indent="-609600" algn="ctr">
              <a:spcBef>
                <a:spcPct val="20000"/>
              </a:spcBef>
            </a:pPr>
            <a:r>
              <a:rPr lang="uk-UA" sz="1600" b="1" i="1">
                <a:effectLst>
                  <a:outerShdw blurRad="38100" dist="38100" dir="2700000" algn="tl">
                    <a:srgbClr val="C0C0C0"/>
                  </a:outerShdw>
                </a:effectLst>
              </a:rPr>
              <a:t>Вормському рейхстазі</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6" name="Picture 6" descr="Рисунок1"/>
          <p:cNvPicPr>
            <a:picLocks noChangeAspect="1" noChangeArrowheads="1"/>
          </p:cNvPicPr>
          <p:nvPr>
            <p:ph sz="half" idx="2"/>
          </p:nvPr>
        </p:nvPicPr>
        <p:blipFill>
          <a:blip r:embed="rId2" cstate="print">
            <a:lum bright="50000" contrast="-50000"/>
          </a:blip>
          <a:srcRect/>
          <a:stretch>
            <a:fillRect/>
          </a:stretch>
        </p:blipFill>
        <p:spPr>
          <a:xfrm>
            <a:off x="0" y="0"/>
            <a:ext cx="9144000" cy="6858000"/>
          </a:xfrm>
          <a:noFill/>
          <a:ln/>
        </p:spPr>
      </p:pic>
      <p:sp>
        <p:nvSpPr>
          <p:cNvPr id="30723" name="Rectangle 3"/>
          <p:cNvSpPr>
            <a:spLocks noGrp="1" noChangeArrowheads="1"/>
          </p:cNvSpPr>
          <p:nvPr>
            <p:ph type="body" sz="half" idx="1"/>
          </p:nvPr>
        </p:nvSpPr>
        <p:spPr>
          <a:xfrm>
            <a:off x="0" y="260350"/>
            <a:ext cx="9144000" cy="6597650"/>
          </a:xfrm>
        </p:spPr>
        <p:txBody>
          <a:bodyPr/>
          <a:lstStyle/>
          <a:p>
            <a:r>
              <a:rPr lang="uk-UA" sz="2400" b="1" i="1"/>
              <a:t>З 40-х років XVI ст. феодальна реакція перейшла в наступ. Зокрема, католицька церква як ідеологічна основа феодалізму, реорганізувавшись, вела жорстоку боротьбу проти Реформації. </a:t>
            </a:r>
          </a:p>
          <a:p>
            <a:r>
              <a:rPr lang="uk-UA" sz="2400" b="1" i="1"/>
              <a:t>Ця політика католицької церкви, яка дістала назву Контрреформації, знайшла яскраве втілення в діяльності Ордену єзуїтів, у заходах папства із здійснення рішень Трідентського собору (1545—1563), що заборонив будь-які зміни в догматах і організації католицької церкви. </a:t>
            </a:r>
          </a:p>
          <a:p>
            <a:r>
              <a:rPr lang="uk-UA" sz="2400" b="1" i="1"/>
              <a:t>Непримиренність Контрреформації і прибічників Реформації завдали значної шкоди передовій науковій думці і вільній творчості. Особливо це проявилось в країнах, де перемогла феодальна реакція, — Італія, Іспанія, Португалія та ін.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Рисунок1"/>
          <p:cNvPicPr>
            <a:picLocks noChangeAspect="1" noChangeArrowheads="1"/>
          </p:cNvPicPr>
          <p:nvPr>
            <p:ph sz="half" idx="2"/>
          </p:nvPr>
        </p:nvPicPr>
        <p:blipFill>
          <a:blip r:embed="rId2" cstate="print">
            <a:lum bright="50000" contrast="-50000"/>
          </a:blip>
          <a:srcRect/>
          <a:stretch>
            <a:fillRect/>
          </a:stretch>
        </p:blipFill>
        <p:spPr>
          <a:xfrm>
            <a:off x="0" y="0"/>
            <a:ext cx="9144000" cy="6858000"/>
          </a:xfrm>
          <a:noFill/>
          <a:ln/>
        </p:spPr>
      </p:pic>
      <p:sp>
        <p:nvSpPr>
          <p:cNvPr id="32771" name="Rectangle 3"/>
          <p:cNvSpPr>
            <a:spLocks noGrp="1" noChangeArrowheads="1"/>
          </p:cNvSpPr>
          <p:nvPr>
            <p:ph type="body" sz="half" idx="1"/>
          </p:nvPr>
        </p:nvSpPr>
        <p:spPr>
          <a:xfrm>
            <a:off x="0" y="0"/>
            <a:ext cx="9144000" cy="6858000"/>
          </a:xfrm>
        </p:spPr>
        <p:txBody>
          <a:bodyPr/>
          <a:lstStyle/>
          <a:p>
            <a:r>
              <a:rPr lang="uk-UA" sz="2400" b="1" i="1"/>
              <a:t>Теологія і неосхоластика знову завойовували командні висоти в школах та університетах. На вогнищах інквізицій горіли не бажані теологам книги, а нерідко і їх автори, і не лише в католицьких країнах, а й в тих, де перемогла Реформація.</a:t>
            </a:r>
          </a:p>
          <a:p>
            <a:r>
              <a:rPr lang="uk-UA" sz="2400" b="1" i="1"/>
              <a:t> Однак увесь XVI і початок XVII ст. — це самостійний і дуже важливий етап у духовному розвитку Європи. Його успіхи підготували перехід до культури нового часу. Зокрема, кінець XVI — початок XVII ст. ознаменувалися виникненням нового стилю художньої творчості — бароко.</a:t>
            </a:r>
          </a:p>
          <a:p>
            <a:r>
              <a:rPr lang="uk-UA" sz="2400" b="1" i="1"/>
              <a:t>Отже, європейська культура цього періоду, що складалась з багатьох компонентів, пройшла незвичайний і складний шлях розвитку. Саме в кінці доби була розірвана певна духовна єдність континенту, що існувала в середні віки, і було закладено основи для становлення національних культур.</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Рисунок1"/>
          <p:cNvPicPr>
            <a:picLocks noChangeAspect="1" noChangeArrowheads="1"/>
          </p:cNvPicPr>
          <p:nvPr>
            <p:ph sz="half" idx="2"/>
          </p:nvPr>
        </p:nvPicPr>
        <p:blipFill>
          <a:blip r:embed="rId2" cstate="print">
            <a:lum bright="50000" contrast="-50000"/>
          </a:blip>
          <a:srcRect/>
          <a:stretch>
            <a:fillRect/>
          </a:stretch>
        </p:blipFill>
        <p:spPr>
          <a:xfrm>
            <a:off x="0" y="0"/>
            <a:ext cx="9144000" cy="6858000"/>
          </a:xfrm>
          <a:noFill/>
          <a:ln/>
        </p:spPr>
      </p:pic>
      <p:sp>
        <p:nvSpPr>
          <p:cNvPr id="33795" name="Rectangle 3"/>
          <p:cNvSpPr>
            <a:spLocks noGrp="1" noChangeArrowheads="1"/>
          </p:cNvSpPr>
          <p:nvPr>
            <p:ph type="body" sz="half" idx="1"/>
          </p:nvPr>
        </p:nvSpPr>
        <p:spPr>
          <a:xfrm>
            <a:off x="0" y="2492375"/>
            <a:ext cx="9144000" cy="3529013"/>
          </a:xfrm>
        </p:spPr>
        <p:txBody>
          <a:bodyPr/>
          <a:lstStyle/>
          <a:p>
            <a:r>
              <a:rPr lang="uk-UA" sz="2800" b="1" i="1"/>
              <a:t>Отже, європейська культура цього періоду, що складалась з багатьох компонентів, пройшла незвичайний і складний шлях розвитку. Саме в кінці доби була розірвана певна духовна єдність континенту, що існувала в середні віки, і було закладено основи для становлення національних культур.</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начало реформации"/>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p:spPr>
      </p:pic>
      <p:sp>
        <p:nvSpPr>
          <p:cNvPr id="4099" name="Rectangle 3"/>
          <p:cNvSpPr>
            <a:spLocks noGrp="1" noChangeArrowheads="1"/>
          </p:cNvSpPr>
          <p:nvPr>
            <p:ph type="title"/>
          </p:nvPr>
        </p:nvSpPr>
        <p:spPr>
          <a:xfrm>
            <a:off x="468313" y="188913"/>
            <a:ext cx="8229600" cy="719137"/>
          </a:xfrm>
        </p:spPr>
        <p:txBody>
          <a:bodyPr/>
          <a:lstStyle/>
          <a:p>
            <a:r>
              <a:rPr lang="uk-UA" sz="4000"/>
              <a:t>Реформація і протестантизм</a:t>
            </a:r>
            <a:endParaRPr lang="uk-UA"/>
          </a:p>
        </p:txBody>
      </p:sp>
      <p:sp>
        <p:nvSpPr>
          <p:cNvPr id="4100" name="Rectangle 4"/>
          <p:cNvSpPr>
            <a:spLocks noGrp="1" noChangeArrowheads="1"/>
          </p:cNvSpPr>
          <p:nvPr>
            <p:ph type="body" sz="half" idx="1"/>
          </p:nvPr>
        </p:nvSpPr>
        <p:spPr>
          <a:xfrm>
            <a:off x="179388" y="981075"/>
            <a:ext cx="4392612" cy="5661025"/>
          </a:xfrm>
        </p:spPr>
        <p:txBody>
          <a:bodyPr/>
          <a:lstStyle/>
          <a:p>
            <a:pPr marL="0" indent="0" algn="just">
              <a:lnSpc>
                <a:spcPct val="80000"/>
              </a:lnSpc>
              <a:buFontTx/>
              <a:buNone/>
              <a:tabLst>
                <a:tab pos="450850" algn="l"/>
              </a:tabLst>
            </a:pPr>
            <a:r>
              <a:rPr lang="uk-UA" sz="1600">
                <a:sym typeface="Wingdings 2" pitchFamily="18" charset="2"/>
              </a:rPr>
              <a:t> </a:t>
            </a:r>
            <a:r>
              <a:rPr lang="uk-UA" sz="1600" b="1" i="1"/>
              <a:t>Значні зміни відбулися в ставленні Людини до релігії. Гуманістичні ідеї викликали істотні деформаційні процеси у римсько-католицької церкві, призвели до її реформи, або так званої Реформації. </a:t>
            </a:r>
          </a:p>
          <a:p>
            <a:pPr marL="0" indent="0" algn="just">
              <a:lnSpc>
                <a:spcPct val="80000"/>
              </a:lnSpc>
              <a:buFontTx/>
              <a:buNone/>
              <a:tabLst>
                <a:tab pos="450850" algn="l"/>
              </a:tabLst>
            </a:pPr>
            <a:r>
              <a:rPr lang="uk-UA" sz="1600" b="1" i="1"/>
              <a:t>	</a:t>
            </a:r>
          </a:p>
          <a:p>
            <a:pPr marL="0" indent="0" algn="just">
              <a:lnSpc>
                <a:spcPct val="80000"/>
              </a:lnSpc>
              <a:buFontTx/>
              <a:buNone/>
              <a:tabLst>
                <a:tab pos="450850" algn="l"/>
              </a:tabLst>
            </a:pPr>
            <a:r>
              <a:rPr lang="uk-UA" sz="1600">
                <a:sym typeface="Wingdings 2" pitchFamily="18" charset="2"/>
              </a:rPr>
              <a:t></a:t>
            </a:r>
            <a:r>
              <a:rPr lang="uk-UA" sz="1600" b="1" i="1"/>
              <a:t> Реформація стала міжнародним</a:t>
            </a:r>
          </a:p>
          <a:p>
            <a:pPr marL="0" indent="0" algn="just">
              <a:lnSpc>
                <a:spcPct val="80000"/>
              </a:lnSpc>
              <a:buFontTx/>
              <a:buNone/>
              <a:tabLst>
                <a:tab pos="450850" algn="l"/>
              </a:tabLst>
            </a:pPr>
            <a:r>
              <a:rPr lang="uk-UA" sz="1600" b="1" i="1"/>
              <a:t>рухом, який досяг апогею в багатьох європейських країнах в XVI ст. </a:t>
            </a:r>
          </a:p>
          <a:p>
            <a:pPr marL="0" indent="0" algn="just">
              <a:lnSpc>
                <a:spcPct val="80000"/>
              </a:lnSpc>
              <a:buFontTx/>
              <a:buNone/>
              <a:tabLst>
                <a:tab pos="450850" algn="l"/>
              </a:tabLst>
            </a:pPr>
            <a:endParaRPr lang="uk-UA" sz="1600" b="1" i="1"/>
          </a:p>
          <a:p>
            <a:pPr marL="0" indent="0" algn="just">
              <a:lnSpc>
                <a:spcPct val="80000"/>
              </a:lnSpc>
              <a:buFontTx/>
              <a:buNone/>
              <a:tabLst>
                <a:tab pos="450850" algn="l"/>
              </a:tabLst>
            </a:pPr>
            <a:r>
              <a:rPr lang="uk-UA" sz="1600">
                <a:sym typeface="Wingdings 2" pitchFamily="18" charset="2"/>
              </a:rPr>
              <a:t></a:t>
            </a:r>
            <a:r>
              <a:rPr lang="uk-UA" sz="1600" b="1" i="1"/>
              <a:t> У багатьох європейських країнах був</a:t>
            </a:r>
          </a:p>
          <a:p>
            <a:pPr marL="0" indent="0" algn="just">
              <a:lnSpc>
                <a:spcPct val="80000"/>
              </a:lnSpc>
              <a:buFontTx/>
              <a:buNone/>
              <a:tabLst>
                <a:tab pos="450850" algn="l"/>
              </a:tabLst>
            </a:pPr>
            <a:r>
              <a:rPr lang="uk-UA" sz="1600" b="1" i="1"/>
              <a:t>здійснений перехід до протестантської віри (Англія, Швеція, Шотландія, Данія, Норвегія, Нідерланди, Фінляндія,</a:t>
            </a:r>
          </a:p>
          <a:p>
            <a:pPr marL="0" indent="0" algn="just">
              <a:lnSpc>
                <a:spcPct val="80000"/>
              </a:lnSpc>
              <a:buFontTx/>
              <a:buNone/>
              <a:tabLst>
                <a:tab pos="450850" algn="l"/>
              </a:tabLst>
            </a:pPr>
            <a:r>
              <a:rPr lang="uk-UA" sz="1600" b="1" i="1"/>
              <a:t>Швейцарія, Чехія, Угорщина, частково</a:t>
            </a:r>
          </a:p>
          <a:p>
            <a:pPr marL="0" indent="0" algn="just">
              <a:lnSpc>
                <a:spcPct val="80000"/>
              </a:lnSpc>
              <a:buFontTx/>
              <a:buNone/>
              <a:tabLst>
                <a:tab pos="450850" algn="l"/>
              </a:tabLst>
            </a:pPr>
            <a:r>
              <a:rPr lang="uk-UA" sz="1600" b="1" i="1"/>
              <a:t>Німеччина). </a:t>
            </a:r>
          </a:p>
          <a:p>
            <a:pPr marL="0" indent="0" algn="just">
              <a:lnSpc>
                <a:spcPct val="80000"/>
              </a:lnSpc>
              <a:buFontTx/>
              <a:buNone/>
              <a:tabLst>
                <a:tab pos="450850" algn="l"/>
              </a:tabLst>
            </a:pPr>
            <a:r>
              <a:rPr lang="uk-UA" sz="1600" b="1" i="1"/>
              <a:t/>
            </a:r>
            <a:br>
              <a:rPr lang="uk-UA" sz="1600" b="1" i="1"/>
            </a:br>
            <a:endParaRPr lang="uk-UA" sz="1600" b="1" i="1"/>
          </a:p>
        </p:txBody>
      </p:sp>
      <p:pic>
        <p:nvPicPr>
          <p:cNvPr id="4102" name="Picture 6" descr="image017"/>
          <p:cNvPicPr>
            <a:picLocks noChangeAspect="1" noChangeArrowheads="1"/>
          </p:cNvPicPr>
          <p:nvPr>
            <p:ph sz="half" idx="2"/>
          </p:nvPr>
        </p:nvPicPr>
        <p:blipFill>
          <a:blip r:embed="rId3" cstate="print"/>
          <a:srcRect/>
          <a:stretch>
            <a:fillRect/>
          </a:stretch>
        </p:blipFill>
        <p:spPr>
          <a:xfrm>
            <a:off x="4716463" y="1825625"/>
            <a:ext cx="4284662" cy="3206750"/>
          </a:xfrm>
          <a:noFill/>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2" name="Picture 6" descr="2"/>
          <p:cNvPicPr>
            <a:picLocks noChangeAspect="1" noChangeArrowheads="1"/>
          </p:cNvPicPr>
          <p:nvPr>
            <p:ph sz="half" idx="2"/>
          </p:nvPr>
        </p:nvPicPr>
        <p:blipFill>
          <a:blip r:embed="rId2" cstate="print">
            <a:lum bright="50000" contrast="-50000"/>
          </a:blip>
          <a:srcRect/>
          <a:stretch>
            <a:fillRect/>
          </a:stretch>
        </p:blipFill>
        <p:spPr>
          <a:xfrm>
            <a:off x="1692275" y="488950"/>
            <a:ext cx="6119813" cy="5880100"/>
          </a:xfrm>
          <a:noFill/>
          <a:ln/>
        </p:spPr>
      </p:pic>
      <p:sp>
        <p:nvSpPr>
          <p:cNvPr id="19459" name="Rectangle 3"/>
          <p:cNvSpPr>
            <a:spLocks noGrp="1" noChangeArrowheads="1"/>
          </p:cNvSpPr>
          <p:nvPr>
            <p:ph type="body" sz="half" idx="1"/>
          </p:nvPr>
        </p:nvSpPr>
        <p:spPr>
          <a:xfrm>
            <a:off x="0" y="0"/>
            <a:ext cx="9144000" cy="6858000"/>
          </a:xfrm>
        </p:spPr>
        <p:txBody>
          <a:bodyPr/>
          <a:lstStyle/>
          <a:p>
            <a:pPr>
              <a:lnSpc>
                <a:spcPct val="80000"/>
              </a:lnSpc>
            </a:pPr>
            <a:r>
              <a:rPr lang="uk-UA" sz="2400"/>
              <a:t>Протягом всього Середньовіччя церква відігравала значну роль у житті суспільства, ідеально вписуючись в пануючий на Заході феодальний лад. </a:t>
            </a:r>
          </a:p>
          <a:p>
            <a:pPr>
              <a:lnSpc>
                <a:spcPct val="80000"/>
              </a:lnSpc>
            </a:pPr>
            <a:r>
              <a:rPr lang="uk-UA" sz="2400"/>
              <a:t>Церковна ієрархія була повним віддзеркаленням ієрархії світської: подібно до того, як у світському феодальному суспільстві вибудовувалися різні категорії сеньйорів і васалів - від короля (верховного сеньйора) до лицаря, так і членів кліру можна було  градуювати по феодальних ступенями від папи (верховного первосвященика) до парафіяльного кюре. </a:t>
            </a:r>
          </a:p>
          <a:p>
            <a:pPr>
              <a:lnSpc>
                <a:spcPct val="80000"/>
              </a:lnSpc>
            </a:pPr>
            <a:r>
              <a:rPr lang="uk-UA" sz="2400"/>
              <a:t>Будучи великим феодалом, церква в різних державах Західної Європи володіла до 1 / 3 кількості всієї оброблюваної землі, на якій використовувала працю кріпаків, застосовуючи ті ж методи і прийоми, що і світські феодали. </a:t>
            </a:r>
          </a:p>
          <a:p>
            <a:pPr>
              <a:lnSpc>
                <a:spcPct val="80000"/>
              </a:lnSpc>
            </a:pPr>
            <a:r>
              <a:rPr lang="uk-UA" sz="2400"/>
              <a:t>Водночас церква формувала ідеологію феодального суспільства, ставлячи своїм завданням обґрунтування його закономірності, справедливості і богоугодності. Монархи Європи в свою чергу йшли на будь-які витрати, щоб отримати від кліриків вищу санкцію на своє панування.</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6" name="Picture 6" descr="3"/>
          <p:cNvPicPr>
            <a:picLocks noChangeAspect="1" noChangeArrowheads="1"/>
          </p:cNvPicPr>
          <p:nvPr>
            <p:ph sz="half" idx="2"/>
          </p:nvPr>
        </p:nvPicPr>
        <p:blipFill>
          <a:blip r:embed="rId2" cstate="print">
            <a:lum bright="58000" contrast="-58000"/>
          </a:blip>
          <a:srcRect/>
          <a:stretch>
            <a:fillRect/>
          </a:stretch>
        </p:blipFill>
        <p:spPr>
          <a:xfrm>
            <a:off x="1312863" y="301625"/>
            <a:ext cx="6516687" cy="6254750"/>
          </a:xfrm>
          <a:noFill/>
          <a:ln/>
        </p:spPr>
      </p:pic>
      <p:sp>
        <p:nvSpPr>
          <p:cNvPr id="20483" name="Rectangle 3"/>
          <p:cNvSpPr>
            <a:spLocks noGrp="1" noChangeArrowheads="1"/>
          </p:cNvSpPr>
          <p:nvPr>
            <p:ph type="body" sz="half" idx="1"/>
          </p:nvPr>
        </p:nvSpPr>
        <p:spPr>
          <a:xfrm>
            <a:off x="228600" y="301625"/>
            <a:ext cx="8686800" cy="6126163"/>
          </a:xfrm>
        </p:spPr>
        <p:txBody>
          <a:bodyPr/>
          <a:lstStyle/>
          <a:p>
            <a:pPr>
              <a:lnSpc>
                <a:spcPct val="80000"/>
              </a:lnSpc>
            </a:pPr>
            <a:r>
              <a:rPr lang="uk-UA" sz="2400"/>
              <a:t>Феодальна католицька церква могла існувати і процвітати до тих пір, поки панувала її матеріальна основа - феодальний лад. </a:t>
            </a:r>
          </a:p>
          <a:p>
            <a:pPr>
              <a:lnSpc>
                <a:spcPct val="80000"/>
              </a:lnSpc>
            </a:pPr>
            <a:r>
              <a:rPr lang="uk-UA" sz="2400"/>
              <a:t>Але вже в XIV-XV століттях спочатку в Середній Італії і Фландрії, а з кінця XV століття і всюди в Європі почалося формування нового класу, який поступово захоплював  в свої руки економіку, а потім прагнув  і до політичної гегемонії, - класу буржуазії. </a:t>
            </a:r>
          </a:p>
          <a:p>
            <a:pPr>
              <a:lnSpc>
                <a:spcPct val="80000"/>
              </a:lnSpc>
            </a:pPr>
            <a:r>
              <a:rPr lang="uk-UA" sz="2400"/>
              <a:t>Новому  класу, який претендував на панування, потрібна була і нова ідеологія. Власне, вона не була такою вже й новою: буржуазія не збиралася відмовлятися від християнства, але їй було потрібно зовсім не те християнство, яке обслуговувало старий світ; нова релігія повинна була відрізнятися від католицизму в першу чергу простотою і дешевизною: меркантильній буржуазії гроші були потрібні не для того, щоб кидати їх на вітер, будуючи величаві собори і проводячи пишні церковні служби, а для того, щоб, вкладаючи їх у виробництво, створювати і примножувати свої підприємства. </a:t>
            </a:r>
            <a:endParaRPr lang="uk-UA" sz="20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5" name="Picture 7" descr="11"/>
          <p:cNvPicPr>
            <a:picLocks noChangeAspect="1" noChangeArrowheads="1"/>
          </p:cNvPicPr>
          <p:nvPr>
            <p:ph sz="half" idx="2"/>
          </p:nvPr>
        </p:nvPicPr>
        <p:blipFill>
          <a:blip r:embed="rId2" cstate="print">
            <a:lum bright="50000" contrast="-50000"/>
          </a:blip>
          <a:srcRect/>
          <a:stretch>
            <a:fillRect/>
          </a:stretch>
        </p:blipFill>
        <p:spPr>
          <a:xfrm>
            <a:off x="1058863" y="0"/>
            <a:ext cx="7024687" cy="6745288"/>
          </a:xfrm>
          <a:noFill/>
          <a:ln/>
        </p:spPr>
      </p:pic>
      <p:sp>
        <p:nvSpPr>
          <p:cNvPr id="22531" name="Rectangle 3"/>
          <p:cNvSpPr>
            <a:spLocks noGrp="1" noChangeArrowheads="1"/>
          </p:cNvSpPr>
          <p:nvPr>
            <p:ph type="body" sz="half" idx="1"/>
          </p:nvPr>
        </p:nvSpPr>
        <p:spPr>
          <a:xfrm>
            <a:off x="457200" y="836613"/>
            <a:ext cx="8362950" cy="5908675"/>
          </a:xfrm>
        </p:spPr>
        <p:txBody>
          <a:bodyPr/>
          <a:lstStyle/>
          <a:p>
            <a:pPr>
              <a:lnSpc>
                <a:spcPct val="80000"/>
              </a:lnSpc>
            </a:pPr>
            <a:r>
              <a:rPr lang="uk-UA" sz="2400" b="1"/>
              <a:t>У тих державах, де склалася сильна королівська влада, що йшла назустріч національній буржуазії (наприклад, в Англії чи Франції), католицька церква особливими декретами була обмежена у своїх претензіях і цим на  час врятована від загибелі. </a:t>
            </a:r>
          </a:p>
          <a:p>
            <a:pPr>
              <a:lnSpc>
                <a:spcPct val="80000"/>
              </a:lnSpc>
              <a:buFontTx/>
              <a:buNone/>
            </a:pPr>
            <a:endParaRPr lang="uk-UA" sz="2400" b="1"/>
          </a:p>
          <a:p>
            <a:pPr>
              <a:lnSpc>
                <a:spcPct val="80000"/>
              </a:lnSpc>
              <a:buFontTx/>
              <a:buNone/>
            </a:pPr>
            <a:endParaRPr lang="uk-UA" sz="2400" b="1"/>
          </a:p>
          <a:p>
            <a:pPr>
              <a:lnSpc>
                <a:spcPct val="80000"/>
              </a:lnSpc>
              <a:buFontTx/>
              <a:buNone/>
            </a:pPr>
            <a:endParaRPr lang="uk-UA" sz="2400" b="1"/>
          </a:p>
          <a:p>
            <a:pPr>
              <a:lnSpc>
                <a:spcPct val="80000"/>
              </a:lnSpc>
            </a:pPr>
            <a:r>
              <a:rPr lang="uk-UA" sz="2400" b="1"/>
              <a:t>У Німеччині, приміром, де центральна влада була примарною і папська курія отримала можливість господарювати, як у своїй вотчині, католицька церква з її нескінченними поборами і здирництвом викликала загальну ненависть, а непристойна поведінка первосвящеників багаторазово цю ненависть посилювала.</a:t>
            </a:r>
            <a:br>
              <a:rPr lang="uk-UA" sz="2400" b="1"/>
            </a:br>
            <a:endParaRPr lang="uk-UA" sz="2400" b="1"/>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11" name="Picture 7" descr="2"/>
          <p:cNvPicPr>
            <a:picLocks noChangeAspect="1" noChangeArrowheads="1"/>
          </p:cNvPicPr>
          <p:nvPr>
            <p:ph sz="half" idx="2"/>
          </p:nvPr>
        </p:nvPicPr>
        <p:blipFill>
          <a:blip r:embed="rId2" cstate="print">
            <a:lum bright="50000" contrast="-60000"/>
          </a:blip>
          <a:srcRect/>
          <a:stretch>
            <a:fillRect/>
          </a:stretch>
        </p:blipFill>
        <p:spPr>
          <a:xfrm>
            <a:off x="590550" y="247650"/>
            <a:ext cx="7961313" cy="6362700"/>
          </a:xfrm>
          <a:noFill/>
          <a:ln/>
        </p:spPr>
      </p:pic>
      <p:sp>
        <p:nvSpPr>
          <p:cNvPr id="21507" name="Rectangle 3"/>
          <p:cNvSpPr>
            <a:spLocks noGrp="1" noChangeArrowheads="1"/>
          </p:cNvSpPr>
          <p:nvPr>
            <p:ph type="body" sz="half" idx="1"/>
          </p:nvPr>
        </p:nvSpPr>
        <p:spPr>
          <a:xfrm>
            <a:off x="354013" y="404813"/>
            <a:ext cx="8435975" cy="6008687"/>
          </a:xfrm>
        </p:spPr>
        <p:txBody>
          <a:bodyPr/>
          <a:lstStyle/>
          <a:p>
            <a:pPr>
              <a:lnSpc>
                <a:spcPct val="90000"/>
              </a:lnSpc>
            </a:pPr>
            <a:r>
              <a:rPr lang="uk-UA" sz="2400" b="1"/>
              <a:t>Крім економічного і національного гніту передумовою Реформації стали гуманізм і зміна інтелектуального середовища в Європі.</a:t>
            </a:r>
          </a:p>
          <a:p>
            <a:pPr>
              <a:lnSpc>
                <a:spcPct val="90000"/>
              </a:lnSpc>
            </a:pPr>
            <a:r>
              <a:rPr lang="uk-UA" sz="2400" b="1"/>
              <a:t>Критичний дух епохи Відродження дозволив по-новому поглянути на всі явища культури, в тому числі і на релігію. </a:t>
            </a:r>
          </a:p>
          <a:p>
            <a:pPr>
              <a:lnSpc>
                <a:spcPct val="90000"/>
              </a:lnSpc>
            </a:pPr>
            <a:r>
              <a:rPr lang="uk-UA" sz="2400" b="1"/>
              <a:t>Опора Відродження на індивідуальність і особисту відповідальність допоміг критично переглянути церковну структуру, а мода на давні рукописи та першоджерела звернула увагу людей на невідповідність першохристиянства і сучасної церкви. </a:t>
            </a:r>
          </a:p>
          <a:p>
            <a:pPr>
              <a:lnSpc>
                <a:spcPct val="90000"/>
              </a:lnSpc>
            </a:pPr>
            <a:r>
              <a:rPr lang="uk-UA" sz="2400" b="1"/>
              <a:t>Люди з пробудженим розумом і мирським світоглядом ставали критично налаштованими до релігійного життя їх часу в особі католицької церкви.</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2"/>
          <p:cNvPicPr>
            <a:picLocks noChangeAspect="1" noChangeArrowheads="1"/>
          </p:cNvPicPr>
          <p:nvPr>
            <p:ph sz="quarter" idx="1"/>
          </p:nvPr>
        </p:nvPicPr>
        <p:blipFill>
          <a:blip r:embed="rId2" cstate="print">
            <a:lum bright="60000" contrast="-60000"/>
          </a:blip>
          <a:srcRect/>
          <a:stretch>
            <a:fillRect/>
          </a:stretch>
        </p:blipFill>
        <p:spPr>
          <a:xfrm>
            <a:off x="971550" y="0"/>
            <a:ext cx="7200900" cy="6858000"/>
          </a:xfrm>
          <a:noFill/>
          <a:ln/>
        </p:spPr>
      </p:pic>
      <p:sp>
        <p:nvSpPr>
          <p:cNvPr id="3079" name="Rectangle 7"/>
          <p:cNvSpPr>
            <a:spLocks noGrp="1" noChangeArrowheads="1"/>
          </p:cNvSpPr>
          <p:nvPr>
            <p:ph type="title"/>
          </p:nvPr>
        </p:nvSpPr>
        <p:spPr>
          <a:xfrm>
            <a:off x="250825" y="274638"/>
            <a:ext cx="8713788" cy="1143000"/>
          </a:xfrm>
        </p:spPr>
        <p:txBody>
          <a:bodyPr/>
          <a:lstStyle/>
          <a:p>
            <a:r>
              <a:rPr lang="uk-UA" sz="2000" b="1"/>
              <a:t>Реформація (лат. reformatio - виправлення, відновлення) - масове релігійне та суспільно-політичний рух у Західній і Центральній Європі XVI - початку XVII століть, спрямоване на реформування католицького християнства у відповідності з Біблією.</a:t>
            </a:r>
          </a:p>
        </p:txBody>
      </p:sp>
      <p:pic>
        <p:nvPicPr>
          <p:cNvPr id="3084" name="Picture 12" descr="5_resize"/>
          <p:cNvPicPr>
            <a:picLocks noChangeAspect="1" noChangeArrowheads="1"/>
          </p:cNvPicPr>
          <p:nvPr>
            <p:ph sz="quarter" idx="2"/>
          </p:nvPr>
        </p:nvPicPr>
        <p:blipFill>
          <a:blip r:embed="rId3" cstate="print"/>
          <a:srcRect/>
          <a:stretch>
            <a:fillRect/>
          </a:stretch>
        </p:blipFill>
        <p:spPr>
          <a:xfrm>
            <a:off x="5508625" y="2420938"/>
            <a:ext cx="3455988" cy="3321050"/>
          </a:xfrm>
          <a:noFill/>
          <a:ln/>
        </p:spPr>
      </p:pic>
      <p:sp>
        <p:nvSpPr>
          <p:cNvPr id="3080" name="Rectangle 8"/>
          <p:cNvSpPr>
            <a:spLocks noGrp="1" noChangeArrowheads="1"/>
          </p:cNvSpPr>
          <p:nvPr>
            <p:ph type="body" sz="half" idx="3"/>
          </p:nvPr>
        </p:nvSpPr>
        <p:spPr>
          <a:xfrm>
            <a:off x="250825" y="1628775"/>
            <a:ext cx="5400675" cy="4968875"/>
          </a:xfrm>
        </p:spPr>
        <p:txBody>
          <a:bodyPr/>
          <a:lstStyle/>
          <a:p>
            <a:pPr marL="0" indent="355600">
              <a:lnSpc>
                <a:spcPct val="80000"/>
              </a:lnSpc>
            </a:pPr>
            <a:endParaRPr lang="uk-UA" sz="2800" b="1"/>
          </a:p>
          <a:p>
            <a:pPr marL="0" indent="355600">
              <a:lnSpc>
                <a:spcPct val="80000"/>
              </a:lnSpc>
            </a:pPr>
            <a:r>
              <a:rPr lang="uk-UA" sz="2400"/>
              <a:t>Ідейною передумовою реформаційного руху стали ідеали гуманізму. </a:t>
            </a:r>
          </a:p>
          <a:p>
            <a:pPr marL="0" indent="355600">
              <a:lnSpc>
                <a:spcPct val="80000"/>
              </a:lnSpc>
            </a:pPr>
            <a:r>
              <a:rPr lang="uk-UA" sz="2400"/>
              <a:t>Релігія, вважав Еразм Роттердамський, повинна набути форми безпосереднього і відвертого діалогу між Богом і людиною. </a:t>
            </a:r>
          </a:p>
          <a:p>
            <a:pPr marL="0" indent="355600">
              <a:lnSpc>
                <a:spcPct val="80000"/>
              </a:lnSpc>
            </a:pPr>
            <a:r>
              <a:rPr lang="uk-UA" sz="2400"/>
              <a:t>Церковні служби повинні здійснюватися народною мовою, що зробить їх доступними і зрозумілими.</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2"/>
          <p:cNvPicPr>
            <a:picLocks noChangeAspect="1" noChangeArrowheads="1"/>
          </p:cNvPicPr>
          <p:nvPr>
            <p:ph sz="quarter" idx="1"/>
          </p:nvPr>
        </p:nvPicPr>
        <p:blipFill>
          <a:blip r:embed="rId2" cstate="print">
            <a:lum bright="60000" contrast="-60000"/>
          </a:blip>
          <a:srcRect/>
          <a:stretch>
            <a:fillRect/>
          </a:stretch>
        </p:blipFill>
        <p:spPr>
          <a:xfrm>
            <a:off x="971550" y="0"/>
            <a:ext cx="7200900" cy="6858000"/>
          </a:xfrm>
          <a:noFill/>
          <a:ln/>
        </p:spPr>
      </p:pic>
      <p:sp>
        <p:nvSpPr>
          <p:cNvPr id="27653" name="Rectangle 5"/>
          <p:cNvSpPr>
            <a:spLocks noGrp="1" noChangeArrowheads="1"/>
          </p:cNvSpPr>
          <p:nvPr>
            <p:ph type="body" sz="half" idx="3"/>
          </p:nvPr>
        </p:nvSpPr>
        <p:spPr>
          <a:xfrm>
            <a:off x="250825" y="333375"/>
            <a:ext cx="5400675" cy="6264275"/>
          </a:xfrm>
        </p:spPr>
        <p:txBody>
          <a:bodyPr/>
          <a:lstStyle/>
          <a:p>
            <a:pPr marL="0" indent="355600">
              <a:lnSpc>
                <a:spcPct val="80000"/>
              </a:lnSpc>
            </a:pPr>
            <a:endParaRPr lang="uk-UA" sz="2800" b="1"/>
          </a:p>
          <a:p>
            <a:pPr marL="0" indent="355600">
              <a:lnSpc>
                <a:spcPct val="80000"/>
              </a:lnSpc>
            </a:pPr>
            <a:r>
              <a:rPr lang="uk-UA" sz="1400"/>
              <a:t>Економічний тиск, помножене на ущемлення національних інтересів, викликав ще в XIV столітті протест проти авіньйонських пап в Англії. Виразником невдоволення мас тоді став Джон Вікліф, професор Оксфордського університету, що проголосив необхідність знищення всієї папської системи та секуляризації монастирсько-церковної землі. У 1379 році він зазіхнув на авторитет папи римського, висловивши у своїх творах ідею про те, що Христос, а не папа римський, є главою церкви. Він стверджував, що Біблія, а не церква, є єдиним авторитетом віруючого і що церква повинна будуватися за образом Нового Завіту. </a:t>
            </a:r>
          </a:p>
          <a:p>
            <a:pPr marL="0" indent="355600">
              <a:lnSpc>
                <a:spcPct val="80000"/>
              </a:lnSpc>
            </a:pPr>
            <a:r>
              <a:rPr lang="uk-UA" sz="1400"/>
              <a:t>Щоб підкріпити свої погляди, Вікліф зробив Біблію доступною людям на їхній рідній мові. До 1382 був закінчений перший повний переклад Нового Заповіту на англійську мову. Таким чином, вперше англійці мали повний текст Біблії на своїй рідній мові. </a:t>
            </a:r>
          </a:p>
        </p:txBody>
      </p:sp>
      <p:pic>
        <p:nvPicPr>
          <p:cNvPr id="27656" name="Picture 8" descr="Jwycliffejmk"/>
          <p:cNvPicPr>
            <a:picLocks noChangeAspect="1" noChangeArrowheads="1"/>
          </p:cNvPicPr>
          <p:nvPr>
            <p:ph sz="quarter" idx="2"/>
          </p:nvPr>
        </p:nvPicPr>
        <p:blipFill>
          <a:blip r:embed="rId3" cstate="print"/>
          <a:srcRect/>
          <a:stretch>
            <a:fillRect/>
          </a:stretch>
        </p:blipFill>
        <p:spPr>
          <a:xfrm>
            <a:off x="6227763" y="2420938"/>
            <a:ext cx="2805112" cy="3340100"/>
          </a:xfrm>
          <a:noFill/>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2"/>
          <p:cNvPicPr>
            <a:picLocks noChangeAspect="1" noChangeArrowheads="1"/>
          </p:cNvPicPr>
          <p:nvPr>
            <p:ph sz="quarter" idx="1"/>
          </p:nvPr>
        </p:nvPicPr>
        <p:blipFill>
          <a:blip r:embed="rId2" cstate="print">
            <a:lum bright="60000" contrast="-60000"/>
          </a:blip>
          <a:srcRect/>
          <a:stretch>
            <a:fillRect/>
          </a:stretch>
        </p:blipFill>
        <p:spPr>
          <a:xfrm>
            <a:off x="971550" y="0"/>
            <a:ext cx="7200900" cy="6858000"/>
          </a:xfrm>
          <a:noFill/>
          <a:ln/>
        </p:spPr>
      </p:pic>
      <p:sp>
        <p:nvSpPr>
          <p:cNvPr id="28675" name="Rectangle 3"/>
          <p:cNvSpPr>
            <a:spLocks noGrp="1" noChangeArrowheads="1"/>
          </p:cNvSpPr>
          <p:nvPr>
            <p:ph type="body" sz="half" idx="3"/>
          </p:nvPr>
        </p:nvSpPr>
        <p:spPr>
          <a:xfrm>
            <a:off x="250825" y="188913"/>
            <a:ext cx="5761038" cy="6408737"/>
          </a:xfrm>
        </p:spPr>
        <p:txBody>
          <a:bodyPr/>
          <a:lstStyle/>
          <a:p>
            <a:pPr marL="0" indent="355600">
              <a:lnSpc>
                <a:spcPct val="80000"/>
              </a:lnSpc>
            </a:pPr>
            <a:r>
              <a:rPr lang="uk-UA" sz="2000" b="1"/>
              <a:t>Студенти з Чехії, які навчалися в Англії, принесли вчення Джона Вікліфа до себе на батьківщину, де воно стало підґрунтям  для ідей Яна Гуса.</a:t>
            </a:r>
          </a:p>
          <a:p>
            <a:pPr marL="0" indent="355600">
              <a:lnSpc>
                <a:spcPct val="80000"/>
              </a:lnSpc>
            </a:pPr>
            <a:r>
              <a:rPr lang="uk-UA" sz="2000" b="1"/>
              <a:t>Чехія в цей час переживала засилля німецького духовенства.</a:t>
            </a:r>
          </a:p>
          <a:p>
            <a:pPr marL="0" indent="355600">
              <a:lnSpc>
                <a:spcPct val="80000"/>
              </a:lnSpc>
            </a:pPr>
            <a:r>
              <a:rPr lang="uk-UA" sz="2000" b="1"/>
              <a:t>Ян Гус, пастор Віфлеємської каплиці, що навчався в Празькому університеті і приблизно у 1409 році став його ректором, читав твори Вікліфа і засвоїв його ідеї.</a:t>
            </a:r>
          </a:p>
          <a:p>
            <a:pPr marL="0" indent="355600">
              <a:lnSpc>
                <a:spcPct val="80000"/>
              </a:lnSpc>
            </a:pPr>
            <a:r>
              <a:rPr lang="uk-UA" sz="2000" b="1"/>
              <a:t>Проповіді Гуса припали на час підйому чеського національної свідомості, що виступив проти влади Священної Римської імперії в Чехії. Гус пропонував реформу церкви в Чехії, схожу з тією, яку проголошував Вікліф. </a:t>
            </a:r>
          </a:p>
          <a:p>
            <a:pPr marL="0" indent="355600">
              <a:lnSpc>
                <a:spcPct val="80000"/>
              </a:lnSpc>
            </a:pPr>
            <a:r>
              <a:rPr lang="uk-UA" sz="2000" b="1"/>
              <a:t>Прагнучи припинити народне невдоволення, імператор Сигізмунд I і Папа Римський Мартін V ініціювали церковний собор у Констанці, на якому Ян Гус і його сподвижник Ієронім Празький були проголошені єретиками і спалені на багатті. Єретиком проголошувався і Джон Вікліф.</a:t>
            </a:r>
          </a:p>
        </p:txBody>
      </p:sp>
      <p:pic>
        <p:nvPicPr>
          <p:cNvPr id="28682" name="Picture 10" descr="Jan_Hus"/>
          <p:cNvPicPr>
            <a:picLocks noChangeAspect="1" noChangeArrowheads="1"/>
          </p:cNvPicPr>
          <p:nvPr/>
        </p:nvPicPr>
        <p:blipFill>
          <a:blip r:embed="rId3" cstate="print"/>
          <a:srcRect/>
          <a:stretch>
            <a:fillRect/>
          </a:stretch>
        </p:blipFill>
        <p:spPr bwMode="auto">
          <a:xfrm>
            <a:off x="6480175" y="476250"/>
            <a:ext cx="2447925" cy="2520950"/>
          </a:xfrm>
          <a:prstGeom prst="rect">
            <a:avLst/>
          </a:prstGeom>
          <a:noFill/>
          <a:ln w="9525">
            <a:noFill/>
            <a:miter lim="800000"/>
            <a:headEnd/>
            <a:tailEnd/>
          </a:ln>
        </p:spPr>
      </p:pic>
      <p:pic>
        <p:nvPicPr>
          <p:cNvPr id="28684" name="Picture 12" descr="21"/>
          <p:cNvPicPr>
            <a:picLocks noChangeAspect="1" noChangeArrowheads="1"/>
          </p:cNvPicPr>
          <p:nvPr>
            <p:ph sz="quarter" idx="2"/>
          </p:nvPr>
        </p:nvPicPr>
        <p:blipFill>
          <a:blip r:embed="rId4" cstate="print"/>
          <a:srcRect/>
          <a:stretch>
            <a:fillRect/>
          </a:stretch>
        </p:blipFill>
        <p:spPr>
          <a:xfrm>
            <a:off x="6227763" y="3429000"/>
            <a:ext cx="2916237" cy="2801938"/>
          </a:xfrm>
          <a:noFill/>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Century Gothic"/>
        <a:ea typeface=""/>
        <a:cs typeface=""/>
      </a:majorFont>
      <a:minorFont>
        <a:latin typeface="Century Gothic"/>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270</TotalTime>
  <Words>1441</Words>
  <Application>Microsoft Office PowerPoint</Application>
  <PresentationFormat>Экран (4:3)</PresentationFormat>
  <Paragraphs>66</Paragraphs>
  <Slides>15</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15</vt:i4>
      </vt:variant>
    </vt:vector>
  </HeadingPairs>
  <TitlesOfParts>
    <vt:vector size="19" baseType="lpstr">
      <vt:lpstr>Century Gothic</vt:lpstr>
      <vt:lpstr>Wingdings 2</vt:lpstr>
      <vt:lpstr>Copperplate Gothic Bold</vt:lpstr>
      <vt:lpstr>Оформление по умолчанию</vt:lpstr>
      <vt:lpstr>ФІЛОСОФІЯ ЕПОХИ ВІДРОДЖЕННЯ  (частина ІІ)</vt:lpstr>
      <vt:lpstr>Реформація і протестантизм</vt:lpstr>
      <vt:lpstr>Слайд 3</vt:lpstr>
      <vt:lpstr>Слайд 4</vt:lpstr>
      <vt:lpstr>Слайд 5</vt:lpstr>
      <vt:lpstr>Слайд 6</vt:lpstr>
      <vt:lpstr>Реформація (лат. reformatio - виправлення, відновлення) - масове релігійне та суспільно-політичний рух у Західній і Центральній Європі XVI - початку XVII століть, спрямоване на реформування католицького християнства у відповідності з Біблією.</vt:lpstr>
      <vt:lpstr>Слайд 8</vt:lpstr>
      <vt:lpstr>Слайд 9</vt:lpstr>
      <vt:lpstr>Слайд 10</vt:lpstr>
      <vt:lpstr>Слайд 11</vt:lpstr>
      <vt:lpstr>Слайд 12</vt:lpstr>
      <vt:lpstr>Слайд 13</vt:lpstr>
      <vt:lpstr>Слайд 14</vt:lpstr>
      <vt:lpstr>Слайд 15</vt:lpstr>
    </vt:vector>
  </TitlesOfParts>
  <Company>Организация</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ФІЛОСОФІЯ ЕПОХИ ВІДРОДЖЕННЯ  (частина ІІ)</dc:title>
  <dc:creator>Admin</dc:creator>
  <cp:lastModifiedBy>Vita</cp:lastModifiedBy>
  <cp:revision>3</cp:revision>
  <dcterms:created xsi:type="dcterms:W3CDTF">2010-12-05T14:58:58Z</dcterms:created>
  <dcterms:modified xsi:type="dcterms:W3CDTF">2013-02-18T19:31:49Z</dcterms:modified>
</cp:coreProperties>
</file>