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uk-UA"/>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uk-UA"/>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uk-UA"/>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uk-UA"/>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uk-UA"/>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uk-UA"/>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uk-UA"/>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uk-UA"/>
              <a:t>Образец заголовка</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uk-UA"/>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uk-UA"/>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uk-UA"/>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E615C5BA-AFCA-456D-A317-BFEBC0EFF2EF}"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uk-UA"/>
          </a:p>
        </p:txBody>
      </p:sp>
      <p:sp>
        <p:nvSpPr>
          <p:cNvPr id="5" name="Rectangle 6"/>
          <p:cNvSpPr>
            <a:spLocks noGrp="1" noChangeArrowheads="1"/>
          </p:cNvSpPr>
          <p:nvPr>
            <p:ph type="ftr" sz="quarter" idx="11"/>
          </p:nvPr>
        </p:nvSpPr>
        <p:spPr>
          <a:ln/>
        </p:spPr>
        <p:txBody>
          <a:bodyPr/>
          <a:lstStyle>
            <a:lvl1pPr>
              <a:defRPr/>
            </a:lvl1pPr>
          </a:lstStyle>
          <a:p>
            <a:pPr>
              <a:defRPr/>
            </a:pPr>
            <a:endParaRPr lang="uk-UA"/>
          </a:p>
        </p:txBody>
      </p:sp>
      <p:sp>
        <p:nvSpPr>
          <p:cNvPr id="6" name="Rectangle 7"/>
          <p:cNvSpPr>
            <a:spLocks noGrp="1" noChangeArrowheads="1"/>
          </p:cNvSpPr>
          <p:nvPr>
            <p:ph type="sldNum" sz="quarter" idx="12"/>
          </p:nvPr>
        </p:nvSpPr>
        <p:spPr>
          <a:ln/>
        </p:spPr>
        <p:txBody>
          <a:bodyPr/>
          <a:lstStyle>
            <a:lvl1pPr>
              <a:defRPr/>
            </a:lvl1pPr>
          </a:lstStyle>
          <a:p>
            <a:pPr>
              <a:defRPr/>
            </a:pPr>
            <a:fld id="{3EB01BB9-8CDC-416A-9C15-AD8896F01440}"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uk-UA"/>
          </a:p>
        </p:txBody>
      </p:sp>
      <p:sp>
        <p:nvSpPr>
          <p:cNvPr id="5" name="Rectangle 6"/>
          <p:cNvSpPr>
            <a:spLocks noGrp="1" noChangeArrowheads="1"/>
          </p:cNvSpPr>
          <p:nvPr>
            <p:ph type="ftr" sz="quarter" idx="11"/>
          </p:nvPr>
        </p:nvSpPr>
        <p:spPr>
          <a:ln/>
        </p:spPr>
        <p:txBody>
          <a:bodyPr/>
          <a:lstStyle>
            <a:lvl1pPr>
              <a:defRPr/>
            </a:lvl1pPr>
          </a:lstStyle>
          <a:p>
            <a:pPr>
              <a:defRPr/>
            </a:pPr>
            <a:endParaRPr lang="uk-UA"/>
          </a:p>
        </p:txBody>
      </p:sp>
      <p:sp>
        <p:nvSpPr>
          <p:cNvPr id="6" name="Rectangle 7"/>
          <p:cNvSpPr>
            <a:spLocks noGrp="1" noChangeArrowheads="1"/>
          </p:cNvSpPr>
          <p:nvPr>
            <p:ph type="sldNum" sz="quarter" idx="12"/>
          </p:nvPr>
        </p:nvSpPr>
        <p:spPr>
          <a:ln/>
        </p:spPr>
        <p:txBody>
          <a:bodyPr/>
          <a:lstStyle>
            <a:lvl1pPr>
              <a:defRPr/>
            </a:lvl1pPr>
          </a:lstStyle>
          <a:p>
            <a:pPr>
              <a:defRPr/>
            </a:pPr>
            <a:fld id="{4ABFCD10-89DB-4115-9473-C74CF02920D8}"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5"/>
          <p:cNvSpPr>
            <a:spLocks noGrp="1" noChangeArrowheads="1"/>
          </p:cNvSpPr>
          <p:nvPr>
            <p:ph type="dt" sz="half" idx="10"/>
          </p:nvPr>
        </p:nvSpPr>
        <p:spPr>
          <a:ln/>
        </p:spPr>
        <p:txBody>
          <a:bodyPr/>
          <a:lstStyle>
            <a:lvl1pPr>
              <a:defRPr/>
            </a:lvl1pPr>
          </a:lstStyle>
          <a:p>
            <a:pPr>
              <a:defRPr/>
            </a:pPr>
            <a:endParaRPr lang="uk-UA"/>
          </a:p>
        </p:txBody>
      </p:sp>
      <p:sp>
        <p:nvSpPr>
          <p:cNvPr id="6" name="Rectangle 6"/>
          <p:cNvSpPr>
            <a:spLocks noGrp="1" noChangeArrowheads="1"/>
          </p:cNvSpPr>
          <p:nvPr>
            <p:ph type="ftr" sz="quarter" idx="11"/>
          </p:nvPr>
        </p:nvSpPr>
        <p:spPr>
          <a:ln/>
        </p:spPr>
        <p:txBody>
          <a:bodyPr/>
          <a:lstStyle>
            <a:lvl1pPr>
              <a:defRPr/>
            </a:lvl1pPr>
          </a:lstStyle>
          <a:p>
            <a:pPr>
              <a:defRPr/>
            </a:pPr>
            <a:endParaRPr lang="uk-UA"/>
          </a:p>
        </p:txBody>
      </p:sp>
      <p:sp>
        <p:nvSpPr>
          <p:cNvPr id="7" name="Rectangle 7"/>
          <p:cNvSpPr>
            <a:spLocks noGrp="1" noChangeArrowheads="1"/>
          </p:cNvSpPr>
          <p:nvPr>
            <p:ph type="sldNum" sz="quarter" idx="12"/>
          </p:nvPr>
        </p:nvSpPr>
        <p:spPr>
          <a:ln/>
        </p:spPr>
        <p:txBody>
          <a:bodyPr/>
          <a:lstStyle>
            <a:lvl1pPr>
              <a:defRPr/>
            </a:lvl1pPr>
          </a:lstStyle>
          <a:p>
            <a:pPr>
              <a:defRPr/>
            </a:pPr>
            <a:fld id="{8CAB68E0-B1F0-44AF-8C92-C6CB37232976}"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uk-UA"/>
          </a:p>
        </p:txBody>
      </p:sp>
      <p:sp>
        <p:nvSpPr>
          <p:cNvPr id="5" name="Rectangle 6"/>
          <p:cNvSpPr>
            <a:spLocks noGrp="1" noChangeArrowheads="1"/>
          </p:cNvSpPr>
          <p:nvPr>
            <p:ph type="ftr" sz="quarter" idx="11"/>
          </p:nvPr>
        </p:nvSpPr>
        <p:spPr>
          <a:ln/>
        </p:spPr>
        <p:txBody>
          <a:bodyPr/>
          <a:lstStyle>
            <a:lvl1pPr>
              <a:defRPr/>
            </a:lvl1pPr>
          </a:lstStyle>
          <a:p>
            <a:pPr>
              <a:defRPr/>
            </a:pPr>
            <a:endParaRPr lang="uk-UA"/>
          </a:p>
        </p:txBody>
      </p:sp>
      <p:sp>
        <p:nvSpPr>
          <p:cNvPr id="6" name="Rectangle 7"/>
          <p:cNvSpPr>
            <a:spLocks noGrp="1" noChangeArrowheads="1"/>
          </p:cNvSpPr>
          <p:nvPr>
            <p:ph type="sldNum" sz="quarter" idx="12"/>
          </p:nvPr>
        </p:nvSpPr>
        <p:spPr>
          <a:ln/>
        </p:spPr>
        <p:txBody>
          <a:bodyPr/>
          <a:lstStyle>
            <a:lvl1pPr>
              <a:defRPr/>
            </a:lvl1pPr>
          </a:lstStyle>
          <a:p>
            <a:pPr>
              <a:defRPr/>
            </a:pPr>
            <a:fld id="{56D62AD1-9A6B-41CA-B470-D50AE90AB5D4}"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uk-UA"/>
          </a:p>
        </p:txBody>
      </p:sp>
      <p:sp>
        <p:nvSpPr>
          <p:cNvPr id="5" name="Rectangle 6"/>
          <p:cNvSpPr>
            <a:spLocks noGrp="1" noChangeArrowheads="1"/>
          </p:cNvSpPr>
          <p:nvPr>
            <p:ph type="ftr" sz="quarter" idx="11"/>
          </p:nvPr>
        </p:nvSpPr>
        <p:spPr>
          <a:ln/>
        </p:spPr>
        <p:txBody>
          <a:bodyPr/>
          <a:lstStyle>
            <a:lvl1pPr>
              <a:defRPr/>
            </a:lvl1pPr>
          </a:lstStyle>
          <a:p>
            <a:pPr>
              <a:defRPr/>
            </a:pPr>
            <a:endParaRPr lang="uk-UA"/>
          </a:p>
        </p:txBody>
      </p:sp>
      <p:sp>
        <p:nvSpPr>
          <p:cNvPr id="6" name="Rectangle 7"/>
          <p:cNvSpPr>
            <a:spLocks noGrp="1" noChangeArrowheads="1"/>
          </p:cNvSpPr>
          <p:nvPr>
            <p:ph type="sldNum" sz="quarter" idx="12"/>
          </p:nvPr>
        </p:nvSpPr>
        <p:spPr>
          <a:ln/>
        </p:spPr>
        <p:txBody>
          <a:bodyPr/>
          <a:lstStyle>
            <a:lvl1pPr>
              <a:defRPr/>
            </a:lvl1pPr>
          </a:lstStyle>
          <a:p>
            <a:pPr>
              <a:defRPr/>
            </a:pPr>
            <a:fld id="{26C08635-B51F-4B26-A89D-2CC2A04ECCAC}"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5"/>
          <p:cNvSpPr>
            <a:spLocks noGrp="1" noChangeArrowheads="1"/>
          </p:cNvSpPr>
          <p:nvPr>
            <p:ph type="dt" sz="half" idx="10"/>
          </p:nvPr>
        </p:nvSpPr>
        <p:spPr>
          <a:ln/>
        </p:spPr>
        <p:txBody>
          <a:bodyPr/>
          <a:lstStyle>
            <a:lvl1pPr>
              <a:defRPr/>
            </a:lvl1pPr>
          </a:lstStyle>
          <a:p>
            <a:pPr>
              <a:defRPr/>
            </a:pPr>
            <a:endParaRPr lang="uk-UA"/>
          </a:p>
        </p:txBody>
      </p:sp>
      <p:sp>
        <p:nvSpPr>
          <p:cNvPr id="6" name="Rectangle 6"/>
          <p:cNvSpPr>
            <a:spLocks noGrp="1" noChangeArrowheads="1"/>
          </p:cNvSpPr>
          <p:nvPr>
            <p:ph type="ftr" sz="quarter" idx="11"/>
          </p:nvPr>
        </p:nvSpPr>
        <p:spPr>
          <a:ln/>
        </p:spPr>
        <p:txBody>
          <a:bodyPr/>
          <a:lstStyle>
            <a:lvl1pPr>
              <a:defRPr/>
            </a:lvl1pPr>
          </a:lstStyle>
          <a:p>
            <a:pPr>
              <a:defRPr/>
            </a:pPr>
            <a:endParaRPr lang="uk-UA"/>
          </a:p>
        </p:txBody>
      </p:sp>
      <p:sp>
        <p:nvSpPr>
          <p:cNvPr id="7" name="Rectangle 7"/>
          <p:cNvSpPr>
            <a:spLocks noGrp="1" noChangeArrowheads="1"/>
          </p:cNvSpPr>
          <p:nvPr>
            <p:ph type="sldNum" sz="quarter" idx="12"/>
          </p:nvPr>
        </p:nvSpPr>
        <p:spPr>
          <a:ln/>
        </p:spPr>
        <p:txBody>
          <a:bodyPr/>
          <a:lstStyle>
            <a:lvl1pPr>
              <a:defRPr/>
            </a:lvl1pPr>
          </a:lstStyle>
          <a:p>
            <a:pPr>
              <a:defRPr/>
            </a:pPr>
            <a:fld id="{C2EDEA39-D6F0-48C6-88EA-CD03BB6C95B3}"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5"/>
          <p:cNvSpPr>
            <a:spLocks noGrp="1" noChangeArrowheads="1"/>
          </p:cNvSpPr>
          <p:nvPr>
            <p:ph type="dt" sz="half" idx="10"/>
          </p:nvPr>
        </p:nvSpPr>
        <p:spPr>
          <a:ln/>
        </p:spPr>
        <p:txBody>
          <a:bodyPr/>
          <a:lstStyle>
            <a:lvl1pPr>
              <a:defRPr/>
            </a:lvl1pPr>
          </a:lstStyle>
          <a:p>
            <a:pPr>
              <a:defRPr/>
            </a:pPr>
            <a:endParaRPr lang="uk-UA"/>
          </a:p>
        </p:txBody>
      </p:sp>
      <p:sp>
        <p:nvSpPr>
          <p:cNvPr id="8" name="Rectangle 6"/>
          <p:cNvSpPr>
            <a:spLocks noGrp="1" noChangeArrowheads="1"/>
          </p:cNvSpPr>
          <p:nvPr>
            <p:ph type="ftr" sz="quarter" idx="11"/>
          </p:nvPr>
        </p:nvSpPr>
        <p:spPr>
          <a:ln/>
        </p:spPr>
        <p:txBody>
          <a:bodyPr/>
          <a:lstStyle>
            <a:lvl1pPr>
              <a:defRPr/>
            </a:lvl1pPr>
          </a:lstStyle>
          <a:p>
            <a:pPr>
              <a:defRPr/>
            </a:pPr>
            <a:endParaRPr lang="uk-UA"/>
          </a:p>
        </p:txBody>
      </p:sp>
      <p:sp>
        <p:nvSpPr>
          <p:cNvPr id="9" name="Rectangle 7"/>
          <p:cNvSpPr>
            <a:spLocks noGrp="1" noChangeArrowheads="1"/>
          </p:cNvSpPr>
          <p:nvPr>
            <p:ph type="sldNum" sz="quarter" idx="12"/>
          </p:nvPr>
        </p:nvSpPr>
        <p:spPr>
          <a:ln/>
        </p:spPr>
        <p:txBody>
          <a:bodyPr/>
          <a:lstStyle>
            <a:lvl1pPr>
              <a:defRPr/>
            </a:lvl1pPr>
          </a:lstStyle>
          <a:p>
            <a:pPr>
              <a:defRPr/>
            </a:pPr>
            <a:fld id="{AD4A0D50-7D83-42A2-B51B-A004938625A4}"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5"/>
          <p:cNvSpPr>
            <a:spLocks noGrp="1" noChangeArrowheads="1"/>
          </p:cNvSpPr>
          <p:nvPr>
            <p:ph type="dt" sz="half" idx="10"/>
          </p:nvPr>
        </p:nvSpPr>
        <p:spPr>
          <a:ln/>
        </p:spPr>
        <p:txBody>
          <a:bodyPr/>
          <a:lstStyle>
            <a:lvl1pPr>
              <a:defRPr/>
            </a:lvl1pPr>
          </a:lstStyle>
          <a:p>
            <a:pPr>
              <a:defRPr/>
            </a:pPr>
            <a:endParaRPr lang="uk-UA"/>
          </a:p>
        </p:txBody>
      </p:sp>
      <p:sp>
        <p:nvSpPr>
          <p:cNvPr id="4" name="Rectangle 6"/>
          <p:cNvSpPr>
            <a:spLocks noGrp="1" noChangeArrowheads="1"/>
          </p:cNvSpPr>
          <p:nvPr>
            <p:ph type="ftr" sz="quarter" idx="11"/>
          </p:nvPr>
        </p:nvSpPr>
        <p:spPr>
          <a:ln/>
        </p:spPr>
        <p:txBody>
          <a:bodyPr/>
          <a:lstStyle>
            <a:lvl1pPr>
              <a:defRPr/>
            </a:lvl1pPr>
          </a:lstStyle>
          <a:p>
            <a:pPr>
              <a:defRPr/>
            </a:pPr>
            <a:endParaRPr lang="uk-UA"/>
          </a:p>
        </p:txBody>
      </p:sp>
      <p:sp>
        <p:nvSpPr>
          <p:cNvPr id="5" name="Rectangle 7"/>
          <p:cNvSpPr>
            <a:spLocks noGrp="1" noChangeArrowheads="1"/>
          </p:cNvSpPr>
          <p:nvPr>
            <p:ph type="sldNum" sz="quarter" idx="12"/>
          </p:nvPr>
        </p:nvSpPr>
        <p:spPr>
          <a:ln/>
        </p:spPr>
        <p:txBody>
          <a:bodyPr/>
          <a:lstStyle>
            <a:lvl1pPr>
              <a:defRPr/>
            </a:lvl1pPr>
          </a:lstStyle>
          <a:p>
            <a:pPr>
              <a:defRPr/>
            </a:pPr>
            <a:fld id="{088D7CC5-C8C3-4F2A-A014-AE4A232288D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uk-UA"/>
          </a:p>
        </p:txBody>
      </p:sp>
      <p:sp>
        <p:nvSpPr>
          <p:cNvPr id="3" name="Rectangle 6"/>
          <p:cNvSpPr>
            <a:spLocks noGrp="1" noChangeArrowheads="1"/>
          </p:cNvSpPr>
          <p:nvPr>
            <p:ph type="ftr" sz="quarter" idx="11"/>
          </p:nvPr>
        </p:nvSpPr>
        <p:spPr>
          <a:ln/>
        </p:spPr>
        <p:txBody>
          <a:bodyPr/>
          <a:lstStyle>
            <a:lvl1pPr>
              <a:defRPr/>
            </a:lvl1pPr>
          </a:lstStyle>
          <a:p>
            <a:pPr>
              <a:defRPr/>
            </a:pPr>
            <a:endParaRPr lang="uk-UA"/>
          </a:p>
        </p:txBody>
      </p:sp>
      <p:sp>
        <p:nvSpPr>
          <p:cNvPr id="4" name="Rectangle 7"/>
          <p:cNvSpPr>
            <a:spLocks noGrp="1" noChangeArrowheads="1"/>
          </p:cNvSpPr>
          <p:nvPr>
            <p:ph type="sldNum" sz="quarter" idx="12"/>
          </p:nvPr>
        </p:nvSpPr>
        <p:spPr>
          <a:ln/>
        </p:spPr>
        <p:txBody>
          <a:bodyPr/>
          <a:lstStyle>
            <a:lvl1pPr>
              <a:defRPr/>
            </a:lvl1pPr>
          </a:lstStyle>
          <a:p>
            <a:pPr>
              <a:defRPr/>
            </a:pPr>
            <a:fld id="{FCA1F76F-F4EA-40E3-BD7F-948FCE4AAD54}"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uk-UA"/>
          </a:p>
        </p:txBody>
      </p:sp>
      <p:sp>
        <p:nvSpPr>
          <p:cNvPr id="6" name="Rectangle 6"/>
          <p:cNvSpPr>
            <a:spLocks noGrp="1" noChangeArrowheads="1"/>
          </p:cNvSpPr>
          <p:nvPr>
            <p:ph type="ftr" sz="quarter" idx="11"/>
          </p:nvPr>
        </p:nvSpPr>
        <p:spPr>
          <a:ln/>
        </p:spPr>
        <p:txBody>
          <a:bodyPr/>
          <a:lstStyle>
            <a:lvl1pPr>
              <a:defRPr/>
            </a:lvl1pPr>
          </a:lstStyle>
          <a:p>
            <a:pPr>
              <a:defRPr/>
            </a:pPr>
            <a:endParaRPr lang="uk-UA"/>
          </a:p>
        </p:txBody>
      </p:sp>
      <p:sp>
        <p:nvSpPr>
          <p:cNvPr id="7" name="Rectangle 7"/>
          <p:cNvSpPr>
            <a:spLocks noGrp="1" noChangeArrowheads="1"/>
          </p:cNvSpPr>
          <p:nvPr>
            <p:ph type="sldNum" sz="quarter" idx="12"/>
          </p:nvPr>
        </p:nvSpPr>
        <p:spPr>
          <a:ln/>
        </p:spPr>
        <p:txBody>
          <a:bodyPr/>
          <a:lstStyle>
            <a:lvl1pPr>
              <a:defRPr/>
            </a:lvl1pPr>
          </a:lstStyle>
          <a:p>
            <a:pPr>
              <a:defRPr/>
            </a:pPr>
            <a:fld id="{0A855E0C-407C-4269-908F-7CBEAEBA5FEA}"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uk-UA"/>
          </a:p>
        </p:txBody>
      </p:sp>
      <p:sp>
        <p:nvSpPr>
          <p:cNvPr id="6" name="Rectangle 6"/>
          <p:cNvSpPr>
            <a:spLocks noGrp="1" noChangeArrowheads="1"/>
          </p:cNvSpPr>
          <p:nvPr>
            <p:ph type="ftr" sz="quarter" idx="11"/>
          </p:nvPr>
        </p:nvSpPr>
        <p:spPr>
          <a:ln/>
        </p:spPr>
        <p:txBody>
          <a:bodyPr/>
          <a:lstStyle>
            <a:lvl1pPr>
              <a:defRPr/>
            </a:lvl1pPr>
          </a:lstStyle>
          <a:p>
            <a:pPr>
              <a:defRPr/>
            </a:pPr>
            <a:endParaRPr lang="uk-UA"/>
          </a:p>
        </p:txBody>
      </p:sp>
      <p:sp>
        <p:nvSpPr>
          <p:cNvPr id="7" name="Rectangle 7"/>
          <p:cNvSpPr>
            <a:spLocks noGrp="1" noChangeArrowheads="1"/>
          </p:cNvSpPr>
          <p:nvPr>
            <p:ph type="sldNum" sz="quarter" idx="12"/>
          </p:nvPr>
        </p:nvSpPr>
        <p:spPr>
          <a:ln/>
        </p:spPr>
        <p:txBody>
          <a:bodyPr/>
          <a:lstStyle>
            <a:lvl1pPr>
              <a:defRPr/>
            </a:lvl1pPr>
          </a:lstStyle>
          <a:p>
            <a:pPr>
              <a:defRPr/>
            </a:pPr>
            <a:fld id="{5375764B-BBAA-48B5-85BD-D431B2FB10DC}"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uk-UA"/>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uk-UA"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uk-UA"/>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uk-UA"/>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A171897-675A-45CF-872A-818F193D7BA1}" type="slidenum">
              <a:rPr lang="uk-UA"/>
              <a:pPr>
                <a:defRPr/>
              </a:pPr>
              <a:t>‹#›</a:t>
            </a:fld>
            <a:endParaRPr lang="uk-UA"/>
          </a:p>
        </p:txBody>
      </p:sp>
      <p:sp>
        <p:nvSpPr>
          <p:cNvPr id="41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uk-UA"/>
          </a:p>
        </p:txBody>
      </p:sp>
      <p:sp>
        <p:nvSpPr>
          <p:cNvPr id="41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uk-UA"/>
          </a:p>
        </p:txBody>
      </p:sp>
      <p:grpSp>
        <p:nvGrpSpPr>
          <p:cNvPr id="1034" name="Group 10"/>
          <p:cNvGrpSpPr>
            <a:grpSpLocks/>
          </p:cNvGrpSpPr>
          <p:nvPr/>
        </p:nvGrpSpPr>
        <p:grpSpPr bwMode="auto">
          <a:xfrm>
            <a:off x="7938" y="5540375"/>
            <a:ext cx="1784350" cy="1246188"/>
            <a:chOff x="5" y="3490"/>
            <a:chExt cx="1124" cy="785"/>
          </a:xfrm>
        </p:grpSpPr>
        <p:sp>
          <p:nvSpPr>
            <p:cNvPr id="41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uk-UA"/>
            </a:p>
          </p:txBody>
        </p:sp>
        <p:sp>
          <p:nvSpPr>
            <p:cNvPr id="41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uk-UA"/>
            </a:p>
          </p:txBody>
        </p:sp>
        <p:sp>
          <p:nvSpPr>
            <p:cNvPr id="41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uk-UA"/>
            </a:p>
          </p:txBody>
        </p:sp>
        <p:sp>
          <p:nvSpPr>
            <p:cNvPr id="41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sp>
          <p:nvSpPr>
            <p:cNvPr id="41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uk-UA"/>
            </a:p>
          </p:txBody>
        </p:sp>
        <p:sp>
          <p:nvSpPr>
            <p:cNvPr id="41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uk-UA"/>
            </a:p>
          </p:txBody>
        </p:sp>
        <p:sp>
          <p:nvSpPr>
            <p:cNvPr id="41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uk-UA"/>
            </a:p>
          </p:txBody>
        </p:sp>
        <p:sp>
          <p:nvSpPr>
            <p:cNvPr id="41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uk-UA"/>
            </a:p>
          </p:txBody>
        </p:sp>
        <p:sp>
          <p:nvSpPr>
            <p:cNvPr id="41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uk-UA"/>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uk-UA"/>
                </a:p>
              </p:txBody>
            </p:sp>
            <p:sp>
              <p:nvSpPr>
                <p:cNvPr id="41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uk-UA"/>
                </a:p>
              </p:txBody>
            </p:sp>
            <p:sp>
              <p:nvSpPr>
                <p:cNvPr id="41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uk-UA"/>
                </a:p>
              </p:txBody>
            </p:sp>
          </p:grpSp>
          <p:sp>
            <p:nvSpPr>
              <p:cNvPr id="41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41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sp>
            <p:nvSpPr>
              <p:cNvPr id="41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uk-UA"/>
              </a:p>
            </p:txBody>
          </p:sp>
          <p:grpSp>
            <p:nvGrpSpPr>
              <p:cNvPr id="1065"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41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41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41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uk-UA"/>
                </a:p>
              </p:txBody>
            </p:sp>
            <p:sp>
              <p:nvSpPr>
                <p:cNvPr id="41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uk-UA"/>
                </a:p>
              </p:txBody>
            </p:sp>
            <p:sp>
              <p:nvSpPr>
                <p:cNvPr id="41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uk-UA"/>
                </a:p>
              </p:txBody>
            </p:sp>
            <p:sp>
              <p:nvSpPr>
                <p:cNvPr id="41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uk-UA"/>
                </a:p>
              </p:txBody>
            </p:sp>
            <p:sp>
              <p:nvSpPr>
                <p:cNvPr id="41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uk-UA"/>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uk-UA"/>
            </a:p>
          </p:txBody>
        </p:sp>
        <p:sp>
          <p:nvSpPr>
            <p:cNvPr id="41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uk-UA"/>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uk-UA"/>
              </a:p>
            </p:txBody>
          </p:sp>
          <p:grpSp>
            <p:nvGrpSpPr>
              <p:cNvPr id="1040"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uk-UA"/>
                </a:p>
              </p:txBody>
            </p:sp>
            <p:sp>
              <p:nvSpPr>
                <p:cNvPr id="4141"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uk-UA"/>
                </a:p>
              </p:txBody>
            </p:sp>
            <p:sp>
              <p:nvSpPr>
                <p:cNvPr id="4142"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uk-UA"/>
                </a:p>
              </p:txBody>
            </p:sp>
            <p:sp>
              <p:nvSpPr>
                <p:cNvPr id="41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uk-UA"/>
                </a:p>
              </p:txBody>
            </p:sp>
            <p:sp>
              <p:nvSpPr>
                <p:cNvPr id="4144"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uk-UA"/>
                </a:p>
              </p:txBody>
            </p:sp>
            <p:sp>
              <p:nvSpPr>
                <p:cNvPr id="4145"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uk-UA"/>
                </a:p>
              </p:txBody>
            </p:sp>
            <p:sp>
              <p:nvSpPr>
                <p:cNvPr id="41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uk-UA"/>
                </a:p>
              </p:txBody>
            </p:sp>
            <p:sp>
              <p:nvSpPr>
                <p:cNvPr id="4147"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uk-UA"/>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uk-UA"/>
            </a:p>
          </p:txBody>
        </p:sp>
      </p:gr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79613" y="1958975"/>
            <a:ext cx="7772400" cy="1470025"/>
          </a:xfrm>
        </p:spPr>
        <p:txBody>
          <a:bodyPr/>
          <a:lstStyle/>
          <a:p>
            <a:pPr eaLnBrk="1" hangingPunct="1">
              <a:defRPr/>
            </a:pPr>
            <a:r>
              <a:rPr lang="uk-UA" smtClean="0"/>
              <a:t>Міфологія - філософія первісності</a:t>
            </a:r>
            <a:r>
              <a:rPr lang="ru-RU" smtClean="0"/>
              <a:t> </a:t>
            </a:r>
            <a:endParaRPr lang="uk-UA" smtClean="0"/>
          </a:p>
        </p:txBody>
      </p:sp>
      <p:sp>
        <p:nvSpPr>
          <p:cNvPr id="2051" name="Rectangle 3"/>
          <p:cNvSpPr>
            <a:spLocks noGrp="1" noChangeArrowheads="1"/>
          </p:cNvSpPr>
          <p:nvPr>
            <p:ph type="subTitle" idx="1"/>
          </p:nvPr>
        </p:nvSpPr>
        <p:spPr>
          <a:xfrm>
            <a:off x="468313" y="3429000"/>
            <a:ext cx="8424862" cy="3240088"/>
          </a:xfrm>
        </p:spPr>
        <p:txBody>
          <a:bodyPr/>
          <a:lstStyle/>
          <a:p>
            <a:pPr marL="609600" indent="-609600" eaLnBrk="1" hangingPunct="1">
              <a:lnSpc>
                <a:spcPct val="90000"/>
              </a:lnSpc>
              <a:buFontTx/>
              <a:buAutoNum type="arabicPeriod"/>
              <a:defRPr/>
            </a:pPr>
            <a:r>
              <a:rPr lang="uk-UA" smtClean="0"/>
              <a:t>Що таке міф ? Що таке міфологія ?</a:t>
            </a:r>
          </a:p>
          <a:p>
            <a:pPr marL="609600" indent="-609600" eaLnBrk="1" hangingPunct="1">
              <a:lnSpc>
                <a:spcPct val="90000"/>
              </a:lnSpc>
              <a:buFontTx/>
              <a:buAutoNum type="arabicPeriod"/>
              <a:defRPr/>
            </a:pPr>
            <a:r>
              <a:rPr lang="uk-UA" smtClean="0"/>
              <a:t>Міф і час.</a:t>
            </a:r>
          </a:p>
          <a:p>
            <a:pPr marL="609600" indent="-609600" eaLnBrk="1" hangingPunct="1">
              <a:lnSpc>
                <a:spcPct val="90000"/>
              </a:lnSpc>
              <a:buFontTx/>
              <a:buAutoNum type="arabicPeriod"/>
              <a:defRPr/>
            </a:pPr>
            <a:r>
              <a:rPr lang="uk-UA" smtClean="0"/>
              <a:t>Головне питання міфології – вчення         про початок.</a:t>
            </a:r>
          </a:p>
          <a:p>
            <a:pPr marL="609600" indent="-609600" eaLnBrk="1" hangingPunct="1">
              <a:lnSpc>
                <a:spcPct val="90000"/>
              </a:lnSpc>
              <a:buFontTx/>
              <a:buAutoNum type="arabicPeriod"/>
              <a:defRPr/>
            </a:pPr>
            <a:endParaRPr lang="uk-UA" smtClean="0"/>
          </a:p>
          <a:p>
            <a:pPr marL="609600" indent="-609600" eaLnBrk="1" hangingPunct="1">
              <a:lnSpc>
                <a:spcPct val="90000"/>
              </a:lnSpc>
              <a:buFontTx/>
              <a:buAutoNum type="arabicPeriod"/>
              <a:defRPr/>
            </a:pPr>
            <a:r>
              <a:rPr lang="uk-UA" smtClean="0"/>
              <a:t>Антропоморфізм.</a:t>
            </a:r>
          </a:p>
          <a:p>
            <a:pPr marL="609600" indent="-609600" eaLnBrk="1" hangingPunct="1">
              <a:lnSpc>
                <a:spcPct val="90000"/>
              </a:lnSpc>
              <a:buFontTx/>
              <a:buAutoNum type="arabicPeriod"/>
              <a:defRPr/>
            </a:pPr>
            <a:r>
              <a:rPr lang="uk-UA" smtClean="0"/>
              <a:t>Поняття суб'єкту та об'єкту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body" sz="half" idx="1"/>
          </p:nvPr>
        </p:nvSpPr>
        <p:spPr>
          <a:xfrm>
            <a:off x="179388" y="549275"/>
            <a:ext cx="4537075" cy="5400675"/>
          </a:xfrm>
        </p:spPr>
        <p:txBody>
          <a:bodyPr/>
          <a:lstStyle/>
          <a:p>
            <a:pPr eaLnBrk="1" hangingPunct="1">
              <a:lnSpc>
                <a:spcPct val="90000"/>
              </a:lnSpc>
            </a:pPr>
            <a:r>
              <a:rPr lang="uk-UA" sz="2000" smtClean="0"/>
              <a:t>Одним із головних питань міфології є вчення про Початок. </a:t>
            </a:r>
          </a:p>
          <a:p>
            <a:pPr eaLnBrk="1" hangingPunct="1">
              <a:lnSpc>
                <a:spcPct val="90000"/>
              </a:lnSpc>
            </a:pPr>
            <a:r>
              <a:rPr lang="uk-UA" sz="2000" smtClean="0"/>
              <a:t>Людину завжди воно цікавило: звідки все почалося? Найдавніші міфи дають опис походження Космосу за аналогією з теологічним народженням. </a:t>
            </a:r>
          </a:p>
          <a:p>
            <a:pPr eaLnBrk="1" hangingPunct="1">
              <a:lnSpc>
                <a:spcPct val="90000"/>
              </a:lnSpc>
            </a:pPr>
            <a:r>
              <a:rPr lang="uk-UA" sz="2000" smtClean="0"/>
              <a:t>Давні арії вважали, що Космос виник завдяки шлюбу неба і землі. </a:t>
            </a:r>
          </a:p>
          <a:p>
            <a:pPr eaLnBrk="1" hangingPunct="1">
              <a:lnSpc>
                <a:spcPct val="90000"/>
              </a:lnSpc>
            </a:pPr>
            <a:r>
              <a:rPr lang="uk-UA" sz="2000" smtClean="0"/>
              <a:t>В уявленнях стародавніх китайців із безформного мороку з’явилися дві сили: чоловіча — </a:t>
            </a:r>
            <a:r>
              <a:rPr lang="uk-UA" sz="2000" b="1" smtClean="0"/>
              <a:t>ян</a:t>
            </a:r>
            <a:r>
              <a:rPr lang="uk-UA" sz="2000" smtClean="0"/>
              <a:t>, що управляла небом, та жіноча — </a:t>
            </a:r>
            <a:r>
              <a:rPr lang="uk-UA" sz="2000" b="1" smtClean="0"/>
              <a:t>інь</a:t>
            </a:r>
            <a:r>
              <a:rPr lang="uk-UA" sz="2000" smtClean="0"/>
              <a:t>, що порядкувала на землі.</a:t>
            </a:r>
          </a:p>
        </p:txBody>
      </p:sp>
      <p:pic>
        <p:nvPicPr>
          <p:cNvPr id="12291" name="Picture 7" descr="38556197_515"/>
          <p:cNvPicPr>
            <a:picLocks noChangeAspect="1" noChangeArrowheads="1"/>
          </p:cNvPicPr>
          <p:nvPr>
            <p:ph sz="half" idx="2"/>
          </p:nvPr>
        </p:nvPicPr>
        <p:blipFill>
          <a:blip r:embed="rId2" cstate="print"/>
          <a:srcRect/>
          <a:stretch>
            <a:fillRect/>
          </a:stretch>
        </p:blipFill>
        <p:spPr>
          <a:xfrm>
            <a:off x="4716463" y="1484313"/>
            <a:ext cx="3771900" cy="36353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ph type="body" sz="half" idx="1"/>
          </p:nvPr>
        </p:nvPicPr>
        <p:blipFill>
          <a:blip r:embed="rId2" cstate="print"/>
          <a:srcRect/>
          <a:stretch>
            <a:fillRect/>
          </a:stretch>
        </p:blipFill>
        <p:spPr>
          <a:xfrm>
            <a:off x="5076825" y="3429000"/>
            <a:ext cx="2952750" cy="2930525"/>
          </a:xfrm>
          <a:noFill/>
        </p:spPr>
      </p:pic>
      <p:sp>
        <p:nvSpPr>
          <p:cNvPr id="13315" name="Rectangle 12"/>
          <p:cNvSpPr>
            <a:spLocks noChangeArrowheads="1"/>
          </p:cNvSpPr>
          <p:nvPr/>
        </p:nvSpPr>
        <p:spPr bwMode="auto">
          <a:xfrm>
            <a:off x="179388" y="260350"/>
            <a:ext cx="4537075" cy="6337300"/>
          </a:xfrm>
          <a:prstGeom prst="rect">
            <a:avLst/>
          </a:prstGeom>
          <a:noFill/>
          <a:ln w="9525">
            <a:noFill/>
            <a:miter lim="800000"/>
            <a:headEnd/>
            <a:tailEnd/>
          </a:ln>
        </p:spPr>
        <p:txBody>
          <a:bodyPr/>
          <a:lstStyle/>
          <a:p>
            <a:pPr marL="342900" indent="-342900">
              <a:spcBef>
                <a:spcPct val="20000"/>
              </a:spcBef>
              <a:buFontTx/>
              <a:buChar char="•"/>
            </a:pPr>
            <a:r>
              <a:rPr lang="uk-UA" sz="2200"/>
              <a:t>У давніх єгиптян, життя яких було пов’язане з Нілом, Сонце — це бог Амон–Ра, який пливе по небесній річці в золотому човні. </a:t>
            </a:r>
          </a:p>
          <a:p>
            <a:pPr marL="342900" indent="-342900">
              <a:spcBef>
                <a:spcPct val="20000"/>
              </a:spcBef>
              <a:buFontTx/>
              <a:buChar char="•"/>
            </a:pPr>
            <a:endParaRPr lang="uk-UA" sz="2200"/>
          </a:p>
          <a:p>
            <a:pPr marL="342900" indent="-342900">
              <a:spcBef>
                <a:spcPct val="20000"/>
              </a:spcBef>
              <a:buFontTx/>
              <a:buChar char="•"/>
            </a:pPr>
            <a:endParaRPr lang="uk-UA" sz="2200"/>
          </a:p>
          <a:p>
            <a:pPr marL="342900" indent="-342900">
              <a:spcBef>
                <a:spcPct val="20000"/>
              </a:spcBef>
              <a:buFontTx/>
              <a:buChar char="•"/>
            </a:pPr>
            <a:r>
              <a:rPr lang="uk-UA" sz="2200"/>
              <a:t>В античному світі популярним засобом пересування була колісниця, тож у грецькій міфології Сонце — це бог Геліос, який мчить небом у золотій колісниці, запряженій вогненними кіньми.</a:t>
            </a:r>
          </a:p>
        </p:txBody>
      </p:sp>
      <p:pic>
        <p:nvPicPr>
          <p:cNvPr id="13316" name="Picture 15" descr="no21_01"/>
          <p:cNvPicPr>
            <a:picLocks noChangeAspect="1" noChangeArrowheads="1"/>
          </p:cNvPicPr>
          <p:nvPr>
            <p:ph sz="half" idx="2"/>
          </p:nvPr>
        </p:nvPicPr>
        <p:blipFill>
          <a:blip r:embed="rId3" cstate="print"/>
          <a:srcRect/>
          <a:stretch>
            <a:fillRect/>
          </a:stretch>
        </p:blipFill>
        <p:spPr>
          <a:xfrm>
            <a:off x="4787900" y="692150"/>
            <a:ext cx="3168650" cy="24082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68313" y="549275"/>
            <a:ext cx="7488237" cy="4937125"/>
          </a:xfrm>
        </p:spPr>
        <p:txBody>
          <a:bodyPr/>
          <a:lstStyle/>
          <a:p>
            <a:pPr eaLnBrk="1" hangingPunct="1">
              <a:lnSpc>
                <a:spcPct val="90000"/>
              </a:lnSpc>
            </a:pPr>
            <a:r>
              <a:rPr lang="uk-UA" smtClean="0"/>
              <a:t>Як бачимо, на зорі цивілізації люди пояснювали навколишній світ через своє світосприйняття, на яке впливали рід занять, спосіб життя і відчуття. </a:t>
            </a:r>
          </a:p>
          <a:p>
            <a:pPr eaLnBrk="1" hangingPunct="1">
              <a:lnSpc>
                <a:spcPct val="90000"/>
              </a:lnSpc>
            </a:pPr>
            <a:r>
              <a:rPr lang="uk-UA" smtClean="0"/>
              <a:t>Людина тим самим стверджувала, що довкілля таке ж, як і вона. </a:t>
            </a:r>
          </a:p>
          <a:p>
            <a:pPr eaLnBrk="1" hangingPunct="1">
              <a:lnSpc>
                <a:spcPct val="90000"/>
              </a:lnSpc>
            </a:pPr>
            <a:r>
              <a:rPr lang="uk-UA" smtClean="0"/>
              <a:t>Впливаючи на зовнішній світ, вона наділяла його рисами свого характеру.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uk-UA" b="1" smtClean="0"/>
              <a:t>Перенесення людиною своїх якостей на довкілля називається антропоморфізмом </a:t>
            </a:r>
            <a:r>
              <a:rPr lang="uk-UA" smtClean="0"/>
              <a:t>(від грец. </a:t>
            </a:r>
            <a:r>
              <a:rPr lang="uk-UA" i="1" smtClean="0"/>
              <a:t>антропос </a:t>
            </a:r>
            <a:r>
              <a:rPr lang="uk-UA" smtClean="0"/>
              <a:t>— людина і </a:t>
            </a:r>
            <a:r>
              <a:rPr lang="uk-UA" i="1" smtClean="0"/>
              <a:t>морфос </a:t>
            </a:r>
            <a:r>
              <a:rPr lang="uk-UA" smtClean="0"/>
              <a:t>— вигляд, форма), </a:t>
            </a:r>
            <a:r>
              <a:rPr lang="uk-UA" b="1" smtClean="0"/>
              <a:t>тобто надання зовнішньому світу людських рис.</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23900" y="692150"/>
            <a:ext cx="7696200" cy="4810125"/>
          </a:xfrm>
        </p:spPr>
        <p:txBody>
          <a:bodyPr/>
          <a:lstStyle/>
          <a:p>
            <a:pPr eaLnBrk="1" hangingPunct="1"/>
            <a:r>
              <a:rPr lang="uk-UA" sz="2800" smtClean="0"/>
              <a:t>Поступово людина (як і трьохрічна дитина в наш час) починає розуміти, що світ навколо неї інший, він неживий і чужий.</a:t>
            </a:r>
          </a:p>
          <a:p>
            <a:pPr eaLnBrk="1" hangingPunct="1"/>
            <a:r>
              <a:rPr lang="uk-UA" sz="2800" smtClean="0"/>
              <a:t>Первісна людина в міру свого історичного дорослішання також почала розуміти, що є розумною істотою. </a:t>
            </a:r>
          </a:p>
          <a:p>
            <a:pPr eaLnBrk="1" hangingPunct="1"/>
            <a:r>
              <a:rPr lang="uk-UA" sz="2800" smtClean="0"/>
              <a:t>Вона не лише виокремлювала себе від світу, а й протиставила себе йому.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50825" y="476250"/>
            <a:ext cx="8131175" cy="5473700"/>
          </a:xfrm>
        </p:spPr>
        <p:txBody>
          <a:bodyPr/>
          <a:lstStyle/>
          <a:p>
            <a:pPr eaLnBrk="1" hangingPunct="1">
              <a:lnSpc>
                <a:spcPct val="90000"/>
              </a:lnSpc>
            </a:pPr>
            <a:r>
              <a:rPr lang="uk-UA" sz="2400" smtClean="0"/>
              <a:t>Коли людина виокремилася з оточуючого світу, то стала </a:t>
            </a:r>
            <a:r>
              <a:rPr lang="uk-UA" sz="2400" b="1" i="1" smtClean="0"/>
              <a:t>суб’єктом </a:t>
            </a:r>
            <a:r>
              <a:rPr lang="uk-UA" sz="2400" smtClean="0"/>
              <a:t>(носієм діяльності, свідомою істотою, яка пізнає), а все, що знаходиться поза людиною, стало </a:t>
            </a:r>
            <a:r>
              <a:rPr lang="uk-UA" sz="2400" b="1" i="1" smtClean="0"/>
              <a:t>об’єктом </a:t>
            </a:r>
            <a:r>
              <a:rPr lang="uk-UA" sz="2400" smtClean="0"/>
              <a:t>(тобто тим, на що спрямована пізнавальна діяльність), що спричинило виникнення пізнання як прагнення людини повернутися назад — до об’єкта, до єдності зі світом. </a:t>
            </a:r>
          </a:p>
          <a:p>
            <a:pPr eaLnBrk="1" hangingPunct="1">
              <a:lnSpc>
                <a:spcPct val="90000"/>
              </a:lnSpc>
            </a:pPr>
            <a:r>
              <a:rPr lang="uk-UA" sz="2400" smtClean="0"/>
              <a:t>Одного разу, виокремившись зі світу, людина вже не може повернутися до втраченої цілісності. Тепер, марно прагнучи осягнути зовнішній світ, людина признається собі, що нічого про нього не знає. Вона прекрасно це розуміє. </a:t>
            </a:r>
          </a:p>
          <a:p>
            <a:pPr eaLnBrk="1" hangingPunct="1">
              <a:lnSpc>
                <a:spcPct val="90000"/>
              </a:lnSpc>
            </a:pPr>
            <a:r>
              <a:rPr lang="uk-UA" sz="2400" smtClean="0"/>
              <a:t>Виходить новий парадокс: знання–незнання. Так завершилася міфологічна стадія пізнання світу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50825" y="1773238"/>
            <a:ext cx="7986713" cy="2447925"/>
          </a:xfrm>
        </p:spPr>
        <p:txBody>
          <a:bodyPr/>
          <a:lstStyle/>
          <a:p>
            <a:pPr eaLnBrk="1" hangingPunct="1"/>
            <a:r>
              <a:rPr lang="uk-UA" smtClean="0"/>
              <a:t>Перед нами вічний сюжет: коли ми там — не знаємо; коли ж знаємо — то вже не там,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79388" y="260350"/>
            <a:ext cx="7705725" cy="5616575"/>
          </a:xfrm>
        </p:spPr>
        <p:txBody>
          <a:bodyPr/>
          <a:lstStyle/>
          <a:p>
            <a:pPr algn="just" eaLnBrk="1" hangingPunct="1"/>
            <a:r>
              <a:rPr lang="uk-UA" smtClean="0"/>
              <a:t>Людина, яка живе на Землі, через сам факт свого існування не може не пізнавати навколишній світ. </a:t>
            </a:r>
          </a:p>
          <a:p>
            <a:pPr algn="just" eaLnBrk="1" hangingPunct="1"/>
            <a:r>
              <a:rPr lang="uk-UA" smtClean="0"/>
              <a:t>Ще Арістотель стверджував: «Усі люди від природи прагнуть до знання».</a:t>
            </a:r>
          </a:p>
          <a:p>
            <a:pPr algn="just" eaLnBrk="1" hangingPunct="1"/>
            <a:r>
              <a:rPr lang="uk-UA" smtClean="0"/>
              <a:t>Очевидно, що елементи філософських знань з’явилися разом із появою людини.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idx="1"/>
          </p:nvPr>
        </p:nvSpPr>
        <p:spPr>
          <a:xfrm>
            <a:off x="250825" y="404813"/>
            <a:ext cx="8569325" cy="5903912"/>
          </a:xfrm>
        </p:spPr>
        <p:txBody>
          <a:bodyPr/>
          <a:lstStyle/>
          <a:p>
            <a:pPr algn="just" eaLnBrk="1" hangingPunct="1">
              <a:lnSpc>
                <a:spcPct val="90000"/>
              </a:lnSpc>
              <a:buFontTx/>
              <a:buNone/>
            </a:pPr>
            <a:r>
              <a:rPr lang="uk-UA" sz="2400" smtClean="0"/>
              <a:t>Первісні люди полювали й збирали дари природи,</a:t>
            </a:r>
          </a:p>
          <a:p>
            <a:pPr algn="just" eaLnBrk="1" hangingPunct="1">
              <a:lnSpc>
                <a:spcPct val="90000"/>
              </a:lnSpc>
              <a:buFontTx/>
              <a:buNone/>
            </a:pPr>
            <a:r>
              <a:rPr lang="uk-UA" sz="2400" smtClean="0"/>
              <a:t>зберігали вогонь і боролися за життя. Вони не писали книжок, не здійснювали навколосвітніх подорожей і не робили науково-технічних відкриттів. </a:t>
            </a:r>
          </a:p>
          <a:p>
            <a:pPr algn="just" eaLnBrk="1" hangingPunct="1">
              <a:lnSpc>
                <a:spcPct val="90000"/>
              </a:lnSpc>
              <a:buFontTx/>
              <a:buNone/>
            </a:pPr>
            <a:r>
              <a:rPr lang="uk-UA" sz="2400" smtClean="0"/>
              <a:t>Наука і мистецтва як такі з’явилися лише в епоху цивілізації. </a:t>
            </a:r>
          </a:p>
          <a:p>
            <a:pPr algn="just" eaLnBrk="1" hangingPunct="1">
              <a:lnSpc>
                <a:spcPct val="90000"/>
              </a:lnSpc>
              <a:buFontTx/>
              <a:buNone/>
            </a:pPr>
            <a:r>
              <a:rPr lang="uk-UA" sz="2400" smtClean="0"/>
              <a:t>Однак, спостерігаючи за навколишнім світом, прадавня</a:t>
            </a:r>
          </a:p>
          <a:p>
            <a:pPr algn="just" eaLnBrk="1" hangingPunct="1">
              <a:lnSpc>
                <a:spcPct val="90000"/>
              </a:lnSpc>
              <a:buFontTx/>
              <a:buNone/>
            </a:pPr>
            <a:r>
              <a:rPr lang="uk-UA" sz="2400" smtClean="0"/>
              <a:t>людина як істота розумна не могла не замислюватися про довкілля.</a:t>
            </a:r>
          </a:p>
          <a:p>
            <a:pPr algn="just" eaLnBrk="1" hangingPunct="1">
              <a:lnSpc>
                <a:spcPct val="90000"/>
              </a:lnSpc>
              <a:buFontTx/>
              <a:buNone/>
            </a:pPr>
            <a:r>
              <a:rPr lang="uk-UA" sz="2400" smtClean="0"/>
              <a:t>Вона, як і ми сьогодні, прагнула пояснити світ хоча б у найзагальніших рисах. Відтак первісні люди мали певні філософські погляди.</a:t>
            </a:r>
          </a:p>
          <a:p>
            <a:pPr algn="just" eaLnBrk="1" hangingPunct="1">
              <a:lnSpc>
                <a:spcPct val="90000"/>
              </a:lnSpc>
              <a:buFontTx/>
              <a:buNone/>
            </a:pPr>
            <a:r>
              <a:rPr lang="uk-UA" sz="2400" smtClean="0"/>
              <a:t>	</a:t>
            </a:r>
          </a:p>
          <a:p>
            <a:pPr algn="just" eaLnBrk="1" hangingPunct="1">
              <a:lnSpc>
                <a:spcPct val="90000"/>
              </a:lnSpc>
              <a:buFontTx/>
              <a:buNone/>
            </a:pPr>
            <a:r>
              <a:rPr lang="uk-UA" sz="2400" smtClean="0"/>
              <a:t>		Як же філософствували наші далекі предки?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85800" y="549275"/>
            <a:ext cx="7696200" cy="4937125"/>
          </a:xfrm>
        </p:spPr>
        <p:txBody>
          <a:bodyPr/>
          <a:lstStyle/>
          <a:p>
            <a:pPr eaLnBrk="1" hangingPunct="1">
              <a:lnSpc>
                <a:spcPct val="90000"/>
              </a:lnSpc>
            </a:pPr>
            <a:r>
              <a:rPr lang="uk-UA" sz="2800" smtClean="0"/>
              <a:t>Зацікавленість історіями дана людині </a:t>
            </a:r>
          </a:p>
          <a:p>
            <a:pPr eaLnBrk="1" hangingPunct="1">
              <a:lnSpc>
                <a:spcPct val="90000"/>
              </a:lnSpc>
              <a:buFontTx/>
              <a:buNone/>
            </a:pPr>
            <a:r>
              <a:rPr lang="uk-UA" sz="2800" smtClean="0"/>
              <a:t>	від природи.</a:t>
            </a:r>
          </a:p>
          <a:p>
            <a:pPr eaLnBrk="1" hangingPunct="1">
              <a:lnSpc>
                <a:spcPct val="90000"/>
              </a:lnSpc>
            </a:pPr>
            <a:r>
              <a:rPr lang="uk-UA" sz="2800" smtClean="0"/>
              <a:t>В основі будь-якої культури лежать оповідання (історії), яки ми називаємо міфами.</a:t>
            </a:r>
          </a:p>
          <a:p>
            <a:pPr eaLnBrk="1" hangingPunct="1">
              <a:lnSpc>
                <a:spcPct val="90000"/>
              </a:lnSpc>
            </a:pPr>
            <a:r>
              <a:rPr lang="uk-UA" sz="2800" b="1" smtClean="0"/>
              <a:t>Міф</a:t>
            </a:r>
            <a:r>
              <a:rPr lang="uk-UA" sz="2800" smtClean="0"/>
              <a:t> (грецькою </a:t>
            </a:r>
            <a:r>
              <a:rPr lang="el-GR" sz="2800" i="1" smtClean="0"/>
              <a:t>Μύθος</a:t>
            </a:r>
            <a:r>
              <a:rPr lang="uk-UA" sz="2800" smtClean="0"/>
              <a:t> — слово, казка, переказ, оповідання) — оповідання (історія) про минуле, навколишній світ, яке описує події за участю богів, демонів і героїв та історії про походження світу, богів і людства.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250825" y="476250"/>
            <a:ext cx="7993063" cy="5473700"/>
          </a:xfrm>
        </p:spPr>
        <p:txBody>
          <a:bodyPr/>
          <a:lstStyle/>
          <a:p>
            <a:pPr eaLnBrk="1" hangingPunct="1"/>
            <a:endParaRPr lang="uk-UA" sz="2800" smtClean="0"/>
          </a:p>
          <a:p>
            <a:pPr eaLnBrk="1" hangingPunct="1"/>
            <a:endParaRPr lang="uk-UA" sz="2800" smtClean="0"/>
          </a:p>
          <a:p>
            <a:pPr eaLnBrk="1" hangingPunct="1"/>
            <a:r>
              <a:rPr lang="uk-UA" sz="2800" smtClean="0"/>
              <a:t>Первісна людина пояснювала довкілля за допомогою міфів, сукупність яких — міфологію — можна умовно назвати </a:t>
            </a:r>
            <a:r>
              <a:rPr lang="uk-UA" sz="2800" i="1" smtClean="0"/>
              <a:t>філософією первісності</a:t>
            </a:r>
            <a:r>
              <a:rPr lang="uk-UA" sz="280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body" sz="half" idx="1"/>
          </p:nvPr>
        </p:nvSpPr>
        <p:spPr>
          <a:xfrm>
            <a:off x="468313" y="188913"/>
            <a:ext cx="4681537" cy="5903912"/>
          </a:xfrm>
        </p:spPr>
        <p:txBody>
          <a:bodyPr/>
          <a:lstStyle/>
          <a:p>
            <a:pPr eaLnBrk="1" hangingPunct="1">
              <a:lnSpc>
                <a:spcPct val="90000"/>
              </a:lnSpc>
            </a:pPr>
            <a:r>
              <a:rPr lang="uk-UA" sz="2400" b="1" smtClean="0"/>
              <a:t>А́йдо-Хве́до</a:t>
            </a:r>
            <a:r>
              <a:rPr lang="uk-UA" sz="2400" smtClean="0"/>
              <a:t> — архаїчне божество міфології дагомейців (фон).</a:t>
            </a:r>
          </a:p>
          <a:p>
            <a:pPr eaLnBrk="1" hangingPunct="1">
              <a:lnSpc>
                <a:spcPct val="90000"/>
              </a:lnSpc>
            </a:pPr>
            <a:r>
              <a:rPr lang="uk-UA" sz="2400" smtClean="0"/>
              <a:t>Згідно з міфами, Айдо-Хведо з'явилась першою, раніше за небо та землю. Вона створила поверхню землі. Живе в морі. Коли рухається, то виникає землетрус, коли піднімається над водою — на небі з'являться веселка. Її символ — змія, яка звернулась колом та закусила собі хвоста. Ця змія тримає на собі землю.</a:t>
            </a:r>
          </a:p>
        </p:txBody>
      </p:sp>
      <p:pic>
        <p:nvPicPr>
          <p:cNvPr id="8195" name="Picture 7" descr="20966_original"/>
          <p:cNvPicPr>
            <a:picLocks noChangeAspect="1" noChangeArrowheads="1"/>
          </p:cNvPicPr>
          <p:nvPr>
            <p:ph sz="half" idx="2"/>
          </p:nvPr>
        </p:nvPicPr>
        <p:blipFill>
          <a:blip r:embed="rId2" cstate="print"/>
          <a:srcRect/>
          <a:stretch>
            <a:fillRect/>
          </a:stretch>
        </p:blipFill>
        <p:spPr>
          <a:xfrm>
            <a:off x="5003800" y="2205038"/>
            <a:ext cx="3816350" cy="28813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body" sz="half" idx="1"/>
          </p:nvPr>
        </p:nvSpPr>
        <p:spPr>
          <a:xfrm>
            <a:off x="539750" y="620713"/>
            <a:ext cx="7056438" cy="1871662"/>
          </a:xfrm>
        </p:spPr>
        <p:txBody>
          <a:bodyPr/>
          <a:lstStyle/>
          <a:p>
            <a:pPr eaLnBrk="1" hangingPunct="1"/>
            <a:r>
              <a:rPr lang="uk-UA" sz="2800" b="1" smtClean="0"/>
              <a:t>Фон (народ)</a:t>
            </a:r>
            <a:r>
              <a:rPr lang="uk-UA" sz="2800" smtClean="0"/>
              <a:t> — </a:t>
            </a:r>
            <a:r>
              <a:rPr lang="uk-UA" sz="2800" i="1" smtClean="0"/>
              <a:t>дагомейці</a:t>
            </a:r>
            <a:r>
              <a:rPr lang="uk-UA" sz="2800" smtClean="0"/>
              <a:t>, </a:t>
            </a:r>
            <a:r>
              <a:rPr lang="uk-UA" sz="2800" i="1" smtClean="0"/>
              <a:t>фонґбе</a:t>
            </a:r>
            <a:r>
              <a:rPr lang="uk-UA" sz="2800" smtClean="0"/>
              <a:t>, західноафриканський народ, основне населення держави Бенін. </a:t>
            </a:r>
          </a:p>
        </p:txBody>
      </p:sp>
      <p:pic>
        <p:nvPicPr>
          <p:cNvPr id="9219" name="Picture 7" descr="800px-LocationBenin_svg"/>
          <p:cNvPicPr>
            <a:picLocks noChangeAspect="1" noChangeArrowheads="1"/>
          </p:cNvPicPr>
          <p:nvPr>
            <p:ph sz="half" idx="2"/>
          </p:nvPr>
        </p:nvPicPr>
        <p:blipFill>
          <a:blip r:embed="rId2" cstate="print"/>
          <a:srcRect/>
          <a:stretch>
            <a:fillRect/>
          </a:stretch>
        </p:blipFill>
        <p:spPr>
          <a:xfrm>
            <a:off x="1570038" y="2708275"/>
            <a:ext cx="6003925" cy="3001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250825" y="836613"/>
            <a:ext cx="4206875" cy="4649787"/>
          </a:xfrm>
        </p:spPr>
        <p:txBody>
          <a:bodyPr/>
          <a:lstStyle/>
          <a:p>
            <a:pPr eaLnBrk="1" hangingPunct="1"/>
            <a:r>
              <a:rPr lang="uk-UA" sz="2800" smtClean="0"/>
              <a:t>Чисельні міфології беруть свій початок на світанку часів, із виникненням у свідомості людини бога-творця, на кшталт єгипетського бога Ра</a:t>
            </a:r>
          </a:p>
        </p:txBody>
      </p:sp>
      <p:pic>
        <p:nvPicPr>
          <p:cNvPr id="10243" name="Picture 6" descr="292px-Sun_god_Ra_svg"/>
          <p:cNvPicPr>
            <a:picLocks noChangeAspect="1" noChangeArrowheads="1"/>
          </p:cNvPicPr>
          <p:nvPr>
            <p:ph sz="half" idx="2"/>
          </p:nvPr>
        </p:nvPicPr>
        <p:blipFill>
          <a:blip r:embed="rId2" cstate="print"/>
          <a:srcRect/>
          <a:stretch>
            <a:fillRect/>
          </a:stretch>
        </p:blipFill>
        <p:spPr>
          <a:xfrm>
            <a:off x="5219700" y="547688"/>
            <a:ext cx="2808288" cy="57610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1"/>
          </p:nvPr>
        </p:nvSpPr>
        <p:spPr>
          <a:xfrm>
            <a:off x="250825" y="404813"/>
            <a:ext cx="4608513" cy="5545137"/>
          </a:xfrm>
        </p:spPr>
        <p:txBody>
          <a:bodyPr/>
          <a:lstStyle/>
          <a:p>
            <a:pPr eaLnBrk="1" hangingPunct="1"/>
            <a:r>
              <a:rPr lang="uk-UA" sz="2400" smtClean="0"/>
              <a:t>На відміну від реального часу міфологічний час циклічний, а не лінійний.  З рештою він закінчується і тоді цикл світоутворення починається знову.</a:t>
            </a:r>
          </a:p>
          <a:p>
            <a:pPr eaLnBrk="1" hangingPunct="1"/>
            <a:r>
              <a:rPr lang="uk-UA" sz="2400" smtClean="0"/>
              <a:t>Календарний камінь ацтеків являє собою колесо часу, що показує п'ять світоутворень, останнє з яких – наш світ.</a:t>
            </a:r>
          </a:p>
          <a:p>
            <a:pPr eaLnBrk="1" hangingPunct="1"/>
            <a:r>
              <a:rPr lang="uk-UA" sz="2400" smtClean="0"/>
              <a:t>Наприкінці часу – усе суще буде очищено і виникне нове, зовсім юне творіння</a:t>
            </a:r>
          </a:p>
        </p:txBody>
      </p:sp>
      <p:pic>
        <p:nvPicPr>
          <p:cNvPr id="11267" name="Picture 7" descr="Aztec_Sun_Stone_Replica_cropped"/>
          <p:cNvPicPr>
            <a:picLocks noChangeAspect="1" noChangeArrowheads="1"/>
          </p:cNvPicPr>
          <p:nvPr>
            <p:ph sz="half" idx="2"/>
          </p:nvPr>
        </p:nvPicPr>
        <p:blipFill>
          <a:blip r:embed="rId2" cstate="print"/>
          <a:srcRect/>
          <a:stretch>
            <a:fillRect/>
          </a:stretch>
        </p:blipFill>
        <p:spPr>
          <a:xfrm>
            <a:off x="4716463" y="1608138"/>
            <a:ext cx="3771900" cy="3641725"/>
          </a:xfrm>
        </p:spPr>
      </p:pic>
    </p:spTree>
  </p:cSld>
  <p:clrMapOvr>
    <a:masterClrMapping/>
  </p:clrMapOvr>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128</TotalTime>
  <Words>660</Words>
  <Application>Microsoft Office PowerPoint</Application>
  <PresentationFormat>Экран (4:3)</PresentationFormat>
  <Paragraphs>51</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Comic Sans MS</vt:lpstr>
      <vt:lpstr>Arial</vt:lpstr>
      <vt:lpstr>Calibri</vt:lpstr>
      <vt:lpstr>Пастель</vt:lpstr>
      <vt:lpstr>Міфологія - філософія первісності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Міфологія - філософія первісності </dc:title>
  <dc:creator>Admin</dc:creator>
  <cp:lastModifiedBy>Vita</cp:lastModifiedBy>
  <cp:revision>3</cp:revision>
  <dcterms:created xsi:type="dcterms:W3CDTF">2011-09-14T18:18:48Z</dcterms:created>
  <dcterms:modified xsi:type="dcterms:W3CDTF">2013-02-18T18:39:19Z</dcterms:modified>
</cp:coreProperties>
</file>