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3262EB-1372-401A-902A-9A361C2A60D8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91D9EB-7A01-4989-9469-2961DB88C3A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00164" y="1928802"/>
            <a:ext cx="648004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Життєвий і творчий шлях</a:t>
            </a:r>
            <a:br>
              <a:rPr lang="uk-UA" sz="3600" dirty="0" smtClean="0"/>
            </a:br>
            <a:r>
              <a:rPr lang="uk-UA" sz="3600" dirty="0" smtClean="0"/>
              <a:t> Бертольда  </a:t>
            </a:r>
            <a:r>
              <a:rPr lang="uk-UA" sz="3600" dirty="0" err="1" smtClean="0"/>
              <a:t>брехта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 (1898-1956)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14412" y="5143512"/>
            <a:ext cx="5143504" cy="1071570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Виконала: </a:t>
            </a:r>
            <a:r>
              <a:rPr lang="uk-UA" dirty="0" err="1" smtClean="0"/>
              <a:t>Бушура</a:t>
            </a:r>
            <a:r>
              <a:rPr lang="uk-UA" dirty="0" smtClean="0"/>
              <a:t> Валерія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214422"/>
            <a:ext cx="285394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Життя в Америці: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/>
          <a:lstStyle/>
          <a:p>
            <a:r>
              <a:rPr lang="ru-RU" dirty="0" smtClean="0"/>
              <a:t>У США Бертольд Брехт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інтенсивно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- </a:t>
            </a:r>
            <a:r>
              <a:rPr lang="ru-RU" dirty="0" err="1" smtClean="0"/>
              <a:t>і</a:t>
            </a:r>
            <a:r>
              <a:rPr lang="ru-RU" dirty="0" smtClean="0"/>
              <a:t> як драматург,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кіносценарист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</a:t>
            </a:r>
            <a:r>
              <a:rPr lang="ru-RU" dirty="0" smtClean="0"/>
              <a:t> </a:t>
            </a:r>
            <a:r>
              <a:rPr lang="ru-RU" dirty="0" err="1" smtClean="0"/>
              <a:t>режисер-постановник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smtClean="0"/>
              <a:t>умов для </a:t>
            </a:r>
            <a:r>
              <a:rPr lang="ru-RU" dirty="0" err="1" smtClean="0"/>
              <a:t>повноцінної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в </a:t>
            </a:r>
            <a:r>
              <a:rPr lang="ru-RU" dirty="0" err="1" smtClean="0"/>
              <a:t>Америці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мав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тут </a:t>
            </a:r>
            <a:r>
              <a:rPr lang="ru-RU" dirty="0" err="1" smtClean="0"/>
              <a:t>маловідомим</a:t>
            </a:r>
            <a:r>
              <a:rPr lang="ru-RU" dirty="0" smtClean="0"/>
              <a:t> </a:t>
            </a:r>
            <a:r>
              <a:rPr lang="ru-RU" dirty="0" smtClean="0"/>
              <a:t>драматургом.</a:t>
            </a:r>
          </a:p>
          <a:p>
            <a:r>
              <a:rPr lang="ru-RU" dirty="0" smtClean="0"/>
              <a:t>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брехтівських</a:t>
            </a:r>
            <a:r>
              <a:rPr lang="ru-RU" dirty="0" smtClean="0"/>
              <a:t> </a:t>
            </a:r>
            <a:r>
              <a:rPr lang="ru-RU" dirty="0" err="1" smtClean="0"/>
              <a:t>сценаріїв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брутально</a:t>
            </a:r>
            <a:r>
              <a:rPr lang="ru-RU" dirty="0" smtClean="0"/>
              <a:t> </a:t>
            </a:r>
            <a:r>
              <a:rPr lang="ru-RU" dirty="0" err="1" smtClean="0"/>
              <a:t>спотворений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Повернення на Батьківщину: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468880"/>
            <a:ext cx="4614866" cy="4389120"/>
          </a:xfrm>
        </p:spPr>
        <p:txBody>
          <a:bodyPr/>
          <a:lstStyle/>
          <a:p>
            <a:r>
              <a:rPr lang="ru-RU" dirty="0" smtClean="0"/>
              <a:t>Брехт </a:t>
            </a:r>
            <a:r>
              <a:rPr lang="ru-RU" dirty="0" err="1" smtClean="0"/>
              <a:t>переїхав</a:t>
            </a:r>
            <a:r>
              <a:rPr lang="ru-RU" dirty="0" smtClean="0"/>
              <a:t> до </a:t>
            </a:r>
            <a:r>
              <a:rPr lang="ru-RU" dirty="0" err="1" smtClean="0"/>
              <a:t>Берліна</a:t>
            </a:r>
            <a:r>
              <a:rPr lang="ru-RU" dirty="0" smtClean="0"/>
              <a:t>, </a:t>
            </a:r>
            <a:r>
              <a:rPr lang="ru-RU" dirty="0" err="1" smtClean="0"/>
              <a:t>сподіваючись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соціалістичній</a:t>
            </a:r>
            <a:r>
              <a:rPr lang="ru-RU" dirty="0" smtClean="0"/>
              <a:t>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матиме</a:t>
            </a:r>
            <a:r>
              <a:rPr lang="ru-RU" dirty="0" smtClean="0"/>
              <a:t>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творчості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Поет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дружина </a:t>
            </a:r>
            <a:r>
              <a:rPr lang="ru-RU" dirty="0" err="1" smtClean="0"/>
              <a:t>вперше</a:t>
            </a:r>
            <a:r>
              <a:rPr lang="ru-RU" dirty="0" smtClean="0"/>
              <a:t> у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театр - «</a:t>
            </a:r>
            <a:r>
              <a:rPr lang="ru-RU" dirty="0" err="1" smtClean="0"/>
              <a:t>Берлінер</a:t>
            </a:r>
            <a:r>
              <a:rPr lang="ru-RU" dirty="0" smtClean="0"/>
              <a:t> ансамбль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2719803" cy="445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Визнання Бертольда Брехта: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/>
          <a:lstStyle/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лауреатом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премій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Брехта </a:t>
            </a:r>
            <a:r>
              <a:rPr lang="ru-RU" dirty="0" err="1" smtClean="0"/>
              <a:t>обирають</a:t>
            </a:r>
            <a:r>
              <a:rPr lang="ru-RU" dirty="0" smtClean="0"/>
              <a:t> членом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 </a:t>
            </a:r>
            <a:r>
              <a:rPr lang="ru-RU" dirty="0" err="1" smtClean="0"/>
              <a:t>колишньої</a:t>
            </a:r>
            <a:r>
              <a:rPr lang="ru-RU" dirty="0" smtClean="0"/>
              <a:t> </a:t>
            </a:r>
            <a:r>
              <a:rPr lang="ru-RU" dirty="0" err="1" smtClean="0"/>
              <a:t>соціалістичної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Його</a:t>
            </a:r>
            <a:r>
              <a:rPr lang="ru-RU" dirty="0" smtClean="0"/>
              <a:t> книжки </a:t>
            </a:r>
            <a:r>
              <a:rPr lang="ru-RU" dirty="0" err="1" smtClean="0"/>
              <a:t>виходять</a:t>
            </a:r>
            <a:r>
              <a:rPr lang="ru-RU" dirty="0" smtClean="0"/>
              <a:t> великими накладами; </a:t>
            </a:r>
            <a:endParaRPr lang="ru-RU" dirty="0" smtClean="0"/>
          </a:p>
          <a:p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драми</a:t>
            </a:r>
            <a:r>
              <a:rPr lang="ru-RU" dirty="0" smtClean="0"/>
              <a:t> </a:t>
            </a:r>
            <a:r>
              <a:rPr lang="ru-RU" dirty="0" err="1" smtClean="0"/>
              <a:t>набувають</a:t>
            </a:r>
            <a:r>
              <a:rPr lang="ru-RU" dirty="0" smtClean="0"/>
              <a:t>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більшої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614866" cy="4389120"/>
          </a:xfrm>
        </p:spPr>
        <p:txBody>
          <a:bodyPr/>
          <a:lstStyle/>
          <a:p>
            <a:r>
              <a:rPr lang="ru-RU" dirty="0" err="1" smtClean="0"/>
              <a:t>Лікарі</a:t>
            </a:r>
            <a:r>
              <a:rPr lang="ru-RU" dirty="0" smtClean="0"/>
              <a:t> </a:t>
            </a:r>
            <a:r>
              <a:rPr lang="ru-RU" dirty="0" err="1" smtClean="0"/>
              <a:t>засвідчують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хворе</a:t>
            </a:r>
            <a:r>
              <a:rPr lang="ru-RU" dirty="0" smtClean="0"/>
              <a:t> </a:t>
            </a:r>
            <a:r>
              <a:rPr lang="ru-RU" dirty="0" err="1" smtClean="0"/>
              <a:t>серце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 </a:t>
            </a:r>
            <a:r>
              <a:rPr lang="ru-RU" dirty="0" err="1" smtClean="0"/>
              <a:t>зупинитися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хвилини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Попри </a:t>
            </a:r>
            <a:r>
              <a:rPr lang="ru-RU" dirty="0" err="1" smtClean="0"/>
              <a:t>патологічну</a:t>
            </a:r>
            <a:r>
              <a:rPr lang="ru-RU" dirty="0" smtClean="0"/>
              <a:t> </a:t>
            </a:r>
            <a:r>
              <a:rPr lang="ru-RU" dirty="0" err="1" smtClean="0"/>
              <a:t>слабкість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думки про </a:t>
            </a:r>
            <a:r>
              <a:rPr lang="ru-RU" dirty="0" err="1" smtClean="0"/>
              <a:t>близьку</a:t>
            </a:r>
            <a:r>
              <a:rPr lang="ru-RU" dirty="0" smtClean="0"/>
              <a:t> смерть, Брехт до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6"/>
            <a:ext cx="343517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4643438" cy="3174674"/>
          </a:xfrm>
        </p:spPr>
        <p:txBody>
          <a:bodyPr/>
          <a:lstStyle/>
          <a:p>
            <a:pPr algn="ctr"/>
            <a:r>
              <a:rPr lang="ru-RU" dirty="0" smtClean="0"/>
              <a:t>14 </a:t>
            </a:r>
            <a:r>
              <a:rPr lang="ru-RU" dirty="0" err="1" smtClean="0"/>
              <a:t>серпня</a:t>
            </a:r>
            <a:r>
              <a:rPr lang="ru-RU" dirty="0" smtClean="0"/>
              <a:t> Брехт </a:t>
            </a:r>
            <a:r>
              <a:rPr lang="ru-RU" dirty="0" err="1" smtClean="0"/>
              <a:t>пішов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3810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4757742" cy="3967170"/>
          </a:xfrm>
        </p:spPr>
        <p:txBody>
          <a:bodyPr/>
          <a:lstStyle/>
          <a:p>
            <a:r>
              <a:rPr lang="ru-RU" dirty="0" smtClean="0"/>
              <a:t>Брехт </a:t>
            </a:r>
            <a:r>
              <a:rPr lang="ru-RU" dirty="0" smtClean="0"/>
              <a:t>Брехт </a:t>
            </a:r>
            <a:r>
              <a:rPr lang="ru-RU" dirty="0" err="1" smtClean="0"/>
              <a:t>народився</a:t>
            </a:r>
            <a:r>
              <a:rPr lang="ru-RU" dirty="0" smtClean="0"/>
              <a:t> у 1898 </a:t>
            </a:r>
            <a:r>
              <a:rPr lang="ru-RU" dirty="0" smtClean="0"/>
              <a:t>в </a:t>
            </a:r>
            <a:r>
              <a:rPr lang="ru-RU" dirty="0" err="1" smtClean="0"/>
              <a:t>Аугсбурзі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 директора фабрики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813690" cy="413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Бертольд Брехт </a:t>
            </a:r>
            <a:r>
              <a:rPr lang="ru-RU" dirty="0" err="1" smtClean="0"/>
              <a:t>вчився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гімназії</a:t>
            </a:r>
            <a:r>
              <a:rPr lang="ru-RU" dirty="0" smtClean="0"/>
              <a:t>, </a:t>
            </a:r>
            <a:r>
              <a:rPr lang="ru-RU" dirty="0" err="1" smtClean="0"/>
              <a:t>займався</a:t>
            </a:r>
            <a:r>
              <a:rPr lang="ru-RU" dirty="0" smtClean="0"/>
              <a:t> медициною в </a:t>
            </a:r>
            <a:r>
              <a:rPr lang="ru-RU" dirty="0" err="1" smtClean="0"/>
              <a:t>Мюнхені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покликаний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армію</a:t>
            </a:r>
            <a:r>
              <a:rPr lang="ru-RU" dirty="0" smtClean="0"/>
              <a:t> як </a:t>
            </a:r>
            <a:r>
              <a:rPr lang="ru-RU" dirty="0" err="1" smtClean="0"/>
              <a:t>санітар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4572032" cy="298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428868"/>
            <a:ext cx="4471990" cy="3895732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революційні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листопада 1918 Брехт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членом </a:t>
            </a:r>
            <a:r>
              <a:rPr lang="ru-RU" dirty="0" err="1" smtClean="0"/>
              <a:t>Аугсбурзької</a:t>
            </a:r>
            <a:r>
              <a:rPr lang="ru-RU" dirty="0" smtClean="0"/>
              <a:t> </a:t>
            </a:r>
            <a:r>
              <a:rPr lang="ru-RU" dirty="0" err="1" smtClean="0"/>
              <a:t>солдатської</a:t>
            </a:r>
            <a:r>
              <a:rPr lang="ru-RU" dirty="0" smtClean="0"/>
              <a:t> </a:t>
            </a:r>
            <a:r>
              <a:rPr lang="ru-RU" dirty="0" smtClean="0"/>
              <a:t>ради,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свідчило</a:t>
            </a:r>
            <a:r>
              <a:rPr lang="ru-RU" dirty="0" smtClean="0"/>
              <a:t> про авторитет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молодого </a:t>
            </a:r>
            <a:r>
              <a:rPr lang="ru-RU" dirty="0" err="1" smtClean="0"/>
              <a:t>поета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500174"/>
            <a:ext cx="381571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072494" cy="2092881"/>
          </a:xfr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віршах</a:t>
            </a:r>
            <a:r>
              <a:rPr lang="ru-RU" dirty="0" smtClean="0"/>
              <a:t> Брехта ми </a:t>
            </a:r>
            <a:r>
              <a:rPr lang="ru-RU" dirty="0" err="1" smtClean="0"/>
              <a:t>бачимо</a:t>
            </a:r>
            <a:r>
              <a:rPr lang="ru-RU" dirty="0" smtClean="0"/>
              <a:t> </a:t>
            </a:r>
            <a:r>
              <a:rPr lang="ru-RU" dirty="0" err="1" smtClean="0"/>
              <a:t>поєднання</a:t>
            </a:r>
            <a:r>
              <a:rPr lang="ru-RU" dirty="0" smtClean="0"/>
              <a:t> </a:t>
            </a:r>
            <a:r>
              <a:rPr lang="ru-RU" dirty="0" err="1" smtClean="0"/>
              <a:t>помітних</a:t>
            </a:r>
            <a:r>
              <a:rPr lang="ru-RU" dirty="0" smtClean="0"/>
              <a:t>, </a:t>
            </a:r>
            <a:r>
              <a:rPr lang="ru-RU" dirty="0" err="1" smtClean="0"/>
              <a:t>розрахованих</a:t>
            </a:r>
            <a:r>
              <a:rPr lang="ru-RU" dirty="0" smtClean="0"/>
              <a:t> на </a:t>
            </a:r>
            <a:r>
              <a:rPr lang="ru-RU" dirty="0" err="1" smtClean="0"/>
              <a:t>миттєве</a:t>
            </a:r>
            <a:r>
              <a:rPr lang="ru-RU" dirty="0" smtClean="0"/>
              <a:t> </a:t>
            </a:r>
            <a:r>
              <a:rPr lang="ru-RU" dirty="0" err="1" smtClean="0"/>
              <a:t>запам’ятовування</a:t>
            </a:r>
            <a:r>
              <a:rPr lang="ru-RU" dirty="0" smtClean="0"/>
              <a:t> </a:t>
            </a:r>
            <a:r>
              <a:rPr lang="ru-RU" dirty="0" err="1" smtClean="0"/>
              <a:t>гасел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складної</a:t>
            </a:r>
            <a:r>
              <a:rPr lang="ru-RU" dirty="0" smtClean="0"/>
              <a:t> </a:t>
            </a:r>
            <a:r>
              <a:rPr lang="ru-RU" dirty="0" err="1" smtClean="0"/>
              <a:t>образності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асоціації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класичною</a:t>
            </a:r>
            <a:r>
              <a:rPr lang="ru-RU" dirty="0" smtClean="0"/>
              <a:t> </a:t>
            </a:r>
            <a:r>
              <a:rPr lang="ru-RU" dirty="0" err="1" smtClean="0"/>
              <a:t>німецькою</a:t>
            </a:r>
            <a:r>
              <a:rPr lang="ru-RU" dirty="0" smtClean="0"/>
              <a:t> </a:t>
            </a:r>
            <a:r>
              <a:rPr lang="ru-RU" dirty="0" err="1" smtClean="0"/>
              <a:t>літературою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14686"/>
            <a:ext cx="2857520" cy="29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Театр в житті Бертольда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/>
          <a:lstStyle/>
          <a:p>
            <a:r>
              <a:rPr lang="ru-RU" dirty="0" smtClean="0"/>
              <a:t>У 20-і роки Брехт </a:t>
            </a:r>
            <a:r>
              <a:rPr lang="ru-RU" dirty="0" err="1" smtClean="0"/>
              <a:t>звертається</a:t>
            </a:r>
            <a:r>
              <a:rPr lang="ru-RU" dirty="0" smtClean="0"/>
              <a:t> до театру. У </a:t>
            </a:r>
            <a:r>
              <a:rPr lang="ru-RU" dirty="0" err="1" smtClean="0"/>
              <a:t>Мюнхені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режисером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драматургом </a:t>
            </a:r>
            <a:r>
              <a:rPr lang="ru-RU" dirty="0" err="1" smtClean="0"/>
              <a:t>міського</a:t>
            </a:r>
            <a:r>
              <a:rPr lang="ru-RU" dirty="0" smtClean="0"/>
              <a:t> театру. У 1924 </a:t>
            </a:r>
            <a:r>
              <a:rPr lang="ru-RU" dirty="0" err="1" smtClean="0"/>
              <a:t>році</a:t>
            </a:r>
            <a:r>
              <a:rPr lang="ru-RU" dirty="0" smtClean="0"/>
              <a:t> Брехт </a:t>
            </a:r>
            <a:r>
              <a:rPr lang="ru-RU" dirty="0" err="1" smtClean="0"/>
              <a:t>переселяється</a:t>
            </a:r>
            <a:r>
              <a:rPr lang="ru-RU" dirty="0" smtClean="0"/>
              <a:t> до </a:t>
            </a:r>
            <a:r>
              <a:rPr lang="ru-RU" dirty="0" err="1" smtClean="0"/>
              <a:t>Берліну</a:t>
            </a:r>
            <a:r>
              <a:rPr lang="ru-RU" dirty="0" smtClean="0"/>
              <a:t>, де </a:t>
            </a:r>
            <a:r>
              <a:rPr lang="ru-RU" dirty="0" err="1" smtClean="0"/>
              <a:t>працює</a:t>
            </a:r>
            <a:r>
              <a:rPr lang="ru-RU" dirty="0" smtClean="0"/>
              <a:t> в </a:t>
            </a:r>
            <a:r>
              <a:rPr lang="ru-RU" dirty="0" err="1" smtClean="0"/>
              <a:t>театрі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драматурга </a:t>
            </a:r>
            <a:r>
              <a:rPr lang="ru-RU" dirty="0" err="1" smtClean="0"/>
              <a:t>характерне</a:t>
            </a:r>
            <a:r>
              <a:rPr lang="ru-RU" dirty="0" smtClean="0"/>
              <a:t> </a:t>
            </a:r>
            <a:r>
              <a:rPr lang="ru-RU" dirty="0" err="1" smtClean="0"/>
              <a:t>дбайливе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тонке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театру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вірив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справжній</a:t>
            </a:r>
            <a:r>
              <a:rPr lang="ru-RU" dirty="0" smtClean="0"/>
              <a:t> </a:t>
            </a:r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ru-RU" dirty="0" err="1" smtClean="0"/>
              <a:t>театру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попереду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 </a:t>
            </a:r>
            <a:r>
              <a:rPr lang="ru-RU" dirty="0" err="1" smtClean="0"/>
              <a:t>розкутих</a:t>
            </a:r>
            <a:r>
              <a:rPr lang="ru-RU" dirty="0" smtClean="0"/>
              <a:t> людей.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Важка доля письменника: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938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1933 р. </a:t>
            </a:r>
            <a:r>
              <a:rPr lang="ru-RU" dirty="0" err="1" smtClean="0"/>
              <a:t>змусив</a:t>
            </a:r>
            <a:r>
              <a:rPr lang="ru-RU" dirty="0" smtClean="0"/>
              <a:t> </a:t>
            </a:r>
            <a:r>
              <a:rPr lang="ru-RU" dirty="0" err="1" smtClean="0"/>
              <a:t>митця</a:t>
            </a:r>
            <a:r>
              <a:rPr lang="ru-RU" dirty="0" smtClean="0"/>
              <a:t> </a:t>
            </a:r>
            <a:r>
              <a:rPr lang="ru-RU" dirty="0" err="1" smtClean="0"/>
              <a:t>покинути</a:t>
            </a:r>
            <a:r>
              <a:rPr lang="ru-RU" dirty="0" smtClean="0"/>
              <a:t> «</a:t>
            </a:r>
            <a:r>
              <a:rPr lang="ru-RU" dirty="0" err="1" smtClean="0"/>
              <a:t>коричневу</a:t>
            </a:r>
            <a:r>
              <a:rPr lang="ru-RU" dirty="0" smtClean="0"/>
              <a:t>» </a:t>
            </a:r>
            <a:r>
              <a:rPr lang="ru-RU" dirty="0" err="1" smtClean="0"/>
              <a:t>батьківщину</a:t>
            </a:r>
            <a:r>
              <a:rPr lang="ru-RU" dirty="0" smtClean="0"/>
              <a:t>. </a:t>
            </a:r>
            <a:r>
              <a:rPr lang="ru-RU" dirty="0" err="1" smtClean="0"/>
              <a:t>Розпочався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еміграції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тривав</a:t>
            </a:r>
            <a:r>
              <a:rPr lang="ru-RU" dirty="0" smtClean="0"/>
              <a:t> 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/>
              <a:t>п'ятнадцять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нацистській</a:t>
            </a:r>
            <a:r>
              <a:rPr lang="ru-RU" dirty="0" smtClean="0"/>
              <a:t>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Брехта </a:t>
            </a:r>
            <a:r>
              <a:rPr lang="ru-RU" dirty="0" err="1" smtClean="0"/>
              <a:t>потрапило</a:t>
            </a:r>
            <a:r>
              <a:rPr lang="ru-RU" dirty="0" smtClean="0"/>
              <a:t> до «</a:t>
            </a:r>
            <a:r>
              <a:rPr lang="ru-RU" dirty="0" err="1" smtClean="0"/>
              <a:t>чорного</a:t>
            </a:r>
            <a:r>
              <a:rPr lang="ru-RU" dirty="0" smtClean="0"/>
              <a:t> списку». </a:t>
            </a:r>
            <a:endParaRPr lang="ru-RU" dirty="0" smtClean="0"/>
          </a:p>
          <a:p>
            <a:r>
              <a:rPr lang="ru-RU" dirty="0" smtClean="0"/>
              <a:t>Постановка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п'єс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заборонена, а </a:t>
            </a:r>
            <a:r>
              <a:rPr lang="ru-RU" dirty="0" err="1" smtClean="0"/>
              <a:t>його</a:t>
            </a:r>
            <a:r>
              <a:rPr lang="ru-RU" dirty="0" smtClean="0"/>
              <a:t> книжки </a:t>
            </a:r>
            <a:r>
              <a:rPr lang="ru-RU" dirty="0" err="1" smtClean="0"/>
              <a:t>публічно</a:t>
            </a:r>
            <a:r>
              <a:rPr lang="ru-RU" dirty="0" smtClean="0"/>
              <a:t> </a:t>
            </a:r>
            <a:r>
              <a:rPr lang="ru-RU" dirty="0" err="1" smtClean="0"/>
              <a:t>спалювалися</a:t>
            </a:r>
            <a:r>
              <a:rPr lang="ru-RU" dirty="0" smtClean="0"/>
              <a:t> на </a:t>
            </a:r>
            <a:r>
              <a:rPr lang="ru-RU" dirty="0" err="1" smtClean="0"/>
              <a:t>центральних</a:t>
            </a:r>
            <a:r>
              <a:rPr lang="ru-RU" dirty="0" smtClean="0"/>
              <a:t> </a:t>
            </a:r>
            <a:r>
              <a:rPr lang="ru-RU" dirty="0" err="1" smtClean="0"/>
              <a:t>площах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1935 </a:t>
            </a:r>
            <a:r>
              <a:rPr lang="ru-RU" dirty="0" smtClean="0"/>
              <a:t>р. </a:t>
            </a:r>
            <a:r>
              <a:rPr lang="ru-RU" dirty="0" err="1" smtClean="0"/>
              <a:t>рішенням</a:t>
            </a:r>
            <a:r>
              <a:rPr lang="ru-RU" dirty="0" smtClean="0"/>
              <a:t> </a:t>
            </a:r>
            <a:r>
              <a:rPr lang="ru-RU" dirty="0" err="1" smtClean="0"/>
              <a:t>гітлерівського</a:t>
            </a:r>
            <a:r>
              <a:rPr lang="ru-RU" dirty="0" smtClean="0"/>
              <a:t> уряду драматурга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позбавлено</a:t>
            </a:r>
            <a:r>
              <a:rPr lang="ru-RU" dirty="0" smtClean="0"/>
              <a:t> </a:t>
            </a:r>
            <a:r>
              <a:rPr lang="ru-RU" dirty="0" err="1" smtClean="0"/>
              <a:t>Німецького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Визнання поета за кордоном: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4329114" cy="382429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Талант опального на </a:t>
            </a:r>
            <a:r>
              <a:rPr lang="ru-RU" dirty="0" err="1" smtClean="0"/>
              <a:t>батьківщині</a:t>
            </a:r>
            <a:r>
              <a:rPr lang="ru-RU" dirty="0" smtClean="0"/>
              <a:t> Брехта </a:t>
            </a:r>
            <a:r>
              <a:rPr lang="ru-RU" dirty="0" err="1" smtClean="0"/>
              <a:t>знаходить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 за кордоном.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прихильників</a:t>
            </a:r>
            <a:r>
              <a:rPr lang="ru-RU" dirty="0" smtClean="0"/>
              <a:t>;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п'єси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на сценах Парижа, Амстердама, Копенгагена.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3116"/>
            <a:ext cx="2786082" cy="42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200024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упродовж</a:t>
            </a:r>
            <a:r>
              <a:rPr lang="ru-RU" dirty="0" smtClean="0"/>
              <a:t> 30-х </a:t>
            </a:r>
            <a:r>
              <a:rPr lang="ru-RU" dirty="0" err="1" smtClean="0"/>
              <a:t>років</a:t>
            </a:r>
            <a:r>
              <a:rPr lang="ru-RU" dirty="0" smtClean="0"/>
              <a:t> Б. Брехт </a:t>
            </a:r>
            <a:r>
              <a:rPr lang="ru-RU" dirty="0" err="1" smtClean="0"/>
              <a:t>відвідав</a:t>
            </a:r>
            <a:r>
              <a:rPr lang="ru-RU" dirty="0" smtClean="0"/>
              <a:t> Москву, де як член </a:t>
            </a:r>
            <a:r>
              <a:rPr lang="ru-RU" dirty="0" err="1" smtClean="0"/>
              <a:t>редколегії</a:t>
            </a:r>
            <a:r>
              <a:rPr lang="ru-RU" dirty="0" smtClean="0"/>
              <a:t> </a:t>
            </a:r>
            <a:r>
              <a:rPr lang="ru-RU" dirty="0" err="1" smtClean="0"/>
              <a:t>залучився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Л. </a:t>
            </a:r>
            <a:r>
              <a:rPr lang="ru-RU" dirty="0" err="1" smtClean="0"/>
              <a:t>Фейхтванґером</a:t>
            </a:r>
            <a:r>
              <a:rPr lang="ru-RU" dirty="0" smtClean="0"/>
              <a:t> до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німецького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</a:t>
            </a:r>
            <a:r>
              <a:rPr lang="ru-RU" dirty="0" err="1" smtClean="0"/>
              <a:t>Дас</a:t>
            </a:r>
            <a:r>
              <a:rPr lang="ru-RU" dirty="0" smtClean="0"/>
              <a:t> </a:t>
            </a:r>
            <a:r>
              <a:rPr lang="ru-RU" dirty="0" err="1" smtClean="0"/>
              <a:t>Ворт</a:t>
            </a:r>
            <a:r>
              <a:rPr lang="ru-RU" dirty="0" smtClean="0"/>
              <a:t>».</a:t>
            </a:r>
          </a:p>
          <a:p>
            <a:r>
              <a:rPr lang="uk-UA" dirty="0" smtClean="0"/>
              <a:t>Брехт переїздить до США.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57588"/>
            <a:ext cx="3273521" cy="278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439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Життєвий і творчий шлях  Бертольда  брехта  (1898-1956)</vt:lpstr>
      <vt:lpstr>Слайд 2</vt:lpstr>
      <vt:lpstr>Слайд 3</vt:lpstr>
      <vt:lpstr>Слайд 4</vt:lpstr>
      <vt:lpstr>Слайд 5</vt:lpstr>
      <vt:lpstr>Театр в житті Бертольда</vt:lpstr>
      <vt:lpstr>Важка доля письменника:</vt:lpstr>
      <vt:lpstr>Визнання поета за кордоном:</vt:lpstr>
      <vt:lpstr>Слайд 9</vt:lpstr>
      <vt:lpstr>Життя в Америці:</vt:lpstr>
      <vt:lpstr>Повернення на Батьківщину:</vt:lpstr>
      <vt:lpstr>Визнання Бертольда Брехта: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і творчий шлях  Бертольда  брехта</dc:title>
  <dc:creator>КОМПИК Wolf</dc:creator>
  <cp:lastModifiedBy>КОМПИК Wolf</cp:lastModifiedBy>
  <cp:revision>31</cp:revision>
  <dcterms:created xsi:type="dcterms:W3CDTF">2013-12-22T09:04:39Z</dcterms:created>
  <dcterms:modified xsi:type="dcterms:W3CDTF">2013-12-22T14:11:02Z</dcterms:modified>
</cp:coreProperties>
</file>