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6" r:id="rId2"/>
    <p:sldId id="267" r:id="rId3"/>
    <p:sldId id="268" r:id="rId4"/>
    <p:sldId id="292" r:id="rId5"/>
    <p:sldId id="277" r:id="rId6"/>
    <p:sldId id="278" r:id="rId7"/>
    <p:sldId id="279" r:id="rId8"/>
    <p:sldId id="281" r:id="rId9"/>
    <p:sldId id="293" r:id="rId10"/>
    <p:sldId id="271" r:id="rId11"/>
    <p:sldId id="294" r:id="rId12"/>
    <p:sldId id="272" r:id="rId13"/>
    <p:sldId id="260" r:id="rId14"/>
    <p:sldId id="265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uReynh42mF1ZCvGMXhRQuQ==" hashData="JskXvItmtmzl+r6A5EckCiBtIM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42A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609" autoAdjust="0"/>
  </p:normalViewPr>
  <p:slideViewPr>
    <p:cSldViewPr>
      <p:cViewPr>
        <p:scale>
          <a:sx n="80" d="100"/>
          <a:sy n="80" d="100"/>
        </p:scale>
        <p:origin x="-187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D9C6B-1732-445F-ABFD-E5CF33D6B34E}" type="datetimeFigureOut">
              <a:rPr lang="uk-UA" smtClean="0"/>
              <a:t>25.01.2013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95CCD-542E-41DE-BC07-FC7F512B295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7663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95CCD-542E-41DE-BC07-FC7F512B2956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8714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1AB5BD-E5D7-4C38-8413-CC95286AC30A}" type="datetime1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531236"/>
      </p:ext>
    </p:extLst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1EB648-5231-42E4-AD21-1F2CAB73AFCB}" type="datetime1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40351"/>
      </p:ext>
    </p:extLst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E54CD-429D-4722-A31F-BDE750CFB26B}" type="datetime1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879839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7F5E79-1160-46BB-B68F-E3EDE9A72B64}" type="datetime1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300073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5FF2D8-339A-4951-9805-BDB361634F23}" type="datetime1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348851"/>
      </p:ext>
    </p:extLst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30B57F-8B1E-45EA-B9C3-8EBCC6DB8A73}" type="datetime1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78701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ED3300-E33C-41BA-B7FE-E6963004CD0D}" type="datetime1">
              <a:rPr lang="ru-RU" smtClean="0"/>
              <a:t>25.01.2013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761143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9CA849-6090-4D34-883B-FBE7A136766E}" type="datetime1">
              <a:rPr lang="ru-RU" smtClean="0"/>
              <a:t>25.01.2013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21473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9301B0-EEBE-41CA-BF7A-FF66DB1B75FF}" type="datetime1">
              <a:rPr lang="ru-RU" smtClean="0"/>
              <a:t>25.01.2013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70848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6D7732-C1CD-46DA-A9BA-CB90778E9F8C}" type="datetime1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895017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8E9025-F9D4-4B83-8FF4-8554F740C944}" type="datetime1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021163"/>
      </p:ext>
    </p:extLst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03481CE-042A-4436-B0D8-8927CC5A1593}" type="datetime1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7718" y="1340769"/>
            <a:ext cx="7992888" cy="360039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  <a:t>Урок розвитку зв’язного мовлення </a:t>
            </a:r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  <a:t/>
            </a:r>
            <a:br>
              <a:rPr lang="uk-UA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</a:br>
            <a:r>
              <a:rPr lang="uk-UA" sz="2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uk-UA" sz="2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  <a:t>Про одне і те ж </a:t>
            </a:r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  <a:t>по-різному</a:t>
            </a:r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  <a:t/>
            </a:r>
            <a:b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</a:br>
            <a:r>
              <a:rPr lang="uk-U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uk-U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tasia"/>
                <a:ea typeface="Calibri"/>
                <a:cs typeface="Times New Roman"/>
              </a:rPr>
              <a:t>Науковий опис шишкаря</a:t>
            </a:r>
            <a:endParaRPr lang="uk-UA" sz="28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941168"/>
            <a:ext cx="6048671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68625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2384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369331"/>
            <a:ext cx="8712968" cy="607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Шишкар звичайний – представник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в'юрко-вих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Розміром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 трохи більший за снігура.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Довжи-на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тіла 14 — 20 см, вага до 29 — 58 г. В Україні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по-ширені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шишкар сосновий , залітний зимовий птах північних областей; шишкар ялиновий ,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осілий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птах Карпат, Криму і залітний — решти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території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шиш-кар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білокрилий, рідкісний залітний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зимовий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птах північних областей.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Забарвлення старих птахів – яскраво-червоне в самців і жовтувато-оранжеве або зеленкувато-жовте –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молоді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самок,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з темними крилами та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хвостами.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 легко впізнати за великими дзьобами, в яких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верхня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частина загнута вниз, а нижня вгору. Дзьоб для птаха — не прикраса. </a:t>
            </a:r>
            <a:r>
              <a:rPr lang="uk-UA" sz="2800" b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lang="uk-UA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кожного </a:t>
            </a:r>
            <a:r>
              <a:rPr lang="uk-UA" sz="2800" b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виду птахів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Налисник</a:t>
            </a:r>
            <a:r>
              <a:rPr lang="ru-RU" dirty="0" smtClean="0"/>
              <a:t> Г.П.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704008"/>
      </p:ext>
    </p:extLst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7346"/>
            <a:ext cx="85324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2800" b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uk-UA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сформувався під впливом того  чи іншого способу живлення. Дзьоб шишкарів пристосований видовбувати насіння із шишок хвойних рослин.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Гніздиться птах у ялинових лісах,  де мостить 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гніз-до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верхівці під кудлатою гілкою, яка захищає його від дощу та снігу. У таке затишне гніздо,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вимо-щене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мохом, вовною та пухом, у лютому – березні, коли в лісі ще лежить сніг, а інколи бувають люті морози, самка відкладає 4–5 яєць. У цей час самець годує самку. Через два тижні вилуплюються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пта-шенята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Самець приносить їжу і для них.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800" b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Шишкар живиться насінням хвойних дерев, дуже </a:t>
            </a:r>
            <a:r>
              <a:rPr lang="uk-UA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майстерно </a:t>
            </a:r>
            <a:r>
              <a:rPr lang="uk-UA" sz="2800" b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витягає їх з шишок. За це він і дістав назву </a:t>
            </a:r>
            <a:r>
              <a:rPr lang="uk-UA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шишкаря</a:t>
            </a:r>
            <a:r>
              <a:rPr lang="uk-UA" sz="2800" b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Ялинове насіння - основна, але не єдина їжа шишкаря.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uk-UA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658934"/>
      </p:ext>
    </p:extLst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579" y="188640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охоче лущать шишки сосни й модрини,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обри-вають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бруньки хвойних дерев, добувають комах, а також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віддирають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шматочки кори на зараженій малими короїдами ялині. Птахи дістають з-під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неї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личинок і жуків. Добувати насіння йому допомагає перехрещений дзьоб. Оскільки шишки у ялин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дос-тигають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кожного року і починають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розкриватися саме взимку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їжі для дорослих птахів і пташенят вистачає.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Завдяки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харчуванню насінням хвойних дерев, тіло шишкаря настільки просочується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смо-лою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що понад десять років може лежати в землі, наче мумія, не піддаючись гниттю. </a:t>
            </a:r>
          </a:p>
          <a:p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Шишкарі – гарні і корисні птахи,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бо,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збива-ючи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шишки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вони</a:t>
            </a:r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сприяють розповсюдженню насіння ялини.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04008"/>
      </p:ext>
    </p:extLst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44824"/>
            <a:ext cx="8568952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    Оперення</a:t>
            </a:r>
            <a:r>
              <a:rPr lang="uk-UA" sz="28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–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яскраво-червоне в самців і </a:t>
            </a:r>
            <a:r>
              <a:rPr lang="uk-UA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28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жовту-</a:t>
            </a:r>
            <a:r>
              <a:rPr lang="uk-UA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                        вато-оранжеве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або зеленкувато-жовте – в молоді і самок</a:t>
            </a:r>
            <a:endParaRPr lang="uk-UA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Тіло</a:t>
            </a:r>
            <a:r>
              <a:rPr lang="uk-UA" sz="28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– розміром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він трохи більший за снігура</a:t>
            </a:r>
            <a:endParaRPr lang="uk-UA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Хвіст</a:t>
            </a:r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і к</a:t>
            </a:r>
            <a:r>
              <a:rPr lang="uk-UA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рила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- темні </a:t>
            </a:r>
            <a:endParaRPr lang="uk-UA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Голівка</a:t>
            </a:r>
            <a:r>
              <a:rPr lang="uk-UA" sz="28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– невеличка </a:t>
            </a:r>
            <a:endParaRPr lang="uk-UA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   </a:t>
            </a:r>
            <a:r>
              <a:rPr lang="uk-UA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Дзьоб</a:t>
            </a:r>
            <a:r>
              <a:rPr lang="uk-UA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- верхня частина загнута вниз, а нижня вгору</a:t>
            </a:r>
            <a:endParaRPr lang="uk-UA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89413"/>
      </p:ext>
    </p:extLst>
  </p:cSld>
  <p:clrMapOvr>
    <a:masterClrMapping/>
  </p:clrMapOvr>
  <p:transition spd="slow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525989"/>
              </p:ext>
            </p:extLst>
          </p:nvPr>
        </p:nvGraphicFramePr>
        <p:xfrm>
          <a:off x="1403648" y="975895"/>
          <a:ext cx="6360750" cy="54187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1667510"/>
                <a:gridCol w="4693240"/>
              </a:tblGrid>
              <a:tr h="37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Зачин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Шишкар — це невеликий птах, який мостить гніздо на </a:t>
                      </a:r>
                      <a:r>
                        <a:rPr lang="uk-UA" sz="2400" dirty="0" err="1" smtClean="0">
                          <a:effectLst/>
                        </a:rPr>
                        <a:t>вер-хівці</a:t>
                      </a:r>
                      <a:r>
                        <a:rPr lang="uk-UA" sz="2400" dirty="0" smtClean="0">
                          <a:effectLst/>
                        </a:rPr>
                        <a:t> дерев. Живе він </a:t>
                      </a:r>
                      <a:r>
                        <a:rPr lang="uk-UA" sz="2400" dirty="0">
                          <a:effectLst/>
                        </a:rPr>
                        <a:t>у ялинових лісах.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Основна частина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1. Якого розміру в нього тіло?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2. Яке оперення має шишкар?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3. Які в нього спинка і крила? Яка голівка?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4. Які дзьоб 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5. Які у шишкаря  лапи?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6. Який в нього хвіст?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36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Кінцівка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Яку користь приносить шишкар?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01702"/>
      </p:ext>
    </p:extLst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160790"/>
              </p:ext>
            </p:extLst>
          </p:nvPr>
        </p:nvGraphicFramePr>
        <p:xfrm>
          <a:off x="1547664" y="692126"/>
          <a:ext cx="6552728" cy="60289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411480"/>
                <a:gridCol w="614124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Пам'ятка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1.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є у творі зачин?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виділена кожна частина в абзац?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достатньо </a:t>
                      </a:r>
                      <a:r>
                        <a:rPr lang="uk-UA" sz="24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розкрита</a:t>
                      </a: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основна частина? Чи послідовно розміщені речення? Чи вдалі переходи від однієї частини до другої?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правильно пов'язані між собою речення? Чи не повторюються одні й ті самі слова та вирази? Можливо, потрібно замінити деякі з них більш вда­лими?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відповідає назва твору його змісту? Чи немає зайвих слів або речень, що не стосуються теми?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є у творі кінцівка? Постарайся, щоб останнє речення зробило текст завершеним.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7.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>
                            <a:glow rad="1397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Чи не пропустив букву, чи правильно написав слова, поставив знак у кінці речення?  Не впевнений,  запитай у вчителя.</a:t>
                      </a:r>
                      <a:endParaRPr lang="uk-UA" sz="2000" dirty="0">
                        <a:effectLst>
                          <a:glow rad="139700">
                            <a:schemeClr val="accent1">
                              <a:satMod val="175000"/>
                              <a:alpha val="40000"/>
                            </a:scheme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63888" y="260648"/>
            <a:ext cx="3159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Перевірка написаного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014347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 Їх тіло вкрите пір'ям,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І більшість з них літають.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То хто ж оті тварини,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І як їх називають?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20070"/>
            <a:ext cx="3923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Хоч гнізда свого не має,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яйця іншим підкладає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лісі в холодку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кує: Ку-ку! Ку-ку!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65639" y="2293340"/>
            <a:ext cx="3740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Швидко скрізь цей птах літає, </a:t>
            </a:r>
            <a:endParaRPr lang="uk-UA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безліч мушок поїдає, </a:t>
            </a:r>
            <a:endParaRPr lang="uk-UA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за вікном гніздо будує, </a:t>
            </a:r>
            <a:endParaRPr lang="uk-UA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тільки в нас він не зимує.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81736" y="1200329"/>
            <a:ext cx="3357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мене є великий хист,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співаю, як артист.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мій радісний усюди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Люблять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 всі люди.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861048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Довгі ноги, довгий ніс.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Прилетів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обід приніс: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смач­них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жабеняток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своїх маляток</a:t>
            </a:r>
            <a:r>
              <a:rPr lang="uk-UA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82573" y="4052715"/>
            <a:ext cx="3746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/>
              <a:t> </a:t>
            </a:r>
            <a:r>
              <a:rPr lang="uk-UA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</a:t>
            </a:r>
            <a:r>
              <a:rPr lang="uk-UA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 птах найважчий в Україні?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35878" y="4725144"/>
            <a:ext cx="28403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 </a:t>
            </a:r>
            <a:r>
              <a:rPr lang="uk-UA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Озира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зимовий ліс,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морозі чистить ніс.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коханих пташеняток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гніздечку у цей час 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пуху, шишок і зерняток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всю зиму він запас.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92463" y="851067"/>
            <a:ext cx="101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(Птахи)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76106" y="830997"/>
            <a:ext cx="1000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(Зозуля)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714266" y="2031326"/>
            <a:ext cx="1161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/>
              <a:t>(Соловей)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86009" y="3124337"/>
            <a:ext cx="1278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(Ластівка)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71800" y="4695612"/>
            <a:ext cx="1052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(Лелека)</a:t>
            </a:r>
            <a:endParaRPr lang="uk-UA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764215" y="4052715"/>
            <a:ext cx="1061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/>
              <a:t>(Дрохва)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915876" y="6110138"/>
            <a:ext cx="1195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(Шишкар)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247902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124744"/>
            <a:ext cx="6936456" cy="398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- Що об'єднує всіх цих тварин?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-Чим</a:t>
            </a: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вони від­різняються від інших </a:t>
            </a: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       тварин</a:t>
            </a: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? 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- Чому заєць, лисичка, білочка не можуть літати, а </a:t>
            </a: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птахи </a:t>
            </a: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можуть? 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- Чим вкрито тіло птахів?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  - </a:t>
            </a: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Цікаво, навіщо пташкам пір'я? </a:t>
            </a:r>
            <a:endParaRPr lang="uk-UA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7902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010" y="-49623"/>
            <a:ext cx="8592486" cy="568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ЛЕГЕНДА</a:t>
            </a:r>
            <a:endParaRPr lang="uk-U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 Стародавня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легенда розказує, що коли Ісус Христос був розп'ятий на хресті, до нього </a:t>
            </a:r>
            <a:r>
              <a:rPr lang="uk-UA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прилеті-ли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шишкарі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й стали дзьобами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виймати 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колючки з тернового вінця. Намагалися витягти й цвяхи, якими руки й ноги Христа були прибиті до хреста. Але це виявилося їм не під силу, і кінчики дзьобів птахів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перехрестилися</a:t>
            </a:r>
            <a:r>
              <a:rPr lang="uk-UA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, а пір'я стало червоним, коли на нього попала кров Христа. За це в деяких країнах шишкарів кличуть </a:t>
            </a:r>
            <a:r>
              <a:rPr lang="uk-U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"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Христовими птахами".</a:t>
            </a:r>
            <a:endParaRPr lang="uk-UA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9631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384286"/>
            <a:ext cx="5715000" cy="38957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668071" y="5517232"/>
            <a:ext cx="1474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a"/>
                <a:ea typeface="Times New Roman"/>
                <a:cs typeface="Times New Roman"/>
              </a:rPr>
              <a:t>САМКА</a:t>
            </a:r>
          </a:p>
        </p:txBody>
      </p:sp>
    </p:spTree>
    <p:extLst>
      <p:ext uri="{BB962C8B-B14F-4D97-AF65-F5344CB8AC3E}">
        <p14:creationId xmlns:p14="http://schemas.microsoft.com/office/powerpoint/2010/main" val="1919034933"/>
      </p:ext>
    </p:extLst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88640"/>
            <a:ext cx="4286250" cy="29146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56" y="2911297"/>
            <a:ext cx="5367600" cy="3578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63293" y="4700497"/>
            <a:ext cx="152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a"/>
                <a:ea typeface="Times New Roman"/>
                <a:cs typeface="Times New Roman"/>
              </a:rPr>
              <a:t>САМЕЦЬ</a:t>
            </a:r>
          </a:p>
        </p:txBody>
      </p:sp>
    </p:spTree>
    <p:extLst>
      <p:ext uri="{BB962C8B-B14F-4D97-AF65-F5344CB8AC3E}">
        <p14:creationId xmlns:p14="http://schemas.microsoft.com/office/powerpoint/2010/main" val="190067509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61" y="764704"/>
            <a:ext cx="7381875" cy="49244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10079"/>
      </p:ext>
    </p:extLst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92292"/>
            <a:ext cx="5666232" cy="5029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185043"/>
      </p:ext>
    </p:extLst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0" y="764704"/>
            <a:ext cx="4211960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Словникова робота </a:t>
            </a:r>
            <a:endParaRPr lang="uk-U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/>
            </a:r>
            <a:br>
              <a:rPr lang="uk-UA" sz="28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</a:br>
            <a:r>
              <a:rPr lang="uk-UA" sz="28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    </a:t>
            </a: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Оперення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Голова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sz="3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Ноги </a:t>
            </a:r>
            <a:endParaRPr lang="uk-UA" sz="32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Хвіст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uk-UA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Пір’я</a:t>
            </a:r>
            <a:endParaRPr lang="uk-UA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r>
              <a:rPr lang="uk-UA" dirty="0">
                <a:solidFill>
                  <a:srgbClr val="595959"/>
                </a:solidFill>
                <a:latin typeface="Times New Roman"/>
                <a:ea typeface="Times New Roman"/>
              </a:rPr>
              <a:t/>
            </a:r>
            <a:br>
              <a:rPr lang="uk-UA" dirty="0">
                <a:solidFill>
                  <a:srgbClr val="595959"/>
                </a:solidFill>
                <a:latin typeface="Times New Roman"/>
                <a:ea typeface="Times New Roman"/>
              </a:rPr>
            </a:br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Налисник Г.П.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2840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Тема16</Template>
  <TotalTime>113</TotalTime>
  <Words>851</Words>
  <Application>Microsoft Office PowerPoint</Application>
  <PresentationFormat>Экран (4:3)</PresentationFormat>
  <Paragraphs>110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Тема16</vt:lpstr>
      <vt:lpstr>Урок розвитку зв’язного мовлення   Про одне і те ж по-різному  Науковий опис шишкаря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Галя</dc:creator>
  <cp:lastModifiedBy>Галя</cp:lastModifiedBy>
  <cp:revision>16</cp:revision>
  <dcterms:created xsi:type="dcterms:W3CDTF">2013-01-20T16:29:50Z</dcterms:created>
  <dcterms:modified xsi:type="dcterms:W3CDTF">2013-01-25T15:15:03Z</dcterms:modified>
</cp:coreProperties>
</file>