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1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2FE0-6058-47B5-B947-9DC2B35ED848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593F-7D1A-4582-9224-FACFC3441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790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2FE0-6058-47B5-B947-9DC2B35ED848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593F-7D1A-4582-9224-FACFC3441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919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2FE0-6058-47B5-B947-9DC2B35ED848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593F-7D1A-4582-9224-FACFC3441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430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2FE0-6058-47B5-B947-9DC2B35ED848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593F-7D1A-4582-9224-FACFC3441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978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2FE0-6058-47B5-B947-9DC2B35ED848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593F-7D1A-4582-9224-FACFC3441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547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2FE0-6058-47B5-B947-9DC2B35ED848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593F-7D1A-4582-9224-FACFC3441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44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2FE0-6058-47B5-B947-9DC2B35ED848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593F-7D1A-4582-9224-FACFC3441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429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2FE0-6058-47B5-B947-9DC2B35ED848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593F-7D1A-4582-9224-FACFC3441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030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2FE0-6058-47B5-B947-9DC2B35ED848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593F-7D1A-4582-9224-FACFC3441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721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2FE0-6058-47B5-B947-9DC2B35ED848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593F-7D1A-4582-9224-FACFC3441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86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2FE0-6058-47B5-B947-9DC2B35ED848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593F-7D1A-4582-9224-FACFC3441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266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2FE0-6058-47B5-B947-9DC2B35ED848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6593F-7D1A-4582-9224-FACFC3441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717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568952" cy="1323439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9. Удоскональ текст, додаючи прикметники. Визнач від­мінки прикметників.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56095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Мак</a:t>
            </a:r>
          </a:p>
          <a:p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У </a:t>
            </a:r>
            <a:r>
              <a:rPr lang="uk-U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полі розквітли маки. Здалеку вони схожі на полум'я. Поле неначе килим. Гарно, коли зацвітає мак!</a:t>
            </a:r>
          </a:p>
          <a:p>
            <a:r>
              <a:rPr lang="uk-U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09120"/>
            <a:ext cx="2490527" cy="199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1323439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10. Добери до іменників 3-4 відповідних прикметника.</a:t>
            </a:r>
            <a:endParaRPr lang="uk-U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44824"/>
            <a:ext cx="734481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кавуни - 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…, …, …</a:t>
            </a:r>
          </a:p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кошенята </a:t>
            </a:r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- </a:t>
            </a:r>
            <a:r>
              <a:rPr lang="uk-U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…, …, </a:t>
            </a: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…</a:t>
            </a:r>
          </a:p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діти </a:t>
            </a:r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- </a:t>
            </a:r>
            <a:r>
              <a:rPr lang="uk-U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…, …, </a:t>
            </a: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…</a:t>
            </a:r>
          </a:p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цукерки </a:t>
            </a:r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- </a:t>
            </a:r>
            <a:r>
              <a:rPr lang="uk-U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…, …, …</a:t>
            </a:r>
          </a:p>
          <a:p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  <a:p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  <a:p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18" y="5064967"/>
            <a:ext cx="1121490" cy="150142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5298507" y="1825836"/>
            <a:ext cx="2399224" cy="1145674"/>
            <a:chOff x="5724128" y="1656095"/>
            <a:chExt cx="3096344" cy="133440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1656095"/>
              <a:ext cx="1011140" cy="104496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708" y="1679277"/>
              <a:ext cx="1447023" cy="113818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530" y="2060848"/>
              <a:ext cx="940942" cy="929651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6081996" y="2983092"/>
            <a:ext cx="2320869" cy="1272583"/>
            <a:chOff x="5769543" y="3429000"/>
            <a:chExt cx="3179178" cy="153358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549" y="3692385"/>
              <a:ext cx="1165020" cy="127019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454" y="3429000"/>
              <a:ext cx="1317267" cy="121160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543" y="3816749"/>
              <a:ext cx="1065006" cy="1001057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443" y="4258452"/>
            <a:ext cx="1203785" cy="166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75" y="1601410"/>
            <a:ext cx="4413151" cy="44131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98" y="6049348"/>
            <a:ext cx="6351507" cy="414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829" y="404664"/>
            <a:ext cx="87703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Wonderland Stars" pitchFamily="2" charset="0"/>
              </a:rPr>
              <a:t>НАВЧАЙТЕСЯ ВІДМІННО!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Wonderland Star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1384995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1.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Запиши 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словосполучення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 множині. Виділи закінчен­ня 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прикметників.</a:t>
            </a:r>
            <a:endParaRPr lang="uk-U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811" y="1861667"/>
            <a:ext cx="84492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Козацька шапка, жовтий фартух, юний читач</a:t>
            </a:r>
            <a:r>
              <a:rPr lang="uk-U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, давній </a:t>
            </a:r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випадок, чудова погода, весняний вітер, кам'яна стежка.</a:t>
            </a:r>
            <a:endParaRPr lang="uk-UA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3041" y="4123824"/>
            <a:ext cx="3342514" cy="273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36" y="3573016"/>
            <a:ext cx="1387529" cy="1696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76" y="5193309"/>
            <a:ext cx="1387529" cy="169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568952" cy="1200329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2. Зміни словосполучення</a:t>
            </a:r>
            <a:r>
              <a:rPr lang="uk-UA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іменник + </a:t>
            </a:r>
            <a:r>
              <a:rPr lang="uk-UA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іменник</a:t>
            </a:r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на</a:t>
            </a: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endParaRPr lang="uk-UA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ctr"/>
            <a:r>
              <a:rPr lang="uk-UA" sz="36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при­кметник</a:t>
            </a:r>
            <a:r>
              <a:rPr lang="uk-UA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+</a:t>
            </a:r>
            <a:r>
              <a:rPr lang="uk-UA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uk-UA" sz="36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іменник</a:t>
            </a:r>
            <a:r>
              <a:rPr lang="uk-UA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uk-UA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 за </a:t>
            </a:r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зразком.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455" y="1340768"/>
            <a:ext cx="84275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Зразок:</a:t>
            </a:r>
            <a:r>
              <a:rPr lang="uk-UA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 </a:t>
            </a:r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варення з вишні – вишневе варення.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парти </a:t>
            </a:r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з дерева -	 	</a:t>
            </a:r>
          </a:p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спідниці  </a:t>
            </a:r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з шовку - </a:t>
            </a:r>
          </a:p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озера </a:t>
            </a:r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в горах -			</a:t>
            </a:r>
          </a:p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рушники </a:t>
            </a:r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з льону -		</a:t>
            </a:r>
          </a:p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глечики </a:t>
            </a:r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з глини - 	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380312" y="5301208"/>
            <a:ext cx="1564646" cy="1469389"/>
            <a:chOff x="7535678" y="5032234"/>
            <a:chExt cx="1608322" cy="173836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824" y="5032234"/>
              <a:ext cx="1584176" cy="165013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35678" y="5756234"/>
              <a:ext cx="807433" cy="1014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19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769441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3. Пошир </a:t>
            </a:r>
            <a:r>
              <a:rPr 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речення 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прикметниками.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1764" y="1268760"/>
            <a:ext cx="83426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Діти </a:t>
            </a:r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читають книги.</a:t>
            </a:r>
            <a:r>
              <a:rPr lang="uk-U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	 </a:t>
            </a:r>
          </a:p>
          <a:p>
            <a:r>
              <a:rPr lang="uk-U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Хмари пливуть у небі.</a:t>
            </a:r>
          </a:p>
          <a:p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Гриби ростуть у лісі.</a:t>
            </a:r>
            <a:endParaRPr lang="uk-UA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578224" y="2924944"/>
            <a:ext cx="2595130" cy="4297730"/>
            <a:chOff x="6578224" y="2924944"/>
            <a:chExt cx="2595130" cy="429773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8224" y="2924944"/>
              <a:ext cx="2595130" cy="344486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0573" y="5039247"/>
              <a:ext cx="2183427" cy="2183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17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2123658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4. Придумай і запиши п'ять-шість прикметників з префіксом </a:t>
            </a:r>
            <a:r>
              <a:rPr lang="uk-UA" sz="4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най-</a:t>
            </a:r>
            <a:r>
              <a:rPr lang="uk-UA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у </a:t>
            </a:r>
            <a:r>
              <a:rPr 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множині . 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Розбери прикметники за будовою.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780928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Наприклад:  </a:t>
            </a:r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найдовші, найвеселіші, найгарніші, найдобріші, найуважніші, найрозумніші</a:t>
            </a:r>
            <a:endParaRPr lang="uk-UA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0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769441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5. </a:t>
            </a:r>
            <a:r>
              <a:rPr 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Провідмінюй 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словосполучення.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375" y="1102097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Н. 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зелені ялинки, срібні дзвіночки </a:t>
            </a:r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Р. …</a:t>
            </a:r>
          </a:p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Д. …</a:t>
            </a:r>
          </a:p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З. …</a:t>
            </a:r>
          </a:p>
          <a:p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Ор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. …</a:t>
            </a:r>
          </a:p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М. …</a:t>
            </a:r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076060" y="4869605"/>
            <a:ext cx="1861524" cy="1914411"/>
            <a:chOff x="6723265" y="3458920"/>
            <a:chExt cx="1861524" cy="191441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060" y="3458920"/>
              <a:ext cx="1021169" cy="1007452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3620" y="3993708"/>
              <a:ext cx="1021169" cy="100745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265" y="4365879"/>
              <a:ext cx="1021169" cy="1007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5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1446550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6. Запиши словосполучення у зазначених відмінках.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278" y="1628800"/>
            <a:ext cx="867721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Колискові пісні. </a:t>
            </a:r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у </a:t>
            </a:r>
            <a:r>
              <a:rPr lang="uk-UA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Д.в</a:t>
            </a:r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. —</a:t>
            </a:r>
          </a:p>
          <a:p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Літні </a:t>
            </a:r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вечори у </a:t>
            </a:r>
            <a:r>
              <a:rPr lang="uk-UA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Ор.в</a:t>
            </a:r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. </a:t>
            </a:r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—</a:t>
            </a:r>
          </a:p>
          <a:p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Березові ліси у </a:t>
            </a:r>
            <a:r>
              <a:rPr lang="uk-UA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Р.в</a:t>
            </a:r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. </a:t>
            </a:r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—</a:t>
            </a:r>
          </a:p>
          <a:p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Бабусині онуки у </a:t>
            </a:r>
            <a:r>
              <a:rPr lang="uk-UA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З.в</a:t>
            </a:r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.</a:t>
            </a:r>
            <a:endParaRPr lang="uk-UA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  <a:p>
            <a:endParaRPr lang="uk-UA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65104"/>
            <a:ext cx="1970932" cy="219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1754326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7. Допиши закінчення прикметників. Запиши відмінки прикметників у дужках. Перше речення розбери за члена­ми речення.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0425" y="2075820"/>
            <a:ext cx="871296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latin typeface="Book Antiqua" pitchFamily="18" charset="0"/>
              </a:rPr>
              <a:t>Вечір</a:t>
            </a:r>
          </a:p>
          <a:p>
            <a:r>
              <a:rPr lang="uk-UA" sz="3600" b="1" i="1" dirty="0" smtClean="0">
                <a:latin typeface="Book Antiqua" pitchFamily="18" charset="0"/>
              </a:rPr>
              <a:t>   Швидко </a:t>
            </a:r>
            <a:r>
              <a:rPr lang="uk-UA" sz="3600" b="1" i="1" dirty="0">
                <a:latin typeface="Book Antiqua" pitchFamily="18" charset="0"/>
              </a:rPr>
              <a:t>насувається вечір у лісов__ </a:t>
            </a:r>
            <a:r>
              <a:rPr lang="uk-UA" sz="3600" b="1" i="1" dirty="0" smtClean="0">
                <a:latin typeface="Book Antiqua" pitchFamily="18" charset="0"/>
              </a:rPr>
              <a:t>хащах</a:t>
            </a:r>
            <a:r>
              <a:rPr lang="uk-UA" sz="3600" b="1" i="1" dirty="0">
                <a:latin typeface="Book Antiqua" pitchFamily="18" charset="0"/>
              </a:rPr>
              <a:t>. Темн__  </a:t>
            </a:r>
            <a:r>
              <a:rPr lang="uk-UA" sz="3600" b="1" i="1" dirty="0" smtClean="0">
                <a:latin typeface="Book Antiqua" pitchFamily="18" charset="0"/>
              </a:rPr>
              <a:t>тіні </a:t>
            </a:r>
            <a:r>
              <a:rPr lang="uk-UA" sz="3600" b="1" i="1" dirty="0">
                <a:latin typeface="Book Antiqua" pitchFamily="18" charset="0"/>
              </a:rPr>
              <a:t>лежать попід деревами. Непорушно ви­сочіють стар__ </a:t>
            </a:r>
            <a:r>
              <a:rPr lang="uk-UA" sz="3600" b="1" i="1" dirty="0" smtClean="0">
                <a:latin typeface="Book Antiqua" pitchFamily="18" charset="0"/>
              </a:rPr>
              <a:t>сосни</a:t>
            </a:r>
            <a:r>
              <a:rPr lang="uk-UA" sz="3600" b="1" i="1" dirty="0">
                <a:latin typeface="Book Antiqua" pitchFamily="18" charset="0"/>
              </a:rPr>
              <a:t>, чорніють густ__ </a:t>
            </a:r>
            <a:r>
              <a:rPr lang="uk-UA" sz="3600" b="1" i="1" dirty="0" smtClean="0">
                <a:latin typeface="Book Antiqua" pitchFamily="18" charset="0"/>
              </a:rPr>
              <a:t> </a:t>
            </a:r>
            <a:r>
              <a:rPr lang="uk-UA" sz="3600" b="1" i="1" dirty="0" err="1" smtClean="0">
                <a:latin typeface="Book Antiqua" pitchFamily="18" charset="0"/>
              </a:rPr>
              <a:t>р</a:t>
            </a:r>
            <a:r>
              <a:rPr lang="uk-UA" sz="3600" b="1" i="1" dirty="0" smtClean="0">
                <a:latin typeface="Book Antiqua" pitchFamily="18" charset="0"/>
              </a:rPr>
              <a:t>озлог</a:t>
            </a:r>
            <a:r>
              <a:rPr lang="uk-UA" sz="3600" b="1" i="1" dirty="0">
                <a:latin typeface="Book Antiqua" pitchFamily="18" charset="0"/>
              </a:rPr>
              <a:t>__ </a:t>
            </a:r>
            <a:r>
              <a:rPr lang="uk-UA" sz="3600" b="1" i="1" dirty="0" smtClean="0">
                <a:latin typeface="Book Antiqua" pitchFamily="18" charset="0"/>
              </a:rPr>
              <a:t> ялини</a:t>
            </a:r>
            <a:r>
              <a:rPr lang="uk-UA" sz="3600" b="1" i="1" dirty="0">
                <a:latin typeface="Book Antiqua" pitchFamily="18" charset="0"/>
              </a:rPr>
              <a:t>. Сховалося за деревами низьк__ </a:t>
            </a:r>
            <a:r>
              <a:rPr lang="uk-UA" sz="3600" b="1" i="1" dirty="0" smtClean="0">
                <a:latin typeface="Book Antiqua" pitchFamily="18" charset="0"/>
              </a:rPr>
              <a:t> </a:t>
            </a:r>
            <a:r>
              <a:rPr lang="uk-UA" sz="3600" b="1" i="1" dirty="0" err="1" smtClean="0">
                <a:latin typeface="Book Antiqua" pitchFamily="18" charset="0"/>
              </a:rPr>
              <a:t>в</a:t>
            </a:r>
            <a:r>
              <a:rPr lang="uk-UA" sz="3600" b="1" i="1" dirty="0" smtClean="0">
                <a:latin typeface="Book Antiqua" pitchFamily="18" charset="0"/>
              </a:rPr>
              <a:t>ечірн</a:t>
            </a:r>
            <a:r>
              <a:rPr lang="uk-UA" sz="3600" b="1" i="1" dirty="0">
                <a:latin typeface="Book Antiqua" pitchFamily="18" charset="0"/>
              </a:rPr>
              <a:t>__  </a:t>
            </a:r>
            <a:r>
              <a:rPr lang="uk-UA" sz="3600" b="1" i="1" dirty="0" smtClean="0">
                <a:latin typeface="Book Antiqua" pitchFamily="18" charset="0"/>
              </a:rPr>
              <a:t>сонце</a:t>
            </a:r>
            <a:r>
              <a:rPr lang="uk-UA" sz="3600" b="1" i="1" dirty="0">
                <a:latin typeface="Book Antiqua" pitchFamily="18" charset="0"/>
              </a:rPr>
              <a:t>.</a:t>
            </a:r>
          </a:p>
          <a:p>
            <a:r>
              <a:rPr lang="uk-UA" sz="1600" b="1" i="1" dirty="0">
                <a:latin typeface="Book Antiqua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92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769441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8. Склади речення з поданих слів.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16" y="1340768"/>
            <a:ext cx="85577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Галасливі, у, краї, теплі, </a:t>
            </a:r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качки та гуси</a:t>
            </a:r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, швидко, летять. </a:t>
            </a:r>
            <a:endParaRPr lang="uk-UA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080" y="5597124"/>
            <a:ext cx="76936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Розбери прикметники як частини мови.</a:t>
            </a:r>
          </a:p>
          <a:p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4" y="4253972"/>
            <a:ext cx="1617553" cy="1087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3097" y="3547948"/>
            <a:ext cx="984405" cy="1312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606119"/>
            <a:ext cx="1617553" cy="10876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92" y="3604924"/>
            <a:ext cx="1617553" cy="1087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16655"/>
            <a:ext cx="1617553" cy="10876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3707" y="3485265"/>
            <a:ext cx="984405" cy="13125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1106" y="3547947"/>
            <a:ext cx="984405" cy="13125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6376" y="4493681"/>
            <a:ext cx="984405" cy="13125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870" y="4748050"/>
            <a:ext cx="984405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316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10</cp:revision>
  <dcterms:created xsi:type="dcterms:W3CDTF">2013-04-16T18:46:17Z</dcterms:created>
  <dcterms:modified xsi:type="dcterms:W3CDTF">2013-04-17T17:16:15Z</dcterms:modified>
</cp:coreProperties>
</file>