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7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D3755-2495-4E62-A772-68F7266907CD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FF0D-62D4-48B1-93B0-1E844AD071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28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FF0D-62D4-48B1-93B0-1E844AD0711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41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918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15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64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90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71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55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19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500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0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03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18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CE684-6B4D-415E-A781-B83F2346A0B9}" type="datetimeFigureOut">
              <a:rPr lang="uk-UA" smtClean="0"/>
              <a:t>18.04.2013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7CBC-C57C-49C0-B9A2-463F6D80BE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5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73282"/>
            <a:ext cx="1152128" cy="11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85" y="353089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9.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Зроби </a:t>
            </a:r>
            <a:r>
              <a:rPr lang="uk-UA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звуко</a:t>
            </a:r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- буквений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аналіз дієслів.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9380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Купувати, з'їхати, пояснити, веселитися, передивитися, прочитати.</a:t>
            </a:r>
            <a:endParaRPr lang="uk-UA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29200"/>
            <a:ext cx="1593163" cy="12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85" y="353089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10.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Спиши, змінюючи </a:t>
            </a:r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неозначену форму дієслів на дієслова майбутнього часу.</a:t>
            </a:r>
            <a:endParaRPr lang="uk-UA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43" y="112474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Весна</a:t>
            </a:r>
          </a:p>
          <a:p>
            <a:r>
              <a:rPr lang="uk-UA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Радісно </a:t>
            </a:r>
            <a:r>
              <a:rPr lang="uk-UA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засвітити </a:t>
            </a:r>
            <a:r>
              <a:rPr lang="uk-UA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весняне сонечко. По дорогах </a:t>
            </a:r>
            <a:r>
              <a:rPr lang="uk-UA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побігати </a:t>
            </a:r>
            <a:r>
              <a:rPr lang="uk-UA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веселі струмки. Лід на річці </a:t>
            </a:r>
            <a:r>
              <a:rPr lang="uk-UA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посиніти. Набубнявіти </a:t>
            </a:r>
            <a:r>
              <a:rPr lang="uk-UA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на де­ревах бруньки. Діти </a:t>
            </a:r>
            <a:r>
              <a:rPr lang="uk-UA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повісити </a:t>
            </a:r>
            <a:r>
              <a:rPr lang="uk-UA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шпаківні. З теплих країв </a:t>
            </a:r>
            <a:r>
              <a:rPr lang="uk-UA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при­летіти шпаки</a:t>
            </a:r>
            <a:r>
              <a:rPr lang="uk-UA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89240"/>
            <a:ext cx="1353324" cy="9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31517"/>
            <a:ext cx="6624736" cy="43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278" y="548680"/>
            <a:ext cx="80762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НАВЧАЙТЕСЯ ВІДМІННО!</a:t>
            </a:r>
            <a:endParaRPr lang="ru-RU" sz="4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6534726" cy="37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Підкресли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дієслова, які стоять у неозначеній формі. Виділи в них закінчення.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8818" y="1412776"/>
            <a:ext cx="80660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</a:t>
            </a:r>
            <a:r>
              <a:rPr lang="uk-UA" sz="8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Кричати, пробігає, не знав,</a:t>
            </a:r>
          </a:p>
          <a:p>
            <a:r>
              <a:rPr lang="uk-UA" sz="8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питати, сумувати, не зловив, веселитися, вечеряти, не хотів, не розуміти, </a:t>
            </a:r>
            <a:r>
              <a:rPr lang="uk-UA" sz="8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пам'ятати, пливе</a:t>
            </a:r>
            <a:r>
              <a:rPr lang="uk-UA" sz="8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.</a:t>
            </a:r>
            <a:endParaRPr lang="uk-UA" sz="8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73216"/>
            <a:ext cx="1203186" cy="13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Подані дієслова постав у початкову форму та розбери за будовою.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6896" y="1052736"/>
            <a:ext cx="8015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розборонив </a:t>
            </a:r>
            <a:r>
              <a:rPr lang="uk-UA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	</a:t>
            </a:r>
          </a:p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перечитав – </a:t>
            </a:r>
          </a:p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розмалює </a:t>
            </a:r>
            <a:r>
              <a:rPr lang="uk-UA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 	</a:t>
            </a:r>
            <a:endParaRPr lang="uk-UA" sz="60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сховали – </a:t>
            </a:r>
          </a:p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розгорнули -</a:t>
            </a:r>
            <a:r>
              <a:rPr lang="uk-UA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	</a:t>
            </a:r>
          </a:p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перекидає </a:t>
            </a:r>
            <a:r>
              <a:rPr lang="uk-UA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 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17" y="4627687"/>
            <a:ext cx="2450196" cy="19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кожному рядку підкресли зайве слово.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385" y="927884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Ходить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, малює, </a:t>
            </a:r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сидіти, спить,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шукає.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  Грала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, танцювала, одягнула, </a:t>
            </a:r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вмиватися,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досягла, вишивала.</a:t>
            </a:r>
          </a:p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 Стрибаємо, ріжемо, крутить, в'яжемо,</a:t>
            </a:r>
          </a:p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 присідаємо.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4798510"/>
            <a:ext cx="1377017" cy="18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Випиши з тексту дієслова, замінивши їх на дієслова у неозначеній формі.</a:t>
            </a:r>
            <a:endParaRPr lang="uk-UA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666" y="1196752"/>
            <a:ext cx="80353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Їжак </a:t>
            </a:r>
            <a:r>
              <a:rPr lang="uk-UA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до зими готується. Лягає на землю та качається, борюкається. А листя на його сиві голки все настромлюється, нанизується. Отак назбирає він листя та й несе його до своєї домівки. Несе, наче золотий стіжок везе. Скине його на купку, спочине трохи та й знову за роботу. Бо ж любить їжачок зимувати у теплій м'якій постелі.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20908"/>
            <a:ext cx="1080120" cy="11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85" y="353089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5. Заміни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словосполучення </a:t>
            </a:r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дієсловами - синонімами у неозначеній формі.</a:t>
            </a:r>
            <a:endParaRPr lang="uk-UA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693" y="105273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Накивати п'ятами - </a:t>
            </a:r>
            <a:r>
              <a:rPr lang="uk-UA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	</a:t>
            </a:r>
          </a:p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Зарубати на носі - </a:t>
            </a:r>
            <a:r>
              <a:rPr lang="uk-UA" sz="60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 </a:t>
            </a:r>
            <a:endParaRPr lang="uk-UA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r>
              <a:rPr lang="uk-UA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Сісти в калюжу - 					</a:t>
            </a:r>
          </a:p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Кинути оком – </a:t>
            </a:r>
            <a:endParaRPr lang="uk-UA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Розбити глека -</a:t>
            </a:r>
            <a:r>
              <a:rPr lang="uk-UA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	</a:t>
            </a:r>
          </a:p>
          <a:p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Узяти гору </a:t>
            </a:r>
            <a:r>
              <a:rPr lang="uk-UA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</a:t>
            </a:r>
            <a:endParaRPr lang="uk-UA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23621"/>
            <a:ext cx="2300767" cy="153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85" y="353089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6. </a:t>
            </a:r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Випиши  з прислів'їв 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дієслова-антоніми.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980728"/>
            <a:ext cx="79380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Що навесні не посіяти, то восени не зжати.</a:t>
            </a:r>
          </a:p>
          <a:p>
            <a:r>
              <a:rPr lang="uk-UA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Можна високо злетіти, та потім низько впасти.</a:t>
            </a:r>
          </a:p>
          <a:p>
            <a:r>
              <a:rPr lang="uk-UA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Не все ж тебе хвалити, колись треба і посварити.</a:t>
            </a:r>
          </a:p>
          <a:p>
            <a:r>
              <a:rPr lang="uk-UA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Без діла стояти, то хоч на місці крокувати.</a:t>
            </a:r>
          </a:p>
          <a:p>
            <a:endParaRPr lang="uk-UA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r>
              <a:rPr lang="uk-UA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83" y="2852936"/>
            <a:ext cx="1762593" cy="17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85" y="353089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7. </a:t>
            </a:r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іменників і прикметників добери споріднені дієсло­ва в неозначеній формі.</a:t>
            </a:r>
            <a:endParaRPr lang="uk-UA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139" y="1052736"/>
            <a:ext cx="38359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1 варіант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продавець </a:t>
            </a:r>
            <a:r>
              <a:rPr lang="uk-UA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 	</a:t>
            </a:r>
            <a:endParaRPr lang="uk-UA" sz="48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щебет – 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лікар –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хворий – 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зимовий – 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сумний –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3628" y="1205136"/>
            <a:ext cx="38359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2 варіант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водій </a:t>
            </a:r>
            <a:r>
              <a:rPr lang="uk-UA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 	</a:t>
            </a:r>
            <a:endParaRPr lang="uk-UA" sz="48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спів – 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пекар –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письмовий  – 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нічний – </a:t>
            </a:r>
          </a:p>
          <a:p>
            <a:r>
              <a:rPr lang="uk-UA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веселий  –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36" y="5530855"/>
            <a:ext cx="1028700" cy="937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64533"/>
            <a:ext cx="1270620" cy="9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85" y="353089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8. </a:t>
            </a:r>
            <a:r>
              <a:rPr lang="uk-UA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Випиши  дієслова. Розбери їх за будовою. З одним із дієслів склади речення. Визнач члени речення. Встанови зв'язок слів у ньому.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065" y="1844824"/>
            <a:ext cx="79380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Перерахувати, малюк</a:t>
            </a:r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, </a:t>
            </a:r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перехід, запитати, піддубник, прилетіти</a:t>
            </a:r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, </a:t>
            </a:r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колобок, посадити. </a:t>
            </a:r>
            <a:endParaRPr lang="uk-UA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654255"/>
            <a:ext cx="1440160" cy="10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381</Words>
  <Application>Microsoft Office PowerPoint</Application>
  <PresentationFormat>Экран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13</cp:revision>
  <dcterms:created xsi:type="dcterms:W3CDTF">2013-04-16T18:40:27Z</dcterms:created>
  <dcterms:modified xsi:type="dcterms:W3CDTF">2013-04-18T07:49:19Z</dcterms:modified>
</cp:coreProperties>
</file>