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5.xml"/>
  <Override ContentType="application/vnd.openxmlformats-officedocument.presentationml.slideMaster+xml" PartName="/ppt/slideMasters/slideMaster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theme+xml" PartName="/ppt/theme/theme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33.xml"/>
  <Override ContentType="application/vnd.openxmlformats-officedocument.theme+xml" PartName="/ppt/theme/theme3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44.xml"/>
  <Override ContentType="application/vnd.openxmlformats-officedocument.theme+xml" PartName="/ppt/theme/theme4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55.xml"/>
  <Override ContentType="application/vnd.openxmlformats-officedocument.theme+xml" PartName="/ppt/theme/theme5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66.xml"/>
  <Override ContentType="application/vnd.openxmlformats-officedocument.theme+xml" PartName="/ppt/theme/theme6.xml"/>
  <Override ContentType="application/vnd.openxmlformats-officedocument.theme+xml" PartName="/ppt/theme/theme7.xml"/>
  <Override ContentType="application/vnd.openxmlformats-officedocument.presentationml.tags+xml" PartName="/ppt/tags/tag1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notesMasterIdLst>
    <p:notesMasterId r:id="rId1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41C47-8724-4F08-9039-7B2013B4DE4E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7D2F3-4C72-4D1B-B0FB-98B2D97F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997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7D2F3-4C72-4D1B-B0FB-98B2D97FED5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998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D9C3A5-E1A4-473B-A65D-469D13D3F16C}" type="datetimeFigureOut">
              <a:rPr lang="ru-RU" smtClean="0"/>
              <a:t>25.03.2014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090969F-2E79-4C25-A35C-3580E3737CD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13.xml" Type="http://schemas.openxmlformats.org/officeDocument/2006/relationships/slideLayout"/><Relationship Id="rId4" Target="../media/image14.jpe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7.png"/></Relationships>
</file>

<file path=ppt/slides/_rels/slide4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35.xml" Type="http://schemas.openxmlformats.org/officeDocument/2006/relationships/slideLayout"/><Relationship Id="rId4" Target="../media/image20.jpeg" Type="http://schemas.openxmlformats.org/officeDocument/2006/relationships/image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 ?><Relationships xmlns="http://schemas.openxmlformats.org/package/2006/relationships"><Relationship Id="rId3" Target="../media/image24.pn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56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slideLayouts/slideLayout57.xml" Type="http://schemas.openxmlformats.org/officeDocument/2006/relationships/slideLayout"/><Relationship Id="rId1" Target="../tags/tag1.xml" Type="http://schemas.openxmlformats.org/officeDocument/2006/relationships/tags"/><Relationship Id="rId4" Target="../media/image26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89321" y="980728"/>
            <a:ext cx="7938712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6000" b="1" u="sng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Атмосферний тиск. </a:t>
            </a:r>
            <a:endParaRPr lang="en-US" sz="6000" b="1" u="sng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uk-UA" sz="6000" b="1" u="sng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Архімедова</a:t>
            </a:r>
            <a:r>
              <a:rPr lang="uk-UA" sz="6000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сила</a:t>
            </a:r>
            <a:r>
              <a:rPr lang="en-US" sz="6000" b="1" u="sng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992" y="3284984"/>
            <a:ext cx="3872067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0197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536082">
            <a:off x="787132" y="1376494"/>
            <a:ext cx="33561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Архімеди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1312381">
            <a:off x="4965309" y="1376494"/>
            <a:ext cx="30369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uk-UA" sz="5400" b="1" cap="all" spc="0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Еврика</a:t>
            </a:r>
            <a:endParaRPr lang="ru-RU" sz="5400" b="1" cap="all" spc="0" dirty="0">
              <a:ln/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8317" y="4149080"/>
            <a:ext cx="64040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uk-UA" sz="54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Повітроплавці</a:t>
            </a:r>
            <a:endParaRPr lang="ru-RU" sz="5400" b="1" cap="all" spc="0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275560"/>
            <a:ext cx="1944216" cy="1926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646" y="4986337"/>
            <a:ext cx="1474787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42389"/>
            <a:ext cx="2518593" cy="1859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8806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Чи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знаєш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ти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 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формули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971600" y="3060594"/>
                <a:ext cx="1656184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𝐹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sz="2400" dirty="0">
                    <a:effectLst/>
                    <a:ea typeface="Times New Roman"/>
                    <a:cs typeface="Times New Roman"/>
                  </a:rPr>
                  <a:t>=P-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</m:t>
                        </m:r>
                      </m:sub>
                    </m:sSub>
                  </m:oMath>
                </a14:m>
                <a:endParaRPr lang="ru-RU" sz="2400" dirty="0">
                  <a:effectLst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060594"/>
                <a:ext cx="1656184" cy="79208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2627784" y="3060594"/>
                <a:ext cx="1728192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400" dirty="0">
                    <a:effectLst/>
                    <a:ea typeface="Calibri"/>
                    <a:cs typeface="Calibri"/>
                  </a:rPr>
                  <a:t>ῥ</a:t>
                </a:r>
                <a:r>
                  <a:rPr lang="en-US" sz="2400" dirty="0">
                    <a:effectLst/>
                    <a:ea typeface="Calibri"/>
                    <a:cs typeface="Times New Roman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en-US" sz="2400" i="1">
                            <a:effectLst/>
                            <a:latin typeface="Cambria Math"/>
                            <a:ea typeface="Calibri"/>
                            <a:cs typeface="Cambria Math"/>
                          </a:rPr>
                          <m:t>𝑚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>
                            <a:effectLst/>
                            <a:latin typeface="Cambria Math"/>
                            <a:ea typeface="Calibri"/>
                            <a:cs typeface="Cambria Math"/>
                          </a:rPr>
                          <m:t>V</m:t>
                        </m:r>
                      </m:den>
                    </m:f>
                  </m:oMath>
                </a14:m>
                <a:endParaRPr lang="ru-RU" sz="2400" dirty="0">
                  <a:effectLst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3060594"/>
                <a:ext cx="1728192" cy="79208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рямоугольник 8"/>
          <p:cNvSpPr/>
          <p:nvPr/>
        </p:nvSpPr>
        <p:spPr>
          <a:xfrm>
            <a:off x="2627784" y="2276873"/>
            <a:ext cx="1728192" cy="7837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effectLst/>
                <a:ea typeface="Calibri"/>
                <a:cs typeface="Times New Roman"/>
              </a:rPr>
              <a:t>V=</a:t>
            </a:r>
            <a:r>
              <a:rPr lang="en-US" sz="2400" dirty="0" err="1">
                <a:effectLst/>
                <a:ea typeface="Calibri"/>
                <a:cs typeface="Times New Roman"/>
              </a:rPr>
              <a:t>ldh</a:t>
            </a:r>
            <a:endParaRPr lang="ru-RU" sz="2400" dirty="0">
              <a:effectLst/>
              <a:ea typeface="Calibri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27784" y="3852682"/>
            <a:ext cx="1728192" cy="656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effectLst/>
                <a:ea typeface="Calibri"/>
                <a:cs typeface="Times New Roman"/>
              </a:rPr>
              <a:t>F=</a:t>
            </a:r>
            <a:r>
              <a:rPr lang="en-US" sz="2400" dirty="0" err="1">
                <a:effectLst/>
                <a:ea typeface="Calibri"/>
                <a:cs typeface="Times New Roman"/>
              </a:rPr>
              <a:t>gm</a:t>
            </a:r>
            <a:endParaRPr lang="ru-RU" sz="2400" dirty="0">
              <a:effectLst/>
              <a:ea typeface="Calibri"/>
              <a:cs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55976" y="3060595"/>
            <a:ext cx="1512168" cy="792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effectLst/>
                <a:ea typeface="Calibri"/>
                <a:cs typeface="Times New Roman"/>
              </a:rPr>
              <a:t>P=</a:t>
            </a:r>
            <a:r>
              <a:rPr lang="en-US" sz="2400" dirty="0" err="1">
                <a:effectLst/>
                <a:ea typeface="Calibri"/>
                <a:cs typeface="Times New Roman"/>
              </a:rPr>
              <a:t>gm</a:t>
            </a:r>
            <a:endParaRPr lang="ru-RU" sz="2400" dirty="0">
              <a:effectLst/>
              <a:ea typeface="Calibri"/>
              <a:cs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5868144" y="3060595"/>
                <a:ext cx="1512168" cy="79208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𝐹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sz="2400" dirty="0">
                    <a:effectLst/>
                    <a:ea typeface="Times New Roman"/>
                    <a:cs typeface="Times New Roman"/>
                  </a:rPr>
                  <a:t>=g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ῥ</m:t>
                        </m:r>
                      </m:e>
                      <m:sub>
                        <m:r>
                          <a:rPr lang="uk-UA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р</m:t>
                        </m:r>
                      </m:sub>
                    </m:sSub>
                    <m:sSub>
                      <m:sSubPr>
                        <m:ctrlPr>
                          <a:rPr lang="ru-RU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𝑉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𝑇</m:t>
                        </m:r>
                      </m:sub>
                    </m:sSub>
                  </m:oMath>
                </a14:m>
                <a:endParaRPr lang="ru-RU" sz="2400" dirty="0">
                  <a:effectLst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3060595"/>
                <a:ext cx="1512168" cy="79208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4462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Чи  </a:t>
            </a:r>
            <a:r>
              <a:rPr lang="uk-UA" b="1" dirty="0"/>
              <a:t>знаєш  ти  фізику </a:t>
            </a:r>
            <a:r>
              <a:rPr lang="uk-UA" b="1" dirty="0" smtClean="0"/>
              <a:t>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20887"/>
            <a:ext cx="2304256" cy="227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582" y="2243576"/>
            <a:ext cx="1934779" cy="2337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475910"/>
            <a:ext cx="3652774" cy="1953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4284950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580926"/>
          </a:xfrm>
        </p:spPr>
        <p:txBody>
          <a:bodyPr>
            <a:normAutofit fontScale="90000"/>
          </a:bodyPr>
          <a:lstStyle/>
          <a:p>
            <a:pPr algn="ctr"/>
            <a:r>
              <a:rPr dirty="0" lang="uk-UA"/>
              <a:t>Конкурс   ерудитів.</a:t>
            </a:r>
            <a:endParaRPr dirty="0"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4248472" cy="5616624"/>
          </a:xfrm>
        </p:spPr>
        <p:txBody>
          <a:bodyPr>
            <a:noAutofit/>
          </a:bodyPr>
          <a:lstStyle/>
          <a:p>
            <a:r>
              <a:rPr dirty="0" lang="uk-UA" sz="1600"/>
              <a:t>По  горизонталі: </a:t>
            </a:r>
            <a:endParaRPr dirty="0" lang="uk-UA" smtClean="0" sz="1600"/>
          </a:p>
          <a:p>
            <a:r>
              <a:rPr dirty="0" lang="uk-UA" smtClean="0" sz="1600"/>
              <a:t>1</a:t>
            </a:r>
            <a:r>
              <a:rPr dirty="0" lang="uk-UA" sz="1600"/>
              <a:t>. Повітряна  оболонка,що  оточує  Землю.  </a:t>
            </a:r>
            <a:endParaRPr dirty="0" lang="uk-UA" smtClean="0" sz="1600"/>
          </a:p>
          <a:p>
            <a:r>
              <a:rPr dirty="0" lang="uk-UA" smtClean="0" sz="1600"/>
              <a:t>2.Учений</a:t>
            </a:r>
            <a:r>
              <a:rPr dirty="0" lang="uk-UA" sz="1600"/>
              <a:t>,  який  запропонував  дослід, що  дав  можливість  виміряти  атмосферний  тиск. </a:t>
            </a:r>
            <a:endParaRPr dirty="0" lang="uk-UA" smtClean="0" sz="1600"/>
          </a:p>
          <a:p>
            <a:r>
              <a:rPr dirty="0" lang="uk-UA" smtClean="0" sz="1600"/>
              <a:t>3.В  </a:t>
            </a:r>
            <a:r>
              <a:rPr dirty="0" lang="uk-UA" sz="1600"/>
              <a:t>якому  місті  було  проведено  дослід,  що  довів  існування  атмосферного  тиску.</a:t>
            </a:r>
            <a:endParaRPr dirty="0" lang="ru-RU" sz="1600"/>
          </a:p>
          <a:p>
            <a:r>
              <a:rPr dirty="0" lang="uk-UA" sz="1600"/>
              <a:t>4.Як  веде  себе  тіло  занурене  в  рідину,  якщо сила  тяжіння,     що  діє  на  тіло  менша  за  </a:t>
            </a:r>
            <a:r>
              <a:rPr dirty="0" err="1" lang="uk-UA" sz="1600"/>
              <a:t>виштовхувальну</a:t>
            </a:r>
            <a:r>
              <a:rPr dirty="0" lang="uk-UA" sz="1600"/>
              <a:t>  силу?</a:t>
            </a:r>
            <a:endParaRPr dirty="0" lang="ru-RU" sz="1600"/>
          </a:p>
          <a:p>
            <a:r>
              <a:rPr dirty="0" lang="uk-UA" sz="1600"/>
              <a:t>5.Що  стало причиною  відкриття  Архімеда,  що  </a:t>
            </a:r>
            <a:r>
              <a:rPr dirty="0" err="1" lang="uk-UA" sz="1600"/>
              <a:t>виштовхувальна</a:t>
            </a:r>
            <a:r>
              <a:rPr dirty="0" lang="uk-UA" sz="1600"/>
              <a:t> сила  дорівнює  вазі  рідини  в  об’ємі  тіла?</a:t>
            </a:r>
            <a:endParaRPr dirty="0" lang="ru-RU" sz="1600"/>
          </a:p>
          <a:p>
            <a:r>
              <a:rPr dirty="0" lang="uk-UA" sz="1600"/>
              <a:t>6.Прилад  для  вимірювання атмосферного тиску.</a:t>
            </a:r>
            <a:endParaRPr dirty="0" lang="ru-RU" sz="1600"/>
          </a:p>
          <a:p>
            <a:r>
              <a:rPr b="1" dirty="0" lang="uk-UA" sz="1600"/>
              <a:t>По  вертикалі:  </a:t>
            </a:r>
            <a:r>
              <a:rPr dirty="0" lang="uk-UA" sz="1600"/>
              <a:t>У  виділеному  стовпчику  читається  назва  однієї  з  наук  про  природу.</a:t>
            </a:r>
            <a:endParaRPr dirty="0" lang="ru-RU" sz="1600"/>
          </a:p>
          <a:p>
            <a:endParaRPr dirty="0" lang="ru-RU" sz="1600"/>
          </a:p>
        </p:txBody>
      </p:sp>
      <p:pic>
        <p:nvPicPr>
          <p:cNvPr id="4098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"/>
          <a:stretch/>
        </p:blipFill>
        <p:spPr bwMode="auto">
          <a:xfrm>
            <a:off x="4427984" y="2414954"/>
            <a:ext cx="4536504" cy="3205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2243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99247" y="2060849"/>
                <a:ext cx="7745505" cy="460851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uk-UA" b="1" dirty="0"/>
                  <a:t>Задача 1.</a:t>
                </a:r>
                <a:r>
                  <a:rPr lang="uk-UA" dirty="0"/>
                  <a:t> На  тіло,  яке  знаходиться  в  бензині, діє  </a:t>
                </a:r>
                <a:r>
                  <a:rPr lang="uk-UA" dirty="0" err="1"/>
                  <a:t>виштовхувальна</a:t>
                </a:r>
                <a:r>
                  <a:rPr lang="uk-UA" dirty="0"/>
                  <a:t>  сила 142 Н.  Яка  </a:t>
                </a:r>
                <a:r>
                  <a:rPr lang="uk-UA" dirty="0" err="1"/>
                  <a:t>виштовхувальна</a:t>
                </a:r>
                <a:r>
                  <a:rPr lang="uk-UA" dirty="0"/>
                  <a:t>  сила діятиме  на  це  тіло у воді? ( </a:t>
                </a:r>
                <a:r>
                  <a:rPr lang="en-US" dirty="0"/>
                  <a:t>g</a:t>
                </a:r>
                <a:r>
                  <a:rPr lang="ru-RU" dirty="0"/>
                  <a:t> = 10 </a:t>
                </a:r>
                <a:r>
                  <a:rPr lang="en-US" dirty="0"/>
                  <a:t>H</a:t>
                </a:r>
                <a:r>
                  <a:rPr lang="ru-RU" dirty="0"/>
                  <a:t>/</a:t>
                </a:r>
                <a:r>
                  <a:rPr lang="uk-UA" dirty="0"/>
                  <a:t>кг, густина бензину 710кг</a:t>
                </a:r>
                <a:r>
                  <a:rPr lang="ru-RU" dirty="0"/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м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uk-UA" dirty="0" smtClean="0"/>
                  <a:t>).</a:t>
                </a:r>
              </a:p>
              <a:p>
                <a:endParaRPr lang="ru-RU" dirty="0"/>
              </a:p>
              <a:p>
                <a:r>
                  <a:rPr lang="uk-UA" b="1" dirty="0"/>
                  <a:t>Задача 2. </a:t>
                </a:r>
                <a:r>
                  <a:rPr lang="uk-UA" dirty="0"/>
                  <a:t>Маса  акваланга  з балонами 15 кг, а  об</a:t>
                </a:r>
                <a:r>
                  <a:rPr lang="ru-RU" dirty="0"/>
                  <a:t>’</a:t>
                </a:r>
                <a:r>
                  <a:rPr lang="uk-UA" dirty="0" err="1"/>
                  <a:t>єм</a:t>
                </a:r>
                <a:r>
                  <a:rPr lang="uk-UA" dirty="0"/>
                  <a:t> 7,5д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м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uk-UA" dirty="0"/>
                  <a:t>). Знайти  його  вагу  в морі. ( </a:t>
                </a:r>
                <a:r>
                  <a:rPr lang="en-US" dirty="0"/>
                  <a:t>g</a:t>
                </a:r>
                <a:r>
                  <a:rPr lang="ru-RU" dirty="0"/>
                  <a:t> </a:t>
                </a:r>
                <a:r>
                  <a:rPr lang="ru-RU" dirty="0" smtClean="0"/>
                  <a:t>=</a:t>
                </a:r>
                <a:r>
                  <a:rPr lang="en-US" dirty="0" smtClean="0"/>
                  <a:t>10</a:t>
                </a:r>
                <a:r>
                  <a:rPr lang="uk-UA" dirty="0" smtClean="0"/>
                  <a:t> </a:t>
                </a:r>
                <a:r>
                  <a:rPr lang="uk-UA" dirty="0"/>
                  <a:t>Н</a:t>
                </a:r>
                <a:r>
                  <a:rPr lang="ru-RU" dirty="0"/>
                  <a:t>/</a:t>
                </a:r>
                <a:r>
                  <a:rPr lang="uk-UA" dirty="0"/>
                  <a:t>кг , густина морської  води 1030кг</a:t>
                </a:r>
                <a:r>
                  <a:rPr lang="ru-RU" dirty="0"/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м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uk-UA" dirty="0" smtClean="0"/>
                  <a:t>).</a:t>
                </a:r>
              </a:p>
              <a:p>
                <a:endParaRPr lang="ru-RU" dirty="0"/>
              </a:p>
              <a:p>
                <a:r>
                  <a:rPr lang="uk-UA" b="1" dirty="0"/>
                  <a:t>Задача 3.</a:t>
                </a:r>
                <a:r>
                  <a:rPr lang="uk-UA" dirty="0"/>
                  <a:t> Мармурова  плита в повітрі важить  4050 Н. Яку  силу  треба  прикласти  щоб  утримати її  у воді </a:t>
                </a:r>
                <a:r>
                  <a:rPr lang="uk-UA" dirty="0" smtClean="0"/>
                  <a:t>? ( </a:t>
                </a:r>
                <a:r>
                  <a:rPr lang="en-US" dirty="0"/>
                  <a:t>g</a:t>
                </a:r>
                <a:r>
                  <a:rPr lang="ru-RU" dirty="0"/>
                  <a:t> = 10</a:t>
                </a:r>
                <a:r>
                  <a:rPr lang="en-US" dirty="0"/>
                  <a:t>H</a:t>
                </a:r>
                <a:r>
                  <a:rPr lang="ru-RU" dirty="0"/>
                  <a:t>/</a:t>
                </a:r>
                <a:r>
                  <a:rPr lang="uk-UA" dirty="0"/>
                  <a:t>кг , густина  мармуру 2700 кг</a:t>
                </a:r>
                <a:r>
                  <a:rPr lang="ru-RU" dirty="0"/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м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uk-UA" dirty="0"/>
                  <a:t>).</a:t>
                </a:r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9247" y="2060849"/>
                <a:ext cx="7745505" cy="4608512"/>
              </a:xfrm>
              <a:blipFill rotWithShape="1">
                <a:blip r:embed="rId2"/>
                <a:stretch>
                  <a:fillRect l="-1102" t="-1852" r="-6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Конкурс  капітанів.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18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712967" cy="1731982"/>
          </a:xfrm>
        </p:spPr>
        <p:txBody>
          <a:bodyPr/>
          <a:lstStyle/>
          <a:p>
            <a:r>
              <a:rPr lang="ru-RU" sz="4800" dirty="0"/>
              <a:t>Конкурс  на  </a:t>
            </a:r>
            <a:r>
              <a:rPr lang="ru-RU" sz="4800" dirty="0" err="1"/>
              <a:t>розв’язування</a:t>
            </a:r>
            <a:r>
              <a:rPr lang="ru-RU" sz="4800" dirty="0"/>
              <a:t>  </a:t>
            </a:r>
            <a:r>
              <a:rPr lang="ru-RU" sz="4800" dirty="0" err="1"/>
              <a:t>експериментальних</a:t>
            </a:r>
            <a:r>
              <a:rPr lang="ru-RU" sz="4800" dirty="0"/>
              <a:t> задач.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132856"/>
            <a:ext cx="6840760" cy="4104456"/>
          </a:xfrm>
        </p:spPr>
        <p:txBody>
          <a:bodyPr>
            <a:normAutofit/>
          </a:bodyPr>
          <a:lstStyle/>
          <a:p>
            <a:pPr algn="l"/>
            <a:r>
              <a:rPr lang="uk-UA" b="1" dirty="0">
                <a:effectLst/>
              </a:rPr>
              <a:t>Задача 1. </a:t>
            </a:r>
            <a:r>
              <a:rPr lang="uk-UA" dirty="0" err="1">
                <a:effectLst/>
              </a:rPr>
              <a:t>Визначіть</a:t>
            </a:r>
            <a:r>
              <a:rPr lang="uk-UA" dirty="0">
                <a:effectLst/>
              </a:rPr>
              <a:t>  </a:t>
            </a:r>
            <a:r>
              <a:rPr lang="uk-UA" dirty="0" err="1">
                <a:effectLst/>
              </a:rPr>
              <a:t>виштовхувальну</a:t>
            </a:r>
            <a:r>
              <a:rPr lang="uk-UA" dirty="0">
                <a:effectLst/>
              </a:rPr>
              <a:t>  силу, яка  діє  на  дерев</a:t>
            </a:r>
            <a:r>
              <a:rPr lang="ru-RU" dirty="0">
                <a:effectLst/>
              </a:rPr>
              <a:t>’</a:t>
            </a:r>
            <a:r>
              <a:rPr lang="uk-UA" dirty="0" err="1">
                <a:effectLst/>
              </a:rPr>
              <a:t>яний</a:t>
            </a:r>
            <a:r>
              <a:rPr lang="uk-UA" dirty="0">
                <a:effectLst/>
              </a:rPr>
              <a:t>  брусок  при  його  повному  зануренні  у  воду, використовуючи  лише  лінійку</a:t>
            </a:r>
            <a:r>
              <a:rPr lang="uk-UA" dirty="0" smtClean="0">
                <a:effectLst/>
              </a:rPr>
              <a:t>.</a:t>
            </a:r>
          </a:p>
          <a:p>
            <a:pPr algn="l"/>
            <a:endParaRPr lang="ru-RU" dirty="0">
              <a:effectLst/>
            </a:endParaRPr>
          </a:p>
          <a:p>
            <a:pPr algn="l"/>
            <a:r>
              <a:rPr lang="uk-UA" b="1" dirty="0">
                <a:effectLst/>
              </a:rPr>
              <a:t>Задача 2.</a:t>
            </a:r>
            <a:r>
              <a:rPr lang="uk-UA" dirty="0">
                <a:effectLst/>
              </a:rPr>
              <a:t> </a:t>
            </a:r>
            <a:r>
              <a:rPr lang="uk-UA" dirty="0" err="1">
                <a:effectLst/>
              </a:rPr>
              <a:t>Визначіть</a:t>
            </a:r>
            <a:r>
              <a:rPr lang="uk-UA" dirty="0">
                <a:effectLst/>
              </a:rPr>
              <a:t>  </a:t>
            </a:r>
            <a:r>
              <a:rPr lang="uk-UA" dirty="0" err="1">
                <a:effectLst/>
              </a:rPr>
              <a:t>виштовхувальну</a:t>
            </a:r>
            <a:r>
              <a:rPr lang="uk-UA" dirty="0">
                <a:effectLst/>
              </a:rPr>
              <a:t>  силу, яка  діє  на  картоплину, маючи  вимірювальний  циліндр  і  посудину  з  водою</a:t>
            </a:r>
            <a:r>
              <a:rPr lang="uk-UA" dirty="0" smtClean="0">
                <a:effectLst/>
              </a:rPr>
              <a:t>.</a:t>
            </a:r>
          </a:p>
          <a:p>
            <a:pPr algn="l"/>
            <a:endParaRPr lang="ru-RU" dirty="0">
              <a:effectLst/>
            </a:endParaRPr>
          </a:p>
          <a:p>
            <a:pPr algn="l"/>
            <a:r>
              <a:rPr lang="uk-UA" b="1" dirty="0">
                <a:effectLst/>
              </a:rPr>
              <a:t>Задача 3.</a:t>
            </a:r>
            <a:r>
              <a:rPr lang="uk-UA" dirty="0">
                <a:effectLst/>
              </a:rPr>
              <a:t>Розрахуйте  силу  з  якою  повітря  тисне  на  поверхню зошита, що  лежить  перед  вами</a:t>
            </a:r>
            <a:r>
              <a:rPr lang="uk-UA" dirty="0" smtClean="0">
                <a:effectLst/>
              </a:rPr>
              <a:t>.</a:t>
            </a:r>
            <a:endParaRPr lang="ru-RU" dirty="0">
              <a:effectLst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465010"/>
            <a:ext cx="1664493" cy="1691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7" y="2104319"/>
            <a:ext cx="1664493" cy="1360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Вертикальный свиток 3"/>
          <p:cNvSpPr/>
          <p:nvPr/>
        </p:nvSpPr>
        <p:spPr>
          <a:xfrm>
            <a:off x="7164288" y="5517232"/>
            <a:ext cx="1664493" cy="936104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812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Конкурс   кмітливих</a:t>
            </a:r>
            <a:r>
              <a:rPr lang="uk-UA" b="1" dirty="0" smtClean="0"/>
              <a:t>.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76872"/>
            <a:ext cx="2612207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73015"/>
            <a:ext cx="3603228" cy="2903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578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463568"/>
            <a:ext cx="9252520" cy="1773744"/>
          </a:xfrm>
        </p:spPr>
        <p:txBody>
          <a:bodyPr>
            <a:noAutofit/>
          </a:bodyPr>
          <a:lstStyle/>
          <a:p>
            <a:r>
              <a:rPr lang="uk-UA" sz="4000" smtClean="0"/>
              <a:t>,,Розум </a:t>
            </a:r>
            <a:r>
              <a:rPr lang="uk-UA" sz="4000" dirty="0"/>
              <a:t>– це  не  тільки  знання, а й уміння застосовувати  ці  знання  на  ділі</a:t>
            </a:r>
            <a:r>
              <a:rPr lang="ru-RU" sz="4000" dirty="0"/>
              <a:t>’’</a:t>
            </a:r>
            <a:r>
              <a:rPr lang="uk-UA" sz="4000" dirty="0" smtClean="0"/>
              <a:t>.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482070" y="6261393"/>
            <a:ext cx="16619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Аристотель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81076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1328172439SlideId26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60</TotalTime>
  <Words>374</Words>
  <Application>Microsoft Office PowerPoint</Application>
  <PresentationFormat>Экран (4:3)</PresentationFormat>
  <Paragraphs>38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Волна</vt:lpstr>
      <vt:lpstr>Кутюр</vt:lpstr>
      <vt:lpstr>Трек</vt:lpstr>
      <vt:lpstr>Остин</vt:lpstr>
      <vt:lpstr>Паркет</vt:lpstr>
      <vt:lpstr>Твердый переплет</vt:lpstr>
      <vt:lpstr>Презентация PowerPoint</vt:lpstr>
      <vt:lpstr>Презентация PowerPoint</vt:lpstr>
      <vt:lpstr> Чи  знаєш  ти   формули ?</vt:lpstr>
      <vt:lpstr>Чи  знаєш  ти  фізику .</vt:lpstr>
      <vt:lpstr>Конкурс   ерудитів.</vt:lpstr>
      <vt:lpstr>Конкурс  капітанів.</vt:lpstr>
      <vt:lpstr>Конкурс  на  розв’язування  експериментальних задач. </vt:lpstr>
      <vt:lpstr>Конкурс   кмітливих.</vt:lpstr>
      <vt:lpstr>,,Розум – це  не  тільки  знання, а й уміння застосовувати  ці  знання  на  ділі’’.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10</cp:revision>
  <dcterms:created xsi:type="dcterms:W3CDTF">2014-03-06T13:08:54Z</dcterms:created>
  <dcterms:modified xsi:type="dcterms:W3CDTF">2014-03-25T10:27:01Z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2093612</vt:lpwstr>
  </property>
  <property fmtid="{D5CDD505-2E9C-101B-9397-08002B2CF9AE}" name="NXPowerLiteVersion" pid="3">
    <vt:lpwstr>D4.1.4</vt:lpwstr>
  </property>
</Properties>
</file>