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61" r:id="rId8"/>
    <p:sldId id="262" r:id="rId9"/>
    <p:sldId id="258" r:id="rId10"/>
    <p:sldId id="259" r:id="rId11"/>
    <p:sldId id="264" r:id="rId12"/>
    <p:sldId id="271" r:id="rId13"/>
    <p:sldId id="270" r:id="rId14"/>
    <p:sldId id="266" r:id="rId15"/>
    <p:sldId id="267" r:id="rId16"/>
    <p:sldId id="272" r:id="rId17"/>
    <p:sldId id="268" r:id="rId18"/>
    <p:sldId id="273" r:id="rId19"/>
    <p:sldId id="275" r:id="rId20"/>
    <p:sldId id="276" r:id="rId21"/>
    <p:sldId id="277" r:id="rId22"/>
    <p:sldId id="274" r:id="rId23"/>
    <p:sldId id="279" r:id="rId24"/>
    <p:sldId id="269" r:id="rId25"/>
    <p:sldId id="280" r:id="rId26"/>
    <p:sldId id="281" r:id="rId27"/>
    <p:sldId id="26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4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0670A-C57F-4A83-BAE8-202E25BA2DAB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AA7F6E-F629-493A-8A7C-A4C66DBE5331}">
      <dgm:prSet phldrT="[Текст]"/>
      <dgm:spPr/>
      <dgm:t>
        <a:bodyPr/>
        <a:lstStyle/>
        <a:p>
          <a:r>
            <a:rPr lang="uk-UA" dirty="0" smtClean="0"/>
            <a:t>Прогрес як загальний закон історії</a:t>
          </a:r>
          <a:endParaRPr lang="ru-RU" dirty="0"/>
        </a:p>
      </dgm:t>
    </dgm:pt>
    <dgm:pt modelId="{DAD6F074-1EC5-44A5-8367-3F11CF2FA6C6}" type="parTrans" cxnId="{82B3BC04-683B-4D7B-8FA0-BE412D3CE78D}">
      <dgm:prSet/>
      <dgm:spPr/>
      <dgm:t>
        <a:bodyPr/>
        <a:lstStyle/>
        <a:p>
          <a:endParaRPr lang="ru-RU"/>
        </a:p>
      </dgm:t>
    </dgm:pt>
    <dgm:pt modelId="{E5B195D4-11EC-4BDC-B8EC-A9175A71913D}" type="sibTrans" cxnId="{82B3BC04-683B-4D7B-8FA0-BE412D3CE78D}">
      <dgm:prSet/>
      <dgm:spPr/>
      <dgm:t>
        <a:bodyPr/>
        <a:lstStyle/>
        <a:p>
          <a:endParaRPr lang="ru-RU"/>
        </a:p>
      </dgm:t>
    </dgm:pt>
    <dgm:pt modelId="{4D521AB4-E7BA-4867-953C-7B7013D8ADD0}">
      <dgm:prSet phldrT="[Текст]"/>
      <dgm:spPr/>
      <dgm:t>
        <a:bodyPr/>
        <a:lstStyle/>
        <a:p>
          <a:r>
            <a:rPr lang="uk-UA" dirty="0" smtClean="0"/>
            <a:t>Основа прогресу, як і суспільного життя, є людський розум,</a:t>
          </a:r>
          <a:endParaRPr lang="ru-RU" dirty="0"/>
        </a:p>
      </dgm:t>
    </dgm:pt>
    <dgm:pt modelId="{9D3B834B-7217-4C36-934B-ECAF8220D7BB}" type="parTrans" cxnId="{A5ACF39F-DB30-4E30-B71C-E3F45A208C45}">
      <dgm:prSet/>
      <dgm:spPr/>
      <dgm:t>
        <a:bodyPr/>
        <a:lstStyle/>
        <a:p>
          <a:endParaRPr lang="ru-RU"/>
        </a:p>
      </dgm:t>
    </dgm:pt>
    <dgm:pt modelId="{A9D37A53-17AF-44F8-BB93-C422E1D0F191}" type="sibTrans" cxnId="{A5ACF39F-DB30-4E30-B71C-E3F45A208C45}">
      <dgm:prSet/>
      <dgm:spPr/>
      <dgm:t>
        <a:bodyPr/>
        <a:lstStyle/>
        <a:p>
          <a:endParaRPr lang="ru-RU"/>
        </a:p>
      </dgm:t>
    </dgm:pt>
    <dgm:pt modelId="{5D238CAF-9447-40F8-A023-4E7163C69548}">
      <dgm:prSet phldrT="[Текст]"/>
      <dgm:spPr/>
      <dgm:t>
        <a:bodyPr/>
        <a:lstStyle/>
        <a:p>
          <a:r>
            <a:rPr lang="uk-UA" dirty="0" smtClean="0"/>
            <a:t>Який завершує в історії значущі акти і стає </a:t>
          </a:r>
          <a:r>
            <a:rPr lang="uk-UA" dirty="0" err="1" smtClean="0"/>
            <a:t>дієвішим</a:t>
          </a:r>
          <a:r>
            <a:rPr lang="uk-UA" dirty="0" smtClean="0"/>
            <a:t> в наступні епохи</a:t>
          </a:r>
          <a:endParaRPr lang="ru-RU" dirty="0"/>
        </a:p>
      </dgm:t>
    </dgm:pt>
    <dgm:pt modelId="{DD2437F6-1589-40AF-89E4-B572872D134D}" type="parTrans" cxnId="{86147347-C865-4B5A-AD13-A754F07E5B62}">
      <dgm:prSet/>
      <dgm:spPr/>
      <dgm:t>
        <a:bodyPr/>
        <a:lstStyle/>
        <a:p>
          <a:endParaRPr lang="ru-RU"/>
        </a:p>
      </dgm:t>
    </dgm:pt>
    <dgm:pt modelId="{99688FD9-F159-4E05-B006-6CDB286B17B2}" type="sibTrans" cxnId="{86147347-C865-4B5A-AD13-A754F07E5B62}">
      <dgm:prSet/>
      <dgm:spPr/>
      <dgm:t>
        <a:bodyPr/>
        <a:lstStyle/>
        <a:p>
          <a:endParaRPr lang="ru-RU"/>
        </a:p>
      </dgm:t>
    </dgm:pt>
    <dgm:pt modelId="{8F14AE93-3744-4B55-8828-C465D3A01DEE}">
      <dgm:prSet/>
      <dgm:spPr/>
      <dgm:t>
        <a:bodyPr/>
        <a:lstStyle/>
        <a:p>
          <a:r>
            <a:rPr lang="uk-UA" dirty="0" smtClean="0"/>
            <a:t>Три стадії прогресу: </a:t>
          </a:r>
          <a:r>
            <a:rPr lang="uk-UA" b="1" dirty="0" smtClean="0"/>
            <a:t>релігійна, спекулятивна,  наукова.</a:t>
          </a:r>
          <a:endParaRPr lang="ru-RU" b="1" dirty="0"/>
        </a:p>
      </dgm:t>
    </dgm:pt>
    <dgm:pt modelId="{14F1DE9B-4CC6-4CD0-999A-AEE663B2947A}" type="parTrans" cxnId="{698AAD50-4490-44BB-BADC-36D68384E9EB}">
      <dgm:prSet/>
      <dgm:spPr/>
      <dgm:t>
        <a:bodyPr/>
        <a:lstStyle/>
        <a:p>
          <a:endParaRPr lang="ru-RU"/>
        </a:p>
      </dgm:t>
    </dgm:pt>
    <dgm:pt modelId="{760A6BD2-7800-4222-B45D-BFC50950A209}" type="sibTrans" cxnId="{698AAD50-4490-44BB-BADC-36D68384E9EB}">
      <dgm:prSet/>
      <dgm:spPr/>
      <dgm:t>
        <a:bodyPr/>
        <a:lstStyle/>
        <a:p>
          <a:endParaRPr lang="ru-RU"/>
        </a:p>
      </dgm:t>
    </dgm:pt>
    <dgm:pt modelId="{985CA21F-6FA5-4FF2-AD53-6275CD366BBE}" type="pres">
      <dgm:prSet presAssocID="{99E0670A-C57F-4A83-BAE8-202E25BA2D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F59F8E-53A5-4C24-B3D4-A769D70100EB}" type="pres">
      <dgm:prSet presAssocID="{99E0670A-C57F-4A83-BAE8-202E25BA2DAB}" presName="dummyMaxCanvas" presStyleCnt="0">
        <dgm:presLayoutVars/>
      </dgm:prSet>
      <dgm:spPr/>
    </dgm:pt>
    <dgm:pt modelId="{90D9CD8A-8454-4A7F-877A-74810EE2C865}" type="pres">
      <dgm:prSet presAssocID="{99E0670A-C57F-4A83-BAE8-202E25BA2DA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85283-FF15-46BF-80FD-5E46489DFBB4}" type="pres">
      <dgm:prSet presAssocID="{99E0670A-C57F-4A83-BAE8-202E25BA2DA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0A639-2955-41FD-AB6B-261B61FD52A9}" type="pres">
      <dgm:prSet presAssocID="{99E0670A-C57F-4A83-BAE8-202E25BA2DA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5D4AB-77D0-4F3E-8732-2506440335F0}" type="pres">
      <dgm:prSet presAssocID="{99E0670A-C57F-4A83-BAE8-202E25BA2DA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91D5F-B5FA-494E-8537-469C45481E82}" type="pres">
      <dgm:prSet presAssocID="{99E0670A-C57F-4A83-BAE8-202E25BA2DA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A1C66-DF7E-4373-91AA-711ECD448F83}" type="pres">
      <dgm:prSet presAssocID="{99E0670A-C57F-4A83-BAE8-202E25BA2DA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D9E99-25DA-4586-A4D6-3D1EDDE8555F}" type="pres">
      <dgm:prSet presAssocID="{99E0670A-C57F-4A83-BAE8-202E25BA2DA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9853A-0D67-4E22-93E4-166214503D97}" type="pres">
      <dgm:prSet presAssocID="{99E0670A-C57F-4A83-BAE8-202E25BA2DA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B2147-3193-4C0A-AF1B-0836FA7EBBE5}" type="pres">
      <dgm:prSet presAssocID="{99E0670A-C57F-4A83-BAE8-202E25BA2DA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6998B-261B-4855-BCE6-C775096F5C8D}" type="pres">
      <dgm:prSet presAssocID="{99E0670A-C57F-4A83-BAE8-202E25BA2DA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23488-B3D4-473E-9E79-A93A8BBE8857}" type="pres">
      <dgm:prSet presAssocID="{99E0670A-C57F-4A83-BAE8-202E25BA2DA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7AA247-9BFD-4E8C-A073-90D190D76203}" type="presOf" srcId="{99E0670A-C57F-4A83-BAE8-202E25BA2DAB}" destId="{985CA21F-6FA5-4FF2-AD53-6275CD366BBE}" srcOrd="0" destOrd="0" presId="urn:microsoft.com/office/officeart/2005/8/layout/vProcess5"/>
    <dgm:cxn modelId="{D1F0E854-86D3-4C4D-8B14-F3B93AF0DE82}" type="presOf" srcId="{74AA7F6E-F629-493A-8A7C-A4C66DBE5331}" destId="{90D9CD8A-8454-4A7F-877A-74810EE2C865}" srcOrd="0" destOrd="0" presId="urn:microsoft.com/office/officeart/2005/8/layout/vProcess5"/>
    <dgm:cxn modelId="{86147347-C865-4B5A-AD13-A754F07E5B62}" srcId="{99E0670A-C57F-4A83-BAE8-202E25BA2DAB}" destId="{5D238CAF-9447-40F8-A023-4E7163C69548}" srcOrd="2" destOrd="0" parTransId="{DD2437F6-1589-40AF-89E4-B572872D134D}" sibTransId="{99688FD9-F159-4E05-B006-6CDB286B17B2}"/>
    <dgm:cxn modelId="{1C74611E-2BEE-427A-80E6-68370AB772D0}" type="presOf" srcId="{4D521AB4-E7BA-4867-953C-7B7013D8ADD0}" destId="{10EB2147-3193-4C0A-AF1B-0836FA7EBBE5}" srcOrd="1" destOrd="0" presId="urn:microsoft.com/office/officeart/2005/8/layout/vProcess5"/>
    <dgm:cxn modelId="{698AAD50-4490-44BB-BADC-36D68384E9EB}" srcId="{99E0670A-C57F-4A83-BAE8-202E25BA2DAB}" destId="{8F14AE93-3744-4B55-8828-C465D3A01DEE}" srcOrd="3" destOrd="0" parTransId="{14F1DE9B-4CC6-4CD0-999A-AEE663B2947A}" sibTransId="{760A6BD2-7800-4222-B45D-BFC50950A209}"/>
    <dgm:cxn modelId="{82B3BC04-683B-4D7B-8FA0-BE412D3CE78D}" srcId="{99E0670A-C57F-4A83-BAE8-202E25BA2DAB}" destId="{74AA7F6E-F629-493A-8A7C-A4C66DBE5331}" srcOrd="0" destOrd="0" parTransId="{DAD6F074-1EC5-44A5-8367-3F11CF2FA6C6}" sibTransId="{E5B195D4-11EC-4BDC-B8EC-A9175A71913D}"/>
    <dgm:cxn modelId="{7A9E64D6-79D5-4A98-AAD6-4FC85BF2E2C3}" type="presOf" srcId="{8F14AE93-3744-4B55-8828-C465D3A01DEE}" destId="{DD523488-B3D4-473E-9E79-A93A8BBE8857}" srcOrd="1" destOrd="0" presId="urn:microsoft.com/office/officeart/2005/8/layout/vProcess5"/>
    <dgm:cxn modelId="{94AACE1F-4808-46E3-8662-762ACCC54C15}" type="presOf" srcId="{A9D37A53-17AF-44F8-BB93-C422E1D0F191}" destId="{946A1C66-DF7E-4373-91AA-711ECD448F83}" srcOrd="0" destOrd="0" presId="urn:microsoft.com/office/officeart/2005/8/layout/vProcess5"/>
    <dgm:cxn modelId="{16A0D68E-83CD-452D-A1EC-5E03DE38CA63}" type="presOf" srcId="{5D238CAF-9447-40F8-A023-4E7163C69548}" destId="{9460A639-2955-41FD-AB6B-261B61FD52A9}" srcOrd="0" destOrd="0" presId="urn:microsoft.com/office/officeart/2005/8/layout/vProcess5"/>
    <dgm:cxn modelId="{C1D6F1E1-AEE3-4266-BE71-B27685C0CE9F}" type="presOf" srcId="{99688FD9-F159-4E05-B006-6CDB286B17B2}" destId="{206D9E99-25DA-4586-A4D6-3D1EDDE8555F}" srcOrd="0" destOrd="0" presId="urn:microsoft.com/office/officeart/2005/8/layout/vProcess5"/>
    <dgm:cxn modelId="{ECF06383-2D5F-47E7-B0BD-40D27B125CE1}" type="presOf" srcId="{5D238CAF-9447-40F8-A023-4E7163C69548}" destId="{A306998B-261B-4855-BCE6-C775096F5C8D}" srcOrd="1" destOrd="0" presId="urn:microsoft.com/office/officeart/2005/8/layout/vProcess5"/>
    <dgm:cxn modelId="{0F215994-6C06-49A6-AF19-7849E99D54BF}" type="presOf" srcId="{E5B195D4-11EC-4BDC-B8EC-A9175A71913D}" destId="{2FB91D5F-B5FA-494E-8537-469C45481E82}" srcOrd="0" destOrd="0" presId="urn:microsoft.com/office/officeart/2005/8/layout/vProcess5"/>
    <dgm:cxn modelId="{A5ACF39F-DB30-4E30-B71C-E3F45A208C45}" srcId="{99E0670A-C57F-4A83-BAE8-202E25BA2DAB}" destId="{4D521AB4-E7BA-4867-953C-7B7013D8ADD0}" srcOrd="1" destOrd="0" parTransId="{9D3B834B-7217-4C36-934B-ECAF8220D7BB}" sibTransId="{A9D37A53-17AF-44F8-BB93-C422E1D0F191}"/>
    <dgm:cxn modelId="{DD381313-85EE-427F-B8D8-C9561A3840FE}" type="presOf" srcId="{8F14AE93-3744-4B55-8828-C465D3A01DEE}" destId="{01D5D4AB-77D0-4F3E-8732-2506440335F0}" srcOrd="0" destOrd="0" presId="urn:microsoft.com/office/officeart/2005/8/layout/vProcess5"/>
    <dgm:cxn modelId="{F017E1DE-1615-4CD2-82E6-3476814EC942}" type="presOf" srcId="{74AA7F6E-F629-493A-8A7C-A4C66DBE5331}" destId="{01F9853A-0D67-4E22-93E4-166214503D97}" srcOrd="1" destOrd="0" presId="urn:microsoft.com/office/officeart/2005/8/layout/vProcess5"/>
    <dgm:cxn modelId="{B62C13AB-DF80-4B19-AF7A-B6D59E98B0E3}" type="presOf" srcId="{4D521AB4-E7BA-4867-953C-7B7013D8ADD0}" destId="{AD785283-FF15-46BF-80FD-5E46489DFBB4}" srcOrd="0" destOrd="0" presId="urn:microsoft.com/office/officeart/2005/8/layout/vProcess5"/>
    <dgm:cxn modelId="{93B4306E-7178-4D03-812D-49A3D6779C0E}" type="presParOf" srcId="{985CA21F-6FA5-4FF2-AD53-6275CD366BBE}" destId="{B5F59F8E-53A5-4C24-B3D4-A769D70100EB}" srcOrd="0" destOrd="0" presId="urn:microsoft.com/office/officeart/2005/8/layout/vProcess5"/>
    <dgm:cxn modelId="{5B69D1C6-967A-4C2F-9BE6-B5BC90BA86F7}" type="presParOf" srcId="{985CA21F-6FA5-4FF2-AD53-6275CD366BBE}" destId="{90D9CD8A-8454-4A7F-877A-74810EE2C865}" srcOrd="1" destOrd="0" presId="urn:microsoft.com/office/officeart/2005/8/layout/vProcess5"/>
    <dgm:cxn modelId="{FB1073D0-97A6-4D12-9A48-0CA0345D7C30}" type="presParOf" srcId="{985CA21F-6FA5-4FF2-AD53-6275CD366BBE}" destId="{AD785283-FF15-46BF-80FD-5E46489DFBB4}" srcOrd="2" destOrd="0" presId="urn:microsoft.com/office/officeart/2005/8/layout/vProcess5"/>
    <dgm:cxn modelId="{4DC48133-7459-4BB7-A829-407FD73F1B22}" type="presParOf" srcId="{985CA21F-6FA5-4FF2-AD53-6275CD366BBE}" destId="{9460A639-2955-41FD-AB6B-261B61FD52A9}" srcOrd="3" destOrd="0" presId="urn:microsoft.com/office/officeart/2005/8/layout/vProcess5"/>
    <dgm:cxn modelId="{6215B31A-C599-4BB7-91DB-56BC8045E213}" type="presParOf" srcId="{985CA21F-6FA5-4FF2-AD53-6275CD366BBE}" destId="{01D5D4AB-77D0-4F3E-8732-2506440335F0}" srcOrd="4" destOrd="0" presId="urn:microsoft.com/office/officeart/2005/8/layout/vProcess5"/>
    <dgm:cxn modelId="{82EF4F93-C555-4B59-8271-3BF311F5FC02}" type="presParOf" srcId="{985CA21F-6FA5-4FF2-AD53-6275CD366BBE}" destId="{2FB91D5F-B5FA-494E-8537-469C45481E82}" srcOrd="5" destOrd="0" presId="urn:microsoft.com/office/officeart/2005/8/layout/vProcess5"/>
    <dgm:cxn modelId="{A5E2F507-5BEA-412F-BCA2-1CE8EB20C7C6}" type="presParOf" srcId="{985CA21F-6FA5-4FF2-AD53-6275CD366BBE}" destId="{946A1C66-DF7E-4373-91AA-711ECD448F83}" srcOrd="6" destOrd="0" presId="urn:microsoft.com/office/officeart/2005/8/layout/vProcess5"/>
    <dgm:cxn modelId="{C20B3665-CE54-4D5F-9A37-7B37CA9D3EAF}" type="presParOf" srcId="{985CA21F-6FA5-4FF2-AD53-6275CD366BBE}" destId="{206D9E99-25DA-4586-A4D6-3D1EDDE8555F}" srcOrd="7" destOrd="0" presId="urn:microsoft.com/office/officeart/2005/8/layout/vProcess5"/>
    <dgm:cxn modelId="{E2E0F9C8-852F-480F-AE6D-61725F998345}" type="presParOf" srcId="{985CA21F-6FA5-4FF2-AD53-6275CD366BBE}" destId="{01F9853A-0D67-4E22-93E4-166214503D97}" srcOrd="8" destOrd="0" presId="urn:microsoft.com/office/officeart/2005/8/layout/vProcess5"/>
    <dgm:cxn modelId="{F97B526B-86C1-44FE-BEFC-865A885608E6}" type="presParOf" srcId="{985CA21F-6FA5-4FF2-AD53-6275CD366BBE}" destId="{10EB2147-3193-4C0A-AF1B-0836FA7EBBE5}" srcOrd="9" destOrd="0" presId="urn:microsoft.com/office/officeart/2005/8/layout/vProcess5"/>
    <dgm:cxn modelId="{C23A15DF-4EB1-422F-9FAA-23787C8436DB}" type="presParOf" srcId="{985CA21F-6FA5-4FF2-AD53-6275CD366BBE}" destId="{A306998B-261B-4855-BCE6-C775096F5C8D}" srcOrd="10" destOrd="0" presId="urn:microsoft.com/office/officeart/2005/8/layout/vProcess5"/>
    <dgm:cxn modelId="{C24F2546-9275-42E0-B7A8-AFA2E5E69361}" type="presParOf" srcId="{985CA21F-6FA5-4FF2-AD53-6275CD366BBE}" destId="{DD523488-B3D4-473E-9E79-A93A8BBE8857}" srcOrd="1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38BAD-0A57-42F8-8442-FAF3CC732838}" type="doc">
      <dgm:prSet loTypeId="urn:microsoft.com/office/officeart/2005/8/layout/radial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BE658F2-32DA-4D04-AF0F-18755A9C0A64}">
      <dgm:prSet phldrT="[Текст]"/>
      <dgm:spPr/>
      <dgm:t>
        <a:bodyPr/>
        <a:lstStyle/>
        <a:p>
          <a:r>
            <a:rPr lang="uk-UA" b="1" dirty="0" smtClean="0"/>
            <a:t>Сучасна концепція прогресу</a:t>
          </a:r>
          <a:endParaRPr lang="ru-RU" b="1" dirty="0"/>
        </a:p>
      </dgm:t>
    </dgm:pt>
    <dgm:pt modelId="{54EECC14-0C24-47B6-BC1C-87984EF4A604}" type="parTrans" cxnId="{2B279D31-B797-46E4-8A25-1A68BFD224E6}">
      <dgm:prSet/>
      <dgm:spPr/>
      <dgm:t>
        <a:bodyPr/>
        <a:lstStyle/>
        <a:p>
          <a:endParaRPr lang="ru-RU" b="1"/>
        </a:p>
      </dgm:t>
    </dgm:pt>
    <dgm:pt modelId="{257C08FF-C344-40E3-BA4D-4831D03ABF5B}" type="sibTrans" cxnId="{2B279D31-B797-46E4-8A25-1A68BFD224E6}">
      <dgm:prSet/>
      <dgm:spPr/>
      <dgm:t>
        <a:bodyPr/>
        <a:lstStyle/>
        <a:p>
          <a:endParaRPr lang="ru-RU" b="1"/>
        </a:p>
      </dgm:t>
    </dgm:pt>
    <dgm:pt modelId="{F0D112C8-0367-48DA-9AEC-E8842FC76904}">
      <dgm:prSet phldrT="[Текст]"/>
      <dgm:spPr/>
      <dgm:t>
        <a:bodyPr/>
        <a:lstStyle/>
        <a:p>
          <a:r>
            <a:rPr lang="uk-UA" b="1" dirty="0" smtClean="0"/>
            <a:t>Ефективність виробництва</a:t>
          </a:r>
          <a:endParaRPr lang="ru-RU" b="1" dirty="0"/>
        </a:p>
      </dgm:t>
    </dgm:pt>
    <dgm:pt modelId="{4B5CA592-F58F-4651-A202-AFC43309838B}" type="parTrans" cxnId="{612B2773-004C-4367-8C76-440BEB266139}">
      <dgm:prSet/>
      <dgm:spPr/>
      <dgm:t>
        <a:bodyPr/>
        <a:lstStyle/>
        <a:p>
          <a:endParaRPr lang="ru-RU" b="1"/>
        </a:p>
      </dgm:t>
    </dgm:pt>
    <dgm:pt modelId="{6C0AB759-0E99-499E-8E19-3DDAAC0C5357}" type="sibTrans" cxnId="{612B2773-004C-4367-8C76-440BEB266139}">
      <dgm:prSet/>
      <dgm:spPr/>
      <dgm:t>
        <a:bodyPr/>
        <a:lstStyle/>
        <a:p>
          <a:endParaRPr lang="ru-RU" b="1"/>
        </a:p>
      </dgm:t>
    </dgm:pt>
    <dgm:pt modelId="{DF6E854A-17FE-498B-BB7B-756E036A57C7}">
      <dgm:prSet phldrT="[Текст]"/>
      <dgm:spPr/>
      <dgm:t>
        <a:bodyPr/>
        <a:lstStyle/>
        <a:p>
          <a:r>
            <a:rPr lang="uk-UA" b="1" dirty="0" smtClean="0"/>
            <a:t>Рівень споживання</a:t>
          </a:r>
          <a:endParaRPr lang="ru-RU" b="1" dirty="0"/>
        </a:p>
      </dgm:t>
    </dgm:pt>
    <dgm:pt modelId="{0AB2CB7E-ADE6-41DA-AAC6-2C126AE7609E}" type="parTrans" cxnId="{6C308479-314D-4976-BE6C-FD7D750BB3E8}">
      <dgm:prSet/>
      <dgm:spPr/>
      <dgm:t>
        <a:bodyPr/>
        <a:lstStyle/>
        <a:p>
          <a:endParaRPr lang="ru-RU" b="1"/>
        </a:p>
      </dgm:t>
    </dgm:pt>
    <dgm:pt modelId="{EF8C66AA-3EF5-41D1-98F4-6588D95D7AC0}" type="sibTrans" cxnId="{6C308479-314D-4976-BE6C-FD7D750BB3E8}">
      <dgm:prSet/>
      <dgm:spPr/>
      <dgm:t>
        <a:bodyPr/>
        <a:lstStyle/>
        <a:p>
          <a:endParaRPr lang="ru-RU" b="1"/>
        </a:p>
      </dgm:t>
    </dgm:pt>
    <dgm:pt modelId="{553D3F0B-4246-401F-B95C-81FC449CDFE8}">
      <dgm:prSet phldrT="[Текст]"/>
      <dgm:spPr/>
      <dgm:t>
        <a:bodyPr/>
        <a:lstStyle/>
        <a:p>
          <a:r>
            <a:rPr lang="uk-UA" b="1" dirty="0" smtClean="0"/>
            <a:t>Організація соціального управління</a:t>
          </a:r>
          <a:endParaRPr lang="ru-RU" b="1" dirty="0"/>
        </a:p>
      </dgm:t>
    </dgm:pt>
    <dgm:pt modelId="{D287303B-0A97-4F82-A926-A6B67F300B0C}" type="parTrans" cxnId="{EEC5049C-424B-4FF6-8603-B2A5E162DCCE}">
      <dgm:prSet/>
      <dgm:spPr/>
      <dgm:t>
        <a:bodyPr/>
        <a:lstStyle/>
        <a:p>
          <a:endParaRPr lang="ru-RU" b="1"/>
        </a:p>
      </dgm:t>
    </dgm:pt>
    <dgm:pt modelId="{99160C72-91EC-45DB-B53F-B4E0F50BD9C0}" type="sibTrans" cxnId="{EEC5049C-424B-4FF6-8603-B2A5E162DCCE}">
      <dgm:prSet/>
      <dgm:spPr/>
      <dgm:t>
        <a:bodyPr/>
        <a:lstStyle/>
        <a:p>
          <a:endParaRPr lang="ru-RU" b="1"/>
        </a:p>
      </dgm:t>
    </dgm:pt>
    <dgm:pt modelId="{70F44B74-9CC7-4D72-A5D2-7AEA059459BC}">
      <dgm:prSet/>
      <dgm:spPr/>
      <dgm:t>
        <a:bodyPr/>
        <a:lstStyle/>
        <a:p>
          <a:r>
            <a:rPr lang="uk-UA" b="1" dirty="0" smtClean="0"/>
            <a:t>Стан сфери побуту</a:t>
          </a:r>
          <a:endParaRPr lang="ru-RU" b="1" dirty="0"/>
        </a:p>
      </dgm:t>
    </dgm:pt>
    <dgm:pt modelId="{972FBD16-79B3-40EB-890C-C55EB5FFD44F}" type="parTrans" cxnId="{CB78474D-EEE6-4294-AF2B-1AA39CB495D2}">
      <dgm:prSet/>
      <dgm:spPr/>
      <dgm:t>
        <a:bodyPr/>
        <a:lstStyle/>
        <a:p>
          <a:endParaRPr lang="ru-RU" b="1"/>
        </a:p>
      </dgm:t>
    </dgm:pt>
    <dgm:pt modelId="{2730B94F-B290-4B87-812F-270EE39ACD08}" type="sibTrans" cxnId="{CB78474D-EEE6-4294-AF2B-1AA39CB495D2}">
      <dgm:prSet/>
      <dgm:spPr/>
      <dgm:t>
        <a:bodyPr/>
        <a:lstStyle/>
        <a:p>
          <a:endParaRPr lang="ru-RU" b="1"/>
        </a:p>
      </dgm:t>
    </dgm:pt>
    <dgm:pt modelId="{E92A3AE7-47F7-40D5-A5BB-AB9AFB5DD924}">
      <dgm:prSet/>
      <dgm:spPr/>
      <dgm:t>
        <a:bodyPr/>
        <a:lstStyle/>
        <a:p>
          <a:r>
            <a:rPr lang="uk-UA" b="1" dirty="0" smtClean="0"/>
            <a:t>Розвиток науки і культури, освіти і виховання</a:t>
          </a:r>
          <a:endParaRPr lang="ru-RU" b="1" dirty="0"/>
        </a:p>
      </dgm:t>
    </dgm:pt>
    <dgm:pt modelId="{96F0CD56-258C-4438-8AD1-94E3CADB1EB0}" type="parTrans" cxnId="{BF3E4C79-EB44-49B5-8F8F-9566A660D681}">
      <dgm:prSet/>
      <dgm:spPr/>
      <dgm:t>
        <a:bodyPr/>
        <a:lstStyle/>
        <a:p>
          <a:endParaRPr lang="ru-RU" b="1"/>
        </a:p>
      </dgm:t>
    </dgm:pt>
    <dgm:pt modelId="{CF98D5C1-2596-4893-807D-A5F94C8DC4BF}" type="sibTrans" cxnId="{BF3E4C79-EB44-49B5-8F8F-9566A660D681}">
      <dgm:prSet/>
      <dgm:spPr/>
      <dgm:t>
        <a:bodyPr/>
        <a:lstStyle/>
        <a:p>
          <a:endParaRPr lang="ru-RU" b="1"/>
        </a:p>
      </dgm:t>
    </dgm:pt>
    <dgm:pt modelId="{C76E21A2-EDB5-42B9-A36B-DCD606E72D53}">
      <dgm:prSet/>
      <dgm:spPr/>
      <dgm:t>
        <a:bodyPr/>
        <a:lstStyle/>
        <a:p>
          <a:r>
            <a:rPr lang="uk-UA" b="1" dirty="0" smtClean="0"/>
            <a:t>Правовий захист людини, її статус і самопочуття в соціальній системі</a:t>
          </a:r>
          <a:endParaRPr lang="ru-RU" b="1" dirty="0"/>
        </a:p>
      </dgm:t>
    </dgm:pt>
    <dgm:pt modelId="{D8C24851-67EC-474B-9384-1194B5F1390E}" type="parTrans" cxnId="{F8E0B05F-8D75-4DA2-92A2-F56F3EB535B6}">
      <dgm:prSet/>
      <dgm:spPr/>
      <dgm:t>
        <a:bodyPr/>
        <a:lstStyle/>
        <a:p>
          <a:endParaRPr lang="ru-RU" b="1"/>
        </a:p>
      </dgm:t>
    </dgm:pt>
    <dgm:pt modelId="{1715DB8E-7252-4FE8-AF3D-FA8A27DD39C8}" type="sibTrans" cxnId="{F8E0B05F-8D75-4DA2-92A2-F56F3EB535B6}">
      <dgm:prSet/>
      <dgm:spPr/>
      <dgm:t>
        <a:bodyPr/>
        <a:lstStyle/>
        <a:p>
          <a:endParaRPr lang="ru-RU" b="1"/>
        </a:p>
      </dgm:t>
    </dgm:pt>
    <dgm:pt modelId="{4D4D04E6-BA06-4564-966A-2DBAEB0B8835}" type="pres">
      <dgm:prSet presAssocID="{B4E38BAD-0A57-42F8-8442-FAF3CC73283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53E1E4-0661-4973-81CE-4E9E9156E2F7}" type="pres">
      <dgm:prSet presAssocID="{5BE658F2-32DA-4D04-AF0F-18755A9C0A64}" presName="centerShape" presStyleLbl="node0" presStyleIdx="0" presStyleCnt="1"/>
      <dgm:spPr/>
    </dgm:pt>
    <dgm:pt modelId="{B10326E1-30ED-4523-861F-2A40644B90AF}" type="pres">
      <dgm:prSet presAssocID="{4B5CA592-F58F-4651-A202-AFC43309838B}" presName="parTrans" presStyleLbl="bgSibTrans2D1" presStyleIdx="0" presStyleCnt="6"/>
      <dgm:spPr/>
    </dgm:pt>
    <dgm:pt modelId="{C801B4B8-B216-486C-9FD9-29ADC084CAD6}" type="pres">
      <dgm:prSet presAssocID="{F0D112C8-0367-48DA-9AEC-E8842FC76904}" presName="node" presStyleLbl="node1" presStyleIdx="0" presStyleCnt="6">
        <dgm:presLayoutVars>
          <dgm:bulletEnabled val="1"/>
        </dgm:presLayoutVars>
      </dgm:prSet>
      <dgm:spPr/>
    </dgm:pt>
    <dgm:pt modelId="{8DCE0D1B-BD25-4027-B2CA-231368F09904}" type="pres">
      <dgm:prSet presAssocID="{0AB2CB7E-ADE6-41DA-AAC6-2C126AE7609E}" presName="parTrans" presStyleLbl="bgSibTrans2D1" presStyleIdx="1" presStyleCnt="6"/>
      <dgm:spPr/>
    </dgm:pt>
    <dgm:pt modelId="{C67423ED-2C51-4390-9273-E35ADF92D244}" type="pres">
      <dgm:prSet presAssocID="{DF6E854A-17FE-498B-BB7B-756E036A57C7}" presName="node" presStyleLbl="node1" presStyleIdx="1" presStyleCnt="6">
        <dgm:presLayoutVars>
          <dgm:bulletEnabled val="1"/>
        </dgm:presLayoutVars>
      </dgm:prSet>
      <dgm:spPr/>
    </dgm:pt>
    <dgm:pt modelId="{1DA78149-5DBD-4159-B61E-6AA7DEB93136}" type="pres">
      <dgm:prSet presAssocID="{D287303B-0A97-4F82-A926-A6B67F300B0C}" presName="parTrans" presStyleLbl="bgSibTrans2D1" presStyleIdx="2" presStyleCnt="6"/>
      <dgm:spPr/>
    </dgm:pt>
    <dgm:pt modelId="{3640FCA6-9B2C-4F8A-829E-4852C1E3D808}" type="pres">
      <dgm:prSet presAssocID="{553D3F0B-4246-401F-B95C-81FC449CDFE8}" presName="node" presStyleLbl="node1" presStyleIdx="2" presStyleCnt="6">
        <dgm:presLayoutVars>
          <dgm:bulletEnabled val="1"/>
        </dgm:presLayoutVars>
      </dgm:prSet>
      <dgm:spPr/>
    </dgm:pt>
    <dgm:pt modelId="{75ED52CE-7E68-4221-9381-3D51DE2F040C}" type="pres">
      <dgm:prSet presAssocID="{972FBD16-79B3-40EB-890C-C55EB5FFD44F}" presName="parTrans" presStyleLbl="bgSibTrans2D1" presStyleIdx="3" presStyleCnt="6"/>
      <dgm:spPr/>
    </dgm:pt>
    <dgm:pt modelId="{7C7C29C0-2191-4E34-9B91-D3E0EF1291F4}" type="pres">
      <dgm:prSet presAssocID="{70F44B74-9CC7-4D72-A5D2-7AEA059459BC}" presName="node" presStyleLbl="node1" presStyleIdx="3" presStyleCnt="6">
        <dgm:presLayoutVars>
          <dgm:bulletEnabled val="1"/>
        </dgm:presLayoutVars>
      </dgm:prSet>
      <dgm:spPr/>
    </dgm:pt>
    <dgm:pt modelId="{78D4BE4B-1775-4581-AFC9-5C89F6582FF9}" type="pres">
      <dgm:prSet presAssocID="{96F0CD56-258C-4438-8AD1-94E3CADB1EB0}" presName="parTrans" presStyleLbl="bgSibTrans2D1" presStyleIdx="4" presStyleCnt="6"/>
      <dgm:spPr/>
    </dgm:pt>
    <dgm:pt modelId="{76250C5D-20AF-46A1-8FC3-0E50558D73E3}" type="pres">
      <dgm:prSet presAssocID="{E92A3AE7-47F7-40D5-A5BB-AB9AFB5DD924}" presName="node" presStyleLbl="node1" presStyleIdx="4" presStyleCnt="6">
        <dgm:presLayoutVars>
          <dgm:bulletEnabled val="1"/>
        </dgm:presLayoutVars>
      </dgm:prSet>
      <dgm:spPr/>
    </dgm:pt>
    <dgm:pt modelId="{D1678217-81DE-44DB-9828-10E362D0E687}" type="pres">
      <dgm:prSet presAssocID="{D8C24851-67EC-474B-9384-1194B5F1390E}" presName="parTrans" presStyleLbl="bgSibTrans2D1" presStyleIdx="5" presStyleCnt="6"/>
      <dgm:spPr/>
    </dgm:pt>
    <dgm:pt modelId="{97320862-EE63-4849-A918-16CEB837213E}" type="pres">
      <dgm:prSet presAssocID="{C76E21A2-EDB5-42B9-A36B-DCD606E72D53}" presName="node" presStyleLbl="node1" presStyleIdx="5" presStyleCnt="6">
        <dgm:presLayoutVars>
          <dgm:bulletEnabled val="1"/>
        </dgm:presLayoutVars>
      </dgm:prSet>
      <dgm:spPr/>
    </dgm:pt>
  </dgm:ptLst>
  <dgm:cxnLst>
    <dgm:cxn modelId="{612B2773-004C-4367-8C76-440BEB266139}" srcId="{5BE658F2-32DA-4D04-AF0F-18755A9C0A64}" destId="{F0D112C8-0367-48DA-9AEC-E8842FC76904}" srcOrd="0" destOrd="0" parTransId="{4B5CA592-F58F-4651-A202-AFC43309838B}" sibTransId="{6C0AB759-0E99-499E-8E19-3DDAAC0C5357}"/>
    <dgm:cxn modelId="{CB78474D-EEE6-4294-AF2B-1AA39CB495D2}" srcId="{5BE658F2-32DA-4D04-AF0F-18755A9C0A64}" destId="{70F44B74-9CC7-4D72-A5D2-7AEA059459BC}" srcOrd="3" destOrd="0" parTransId="{972FBD16-79B3-40EB-890C-C55EB5FFD44F}" sibTransId="{2730B94F-B290-4B87-812F-270EE39ACD08}"/>
    <dgm:cxn modelId="{5552D9A4-3E44-428D-869D-28B8FA628DC2}" type="presOf" srcId="{C76E21A2-EDB5-42B9-A36B-DCD606E72D53}" destId="{97320862-EE63-4849-A918-16CEB837213E}" srcOrd="0" destOrd="0" presId="urn:microsoft.com/office/officeart/2005/8/layout/radial4"/>
    <dgm:cxn modelId="{EEC5049C-424B-4FF6-8603-B2A5E162DCCE}" srcId="{5BE658F2-32DA-4D04-AF0F-18755A9C0A64}" destId="{553D3F0B-4246-401F-B95C-81FC449CDFE8}" srcOrd="2" destOrd="0" parTransId="{D287303B-0A97-4F82-A926-A6B67F300B0C}" sibTransId="{99160C72-91EC-45DB-B53F-B4E0F50BD9C0}"/>
    <dgm:cxn modelId="{9987367D-847F-428C-AB7E-08A1587B8C3E}" type="presOf" srcId="{D287303B-0A97-4F82-A926-A6B67F300B0C}" destId="{1DA78149-5DBD-4159-B61E-6AA7DEB93136}" srcOrd="0" destOrd="0" presId="urn:microsoft.com/office/officeart/2005/8/layout/radial4"/>
    <dgm:cxn modelId="{BF3E4C79-EB44-49B5-8F8F-9566A660D681}" srcId="{5BE658F2-32DA-4D04-AF0F-18755A9C0A64}" destId="{E92A3AE7-47F7-40D5-A5BB-AB9AFB5DD924}" srcOrd="4" destOrd="0" parTransId="{96F0CD56-258C-4438-8AD1-94E3CADB1EB0}" sibTransId="{CF98D5C1-2596-4893-807D-A5F94C8DC4BF}"/>
    <dgm:cxn modelId="{2798E8C3-1F6B-4B41-8B74-5EA7311BD005}" type="presOf" srcId="{DF6E854A-17FE-498B-BB7B-756E036A57C7}" destId="{C67423ED-2C51-4390-9273-E35ADF92D244}" srcOrd="0" destOrd="0" presId="urn:microsoft.com/office/officeart/2005/8/layout/radial4"/>
    <dgm:cxn modelId="{7DAA469C-2D27-4F8C-B961-B25774124616}" type="presOf" srcId="{0AB2CB7E-ADE6-41DA-AAC6-2C126AE7609E}" destId="{8DCE0D1B-BD25-4027-B2CA-231368F09904}" srcOrd="0" destOrd="0" presId="urn:microsoft.com/office/officeart/2005/8/layout/radial4"/>
    <dgm:cxn modelId="{6C308479-314D-4976-BE6C-FD7D750BB3E8}" srcId="{5BE658F2-32DA-4D04-AF0F-18755A9C0A64}" destId="{DF6E854A-17FE-498B-BB7B-756E036A57C7}" srcOrd="1" destOrd="0" parTransId="{0AB2CB7E-ADE6-41DA-AAC6-2C126AE7609E}" sibTransId="{EF8C66AA-3EF5-41D1-98F4-6588D95D7AC0}"/>
    <dgm:cxn modelId="{F8E0B05F-8D75-4DA2-92A2-F56F3EB535B6}" srcId="{5BE658F2-32DA-4D04-AF0F-18755A9C0A64}" destId="{C76E21A2-EDB5-42B9-A36B-DCD606E72D53}" srcOrd="5" destOrd="0" parTransId="{D8C24851-67EC-474B-9384-1194B5F1390E}" sibTransId="{1715DB8E-7252-4FE8-AF3D-FA8A27DD39C8}"/>
    <dgm:cxn modelId="{2B279D31-B797-46E4-8A25-1A68BFD224E6}" srcId="{B4E38BAD-0A57-42F8-8442-FAF3CC732838}" destId="{5BE658F2-32DA-4D04-AF0F-18755A9C0A64}" srcOrd="0" destOrd="0" parTransId="{54EECC14-0C24-47B6-BC1C-87984EF4A604}" sibTransId="{257C08FF-C344-40E3-BA4D-4831D03ABF5B}"/>
    <dgm:cxn modelId="{CB101180-5374-47B6-BF94-AEE529B0458C}" type="presOf" srcId="{D8C24851-67EC-474B-9384-1194B5F1390E}" destId="{D1678217-81DE-44DB-9828-10E362D0E687}" srcOrd="0" destOrd="0" presId="urn:microsoft.com/office/officeart/2005/8/layout/radial4"/>
    <dgm:cxn modelId="{517DC084-FCAD-49E8-B4D0-AD1B510DFE3C}" type="presOf" srcId="{972FBD16-79B3-40EB-890C-C55EB5FFD44F}" destId="{75ED52CE-7E68-4221-9381-3D51DE2F040C}" srcOrd="0" destOrd="0" presId="urn:microsoft.com/office/officeart/2005/8/layout/radial4"/>
    <dgm:cxn modelId="{758AA80D-B8A9-4924-9957-DA9B81769537}" type="presOf" srcId="{4B5CA592-F58F-4651-A202-AFC43309838B}" destId="{B10326E1-30ED-4523-861F-2A40644B90AF}" srcOrd="0" destOrd="0" presId="urn:microsoft.com/office/officeart/2005/8/layout/radial4"/>
    <dgm:cxn modelId="{53A8DFF7-7928-4D31-A3FF-78A2199091DD}" type="presOf" srcId="{5BE658F2-32DA-4D04-AF0F-18755A9C0A64}" destId="{E453E1E4-0661-4973-81CE-4E9E9156E2F7}" srcOrd="0" destOrd="0" presId="urn:microsoft.com/office/officeart/2005/8/layout/radial4"/>
    <dgm:cxn modelId="{80A27C0A-FEFE-4FB1-9742-6AD0BC91C622}" type="presOf" srcId="{B4E38BAD-0A57-42F8-8442-FAF3CC732838}" destId="{4D4D04E6-BA06-4564-966A-2DBAEB0B8835}" srcOrd="0" destOrd="0" presId="urn:microsoft.com/office/officeart/2005/8/layout/radial4"/>
    <dgm:cxn modelId="{7648B9F2-D37A-47BD-83C8-7E8EE59E531D}" type="presOf" srcId="{553D3F0B-4246-401F-B95C-81FC449CDFE8}" destId="{3640FCA6-9B2C-4F8A-829E-4852C1E3D808}" srcOrd="0" destOrd="0" presId="urn:microsoft.com/office/officeart/2005/8/layout/radial4"/>
    <dgm:cxn modelId="{7A20A4F9-6631-46E6-8C7B-7A731950CE81}" type="presOf" srcId="{E92A3AE7-47F7-40D5-A5BB-AB9AFB5DD924}" destId="{76250C5D-20AF-46A1-8FC3-0E50558D73E3}" srcOrd="0" destOrd="0" presId="urn:microsoft.com/office/officeart/2005/8/layout/radial4"/>
    <dgm:cxn modelId="{8B3F7A2E-3FCB-448A-8F17-9D883AB5BEAC}" type="presOf" srcId="{F0D112C8-0367-48DA-9AEC-E8842FC76904}" destId="{C801B4B8-B216-486C-9FD9-29ADC084CAD6}" srcOrd="0" destOrd="0" presId="urn:microsoft.com/office/officeart/2005/8/layout/radial4"/>
    <dgm:cxn modelId="{F0EED47E-C2B1-4819-BFD3-8DD32103B325}" type="presOf" srcId="{70F44B74-9CC7-4D72-A5D2-7AEA059459BC}" destId="{7C7C29C0-2191-4E34-9B91-D3E0EF1291F4}" srcOrd="0" destOrd="0" presId="urn:microsoft.com/office/officeart/2005/8/layout/radial4"/>
    <dgm:cxn modelId="{9265C0EF-26D8-4511-A4A0-EF791BB0F710}" type="presOf" srcId="{96F0CD56-258C-4438-8AD1-94E3CADB1EB0}" destId="{78D4BE4B-1775-4581-AFC9-5C89F6582FF9}" srcOrd="0" destOrd="0" presId="urn:microsoft.com/office/officeart/2005/8/layout/radial4"/>
    <dgm:cxn modelId="{87C17F8D-9EC2-4925-B61B-554D0F84F87E}" type="presParOf" srcId="{4D4D04E6-BA06-4564-966A-2DBAEB0B8835}" destId="{E453E1E4-0661-4973-81CE-4E9E9156E2F7}" srcOrd="0" destOrd="0" presId="urn:microsoft.com/office/officeart/2005/8/layout/radial4"/>
    <dgm:cxn modelId="{1A63A587-A89E-4926-978D-999630378FD3}" type="presParOf" srcId="{4D4D04E6-BA06-4564-966A-2DBAEB0B8835}" destId="{B10326E1-30ED-4523-861F-2A40644B90AF}" srcOrd="1" destOrd="0" presId="urn:microsoft.com/office/officeart/2005/8/layout/radial4"/>
    <dgm:cxn modelId="{D65E5499-A2DB-49B3-A499-FCD80EC375C8}" type="presParOf" srcId="{4D4D04E6-BA06-4564-966A-2DBAEB0B8835}" destId="{C801B4B8-B216-486C-9FD9-29ADC084CAD6}" srcOrd="2" destOrd="0" presId="urn:microsoft.com/office/officeart/2005/8/layout/radial4"/>
    <dgm:cxn modelId="{A53937DC-872C-4FEE-BBB6-9A76DC3F30B2}" type="presParOf" srcId="{4D4D04E6-BA06-4564-966A-2DBAEB0B8835}" destId="{8DCE0D1B-BD25-4027-B2CA-231368F09904}" srcOrd="3" destOrd="0" presId="urn:microsoft.com/office/officeart/2005/8/layout/radial4"/>
    <dgm:cxn modelId="{11AC99FC-CF88-4F12-B316-67FCB60E184F}" type="presParOf" srcId="{4D4D04E6-BA06-4564-966A-2DBAEB0B8835}" destId="{C67423ED-2C51-4390-9273-E35ADF92D244}" srcOrd="4" destOrd="0" presId="urn:microsoft.com/office/officeart/2005/8/layout/radial4"/>
    <dgm:cxn modelId="{E6DFAD1D-26B6-458E-AD9E-FB0A766023A6}" type="presParOf" srcId="{4D4D04E6-BA06-4564-966A-2DBAEB0B8835}" destId="{1DA78149-5DBD-4159-B61E-6AA7DEB93136}" srcOrd="5" destOrd="0" presId="urn:microsoft.com/office/officeart/2005/8/layout/radial4"/>
    <dgm:cxn modelId="{BFD9C4ED-CD1C-4027-96D6-F5E5809EF759}" type="presParOf" srcId="{4D4D04E6-BA06-4564-966A-2DBAEB0B8835}" destId="{3640FCA6-9B2C-4F8A-829E-4852C1E3D808}" srcOrd="6" destOrd="0" presId="urn:microsoft.com/office/officeart/2005/8/layout/radial4"/>
    <dgm:cxn modelId="{E6721A95-95FE-4BFC-B7E0-EBF9347805E1}" type="presParOf" srcId="{4D4D04E6-BA06-4564-966A-2DBAEB0B8835}" destId="{75ED52CE-7E68-4221-9381-3D51DE2F040C}" srcOrd="7" destOrd="0" presId="urn:microsoft.com/office/officeart/2005/8/layout/radial4"/>
    <dgm:cxn modelId="{A95766D7-7E07-4A58-AC71-B50E525F30D0}" type="presParOf" srcId="{4D4D04E6-BA06-4564-966A-2DBAEB0B8835}" destId="{7C7C29C0-2191-4E34-9B91-D3E0EF1291F4}" srcOrd="8" destOrd="0" presId="urn:microsoft.com/office/officeart/2005/8/layout/radial4"/>
    <dgm:cxn modelId="{841DBEBD-6E97-4A3A-A1E5-337F555B113D}" type="presParOf" srcId="{4D4D04E6-BA06-4564-966A-2DBAEB0B8835}" destId="{78D4BE4B-1775-4581-AFC9-5C89F6582FF9}" srcOrd="9" destOrd="0" presId="urn:microsoft.com/office/officeart/2005/8/layout/radial4"/>
    <dgm:cxn modelId="{AF10EC74-5DD4-4D33-998B-38E8777A20B9}" type="presParOf" srcId="{4D4D04E6-BA06-4564-966A-2DBAEB0B8835}" destId="{76250C5D-20AF-46A1-8FC3-0E50558D73E3}" srcOrd="10" destOrd="0" presId="urn:microsoft.com/office/officeart/2005/8/layout/radial4"/>
    <dgm:cxn modelId="{8DB51C96-0964-46EC-8A48-57D72F92E786}" type="presParOf" srcId="{4D4D04E6-BA06-4564-966A-2DBAEB0B8835}" destId="{D1678217-81DE-44DB-9828-10E362D0E687}" srcOrd="11" destOrd="0" presId="urn:microsoft.com/office/officeart/2005/8/layout/radial4"/>
    <dgm:cxn modelId="{1523A357-7E3E-4798-BD7F-D0B95A65357E}" type="presParOf" srcId="{4D4D04E6-BA06-4564-966A-2DBAEB0B8835}" destId="{97320862-EE63-4849-A918-16CEB837213E}" srcOrd="12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78077-BB51-4A16-9B46-ADF522FD46F2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D8F58-D63B-4730-AEBB-8138BDC9A20E}">
      <dgm:prSet phldrT="[Текст]" phldr="1"/>
      <dgm:spPr/>
      <dgm:t>
        <a:bodyPr/>
        <a:lstStyle/>
        <a:p>
          <a:endParaRPr lang="ru-RU" dirty="0"/>
        </a:p>
      </dgm:t>
    </dgm:pt>
    <dgm:pt modelId="{C13F5EAB-3429-4828-A057-754AD28483A4}" type="parTrans" cxnId="{3F916BA3-2FFA-4AB7-B3CF-A4403D286FE6}">
      <dgm:prSet/>
      <dgm:spPr/>
      <dgm:t>
        <a:bodyPr/>
        <a:lstStyle/>
        <a:p>
          <a:endParaRPr lang="ru-RU"/>
        </a:p>
      </dgm:t>
    </dgm:pt>
    <dgm:pt modelId="{12EB01DC-3C6A-4C4C-9BA0-9B574C9300C5}" type="sibTrans" cxnId="{3F916BA3-2FFA-4AB7-B3CF-A4403D286FE6}">
      <dgm:prSet/>
      <dgm:spPr/>
      <dgm:t>
        <a:bodyPr/>
        <a:lstStyle/>
        <a:p>
          <a:endParaRPr lang="ru-RU"/>
        </a:p>
      </dgm:t>
    </dgm:pt>
    <dgm:pt modelId="{33260BDF-1C7F-4CA0-BD67-19678C84BE99}">
      <dgm:prSet phldrT="[Текст]"/>
      <dgm:spPr/>
      <dgm:t>
        <a:bodyPr/>
        <a:lstStyle/>
        <a:p>
          <a:r>
            <a:rPr lang="uk-UA" dirty="0" smtClean="0"/>
            <a:t>Люди об'єднуються в племена,  у боротьбі з природою</a:t>
          </a:r>
          <a:endParaRPr lang="ru-RU" dirty="0"/>
        </a:p>
      </dgm:t>
    </dgm:pt>
    <dgm:pt modelId="{4F5A1D98-59D6-4349-A1C4-582873762D75}" type="parTrans" cxnId="{5E66BE77-3F62-450E-9FDC-9D609CB25E7A}">
      <dgm:prSet/>
      <dgm:spPr/>
      <dgm:t>
        <a:bodyPr/>
        <a:lstStyle/>
        <a:p>
          <a:endParaRPr lang="ru-RU"/>
        </a:p>
      </dgm:t>
    </dgm:pt>
    <dgm:pt modelId="{50AB2545-766C-4AF2-90CB-F151E8E91875}" type="sibTrans" cxnId="{5E66BE77-3F62-450E-9FDC-9D609CB25E7A}">
      <dgm:prSet/>
      <dgm:spPr/>
      <dgm:t>
        <a:bodyPr/>
        <a:lstStyle/>
        <a:p>
          <a:endParaRPr lang="ru-RU"/>
        </a:p>
      </dgm:t>
    </dgm:pt>
    <dgm:pt modelId="{650A3F59-E451-44E0-B47C-444887E8ACB2}">
      <dgm:prSet phldrT="[Текст]" phldr="1"/>
      <dgm:spPr/>
      <dgm:t>
        <a:bodyPr/>
        <a:lstStyle/>
        <a:p>
          <a:endParaRPr lang="ru-RU"/>
        </a:p>
      </dgm:t>
    </dgm:pt>
    <dgm:pt modelId="{2B9561E6-DA5B-45D8-9EE8-1FFA26FFB88A}" type="parTrans" cxnId="{DCE8D223-8234-42C9-9A31-689EA6C990A4}">
      <dgm:prSet/>
      <dgm:spPr/>
      <dgm:t>
        <a:bodyPr/>
        <a:lstStyle/>
        <a:p>
          <a:endParaRPr lang="ru-RU"/>
        </a:p>
      </dgm:t>
    </dgm:pt>
    <dgm:pt modelId="{BDCF753F-A642-41D4-AD8C-06A01E43581E}" type="sibTrans" cxnId="{DCE8D223-8234-42C9-9A31-689EA6C990A4}">
      <dgm:prSet/>
      <dgm:spPr/>
      <dgm:t>
        <a:bodyPr/>
        <a:lstStyle/>
        <a:p>
          <a:endParaRPr lang="ru-RU"/>
        </a:p>
      </dgm:t>
    </dgm:pt>
    <dgm:pt modelId="{9BB7A9CA-571B-4C5C-8589-FD412E2F0856}">
      <dgm:prSet phldrT="[Текст]"/>
      <dgm:spPr/>
      <dgm:t>
        <a:bodyPr/>
        <a:lstStyle/>
        <a:p>
          <a:r>
            <a:rPr lang="uk-UA" dirty="0" smtClean="0"/>
            <a:t>Відкрита для </a:t>
          </a:r>
          <a:r>
            <a:rPr lang="uk-UA" dirty="0" err="1" smtClean="0"/>
            <a:t>для</a:t>
          </a:r>
          <a:r>
            <a:rPr lang="uk-UA" dirty="0" smtClean="0"/>
            <a:t> прогресу </a:t>
          </a:r>
          <a:r>
            <a:rPr lang="uk-UA" smtClean="0"/>
            <a:t>людського розум</a:t>
          </a:r>
          <a:endParaRPr lang="ru-RU" dirty="0"/>
        </a:p>
      </dgm:t>
    </dgm:pt>
    <dgm:pt modelId="{FB31DF14-2639-4822-989B-077DC06B5400}" type="parTrans" cxnId="{643374F3-5E90-4D32-B90A-8F92FBF0705D}">
      <dgm:prSet/>
      <dgm:spPr/>
      <dgm:t>
        <a:bodyPr/>
        <a:lstStyle/>
        <a:p>
          <a:endParaRPr lang="ru-RU"/>
        </a:p>
      </dgm:t>
    </dgm:pt>
    <dgm:pt modelId="{8AD1B6CA-2CDF-48B7-BF97-FC7DCF6FADD6}" type="sibTrans" cxnId="{643374F3-5E90-4D32-B90A-8F92FBF0705D}">
      <dgm:prSet/>
      <dgm:spPr/>
      <dgm:t>
        <a:bodyPr/>
        <a:lstStyle/>
        <a:p>
          <a:endParaRPr lang="ru-RU"/>
        </a:p>
      </dgm:t>
    </dgm:pt>
    <dgm:pt modelId="{6F66AB9B-7AAB-4F7B-8141-C1974B5302D5}">
      <dgm:prSet/>
      <dgm:spPr/>
      <dgm:t>
        <a:bodyPr/>
        <a:lstStyle/>
        <a:p>
          <a:r>
            <a:rPr lang="uk-UA" dirty="0" smtClean="0"/>
            <a:t>Перехід до скотарства та землеробства</a:t>
          </a:r>
          <a:endParaRPr lang="ru-RU" dirty="0"/>
        </a:p>
      </dgm:t>
    </dgm:pt>
    <dgm:pt modelId="{C8F06C06-5CCA-468B-BA70-66471A81E694}" type="parTrans" cxnId="{AB5673D7-B24F-4705-AA35-4E3373FF7273}">
      <dgm:prSet/>
      <dgm:spPr/>
      <dgm:t>
        <a:bodyPr/>
        <a:lstStyle/>
        <a:p>
          <a:endParaRPr lang="ru-RU"/>
        </a:p>
      </dgm:t>
    </dgm:pt>
    <dgm:pt modelId="{DD3F4158-D909-4586-B60D-0FFE9183D415}" type="sibTrans" cxnId="{AB5673D7-B24F-4705-AA35-4E3373FF7273}">
      <dgm:prSet/>
      <dgm:spPr/>
      <dgm:t>
        <a:bodyPr/>
        <a:lstStyle/>
        <a:p>
          <a:endParaRPr lang="ru-RU"/>
        </a:p>
      </dgm:t>
    </dgm:pt>
    <dgm:pt modelId="{A5BDC0FA-DF5F-4131-9CF5-4090032414D4}">
      <dgm:prSet/>
      <dgm:spPr/>
      <dgm:t>
        <a:bodyPr/>
        <a:lstStyle/>
        <a:p>
          <a:endParaRPr lang="ru-RU"/>
        </a:p>
      </dgm:t>
    </dgm:pt>
    <dgm:pt modelId="{78B5F812-DA8B-44AF-B0CB-A8DC42BDE7D6}" type="parTrans" cxnId="{96FF5BD9-72A3-41E8-ACCE-E4D8FFB7556B}">
      <dgm:prSet/>
      <dgm:spPr/>
      <dgm:t>
        <a:bodyPr/>
        <a:lstStyle/>
        <a:p>
          <a:endParaRPr lang="ru-RU"/>
        </a:p>
      </dgm:t>
    </dgm:pt>
    <dgm:pt modelId="{C5E4B15E-FE03-4BFD-842A-559B48548E86}" type="sibTrans" cxnId="{96FF5BD9-72A3-41E8-ACCE-E4D8FFB7556B}">
      <dgm:prSet/>
      <dgm:spPr/>
      <dgm:t>
        <a:bodyPr/>
        <a:lstStyle/>
        <a:p>
          <a:endParaRPr lang="ru-RU"/>
        </a:p>
      </dgm:t>
    </dgm:pt>
    <dgm:pt modelId="{8975906E-1B91-4506-B8B0-84D185CC79B6}">
      <dgm:prSet/>
      <dgm:spPr/>
      <dgm:t>
        <a:bodyPr/>
        <a:lstStyle/>
        <a:p>
          <a:endParaRPr lang="ru-RU"/>
        </a:p>
      </dgm:t>
    </dgm:pt>
    <dgm:pt modelId="{1A810702-CF01-4AAD-A91B-54017946831F}" type="parTrans" cxnId="{4AEAA621-5885-4ED8-B755-578D46693164}">
      <dgm:prSet/>
      <dgm:spPr/>
      <dgm:t>
        <a:bodyPr/>
        <a:lstStyle/>
        <a:p>
          <a:endParaRPr lang="ru-RU"/>
        </a:p>
      </dgm:t>
    </dgm:pt>
    <dgm:pt modelId="{9CA02999-3135-4894-BA81-60F864C96BAA}" type="sibTrans" cxnId="{4AEAA621-5885-4ED8-B755-578D46693164}">
      <dgm:prSet/>
      <dgm:spPr/>
      <dgm:t>
        <a:bodyPr/>
        <a:lstStyle/>
        <a:p>
          <a:endParaRPr lang="ru-RU"/>
        </a:p>
      </dgm:t>
    </dgm:pt>
    <dgm:pt modelId="{AC8449D4-4497-4AA5-8409-3E48747B0531}">
      <dgm:prSet/>
      <dgm:spPr/>
      <dgm:t>
        <a:bodyPr/>
        <a:lstStyle/>
        <a:p>
          <a:endParaRPr lang="ru-RU"/>
        </a:p>
      </dgm:t>
    </dgm:pt>
    <dgm:pt modelId="{1AB361BC-68AB-452E-B226-0DB514A6DAE6}" type="parTrans" cxnId="{8D12388A-4552-4445-8625-A68B8BDB9171}">
      <dgm:prSet/>
      <dgm:spPr/>
      <dgm:t>
        <a:bodyPr/>
        <a:lstStyle/>
        <a:p>
          <a:endParaRPr lang="ru-RU"/>
        </a:p>
      </dgm:t>
    </dgm:pt>
    <dgm:pt modelId="{12C0561B-1E01-4FC9-83B6-4BD63AE729F5}" type="sibTrans" cxnId="{8D12388A-4552-4445-8625-A68B8BDB9171}">
      <dgm:prSet/>
      <dgm:spPr/>
      <dgm:t>
        <a:bodyPr/>
        <a:lstStyle/>
        <a:p>
          <a:endParaRPr lang="ru-RU"/>
        </a:p>
      </dgm:t>
    </dgm:pt>
    <dgm:pt modelId="{6DEBBC8F-6771-4CC7-A094-601B1B3B5321}">
      <dgm:prSet/>
      <dgm:spPr/>
      <dgm:t>
        <a:bodyPr/>
        <a:lstStyle/>
        <a:p>
          <a:endParaRPr lang="ru-RU"/>
        </a:p>
      </dgm:t>
    </dgm:pt>
    <dgm:pt modelId="{A676E606-684E-4FBE-9D08-9628B0B6068A}" type="parTrans" cxnId="{9A31CC86-E6E8-43DB-B9A4-ED129427CD15}">
      <dgm:prSet/>
      <dgm:spPr/>
      <dgm:t>
        <a:bodyPr/>
        <a:lstStyle/>
        <a:p>
          <a:endParaRPr lang="ru-RU"/>
        </a:p>
      </dgm:t>
    </dgm:pt>
    <dgm:pt modelId="{6ED0BDF0-7A1A-407D-8A90-AB77B54C6BA1}" type="sibTrans" cxnId="{9A31CC86-E6E8-43DB-B9A4-ED129427CD15}">
      <dgm:prSet/>
      <dgm:spPr/>
      <dgm:t>
        <a:bodyPr/>
        <a:lstStyle/>
        <a:p>
          <a:endParaRPr lang="ru-RU"/>
        </a:p>
      </dgm:t>
    </dgm:pt>
    <dgm:pt modelId="{B3E5BC5B-971B-4FB5-BD0E-759FC0F2B494}">
      <dgm:prSet/>
      <dgm:spPr/>
      <dgm:t>
        <a:bodyPr/>
        <a:lstStyle/>
        <a:p>
          <a:endParaRPr lang="ru-RU"/>
        </a:p>
      </dgm:t>
    </dgm:pt>
    <dgm:pt modelId="{5A36DC81-250C-453C-AA42-EA46E2EC96CE}" type="parTrans" cxnId="{D5B75A96-07F1-4CAB-A4B5-2C9B5A985087}">
      <dgm:prSet/>
      <dgm:spPr/>
      <dgm:t>
        <a:bodyPr/>
        <a:lstStyle/>
        <a:p>
          <a:endParaRPr lang="ru-RU"/>
        </a:p>
      </dgm:t>
    </dgm:pt>
    <dgm:pt modelId="{7E9CB5F8-8A65-4B22-8279-D81D55739499}" type="sibTrans" cxnId="{D5B75A96-07F1-4CAB-A4B5-2C9B5A985087}">
      <dgm:prSet/>
      <dgm:spPr/>
      <dgm:t>
        <a:bodyPr/>
        <a:lstStyle/>
        <a:p>
          <a:endParaRPr lang="ru-RU"/>
        </a:p>
      </dgm:t>
    </dgm:pt>
    <dgm:pt modelId="{2DD61BE9-5F84-4F09-9DAA-7FAA7C7BC73D}">
      <dgm:prSet/>
      <dgm:spPr/>
      <dgm:t>
        <a:bodyPr/>
        <a:lstStyle/>
        <a:p>
          <a:endParaRPr lang="ru-RU"/>
        </a:p>
      </dgm:t>
    </dgm:pt>
    <dgm:pt modelId="{937744AA-9817-4268-8FEE-7F8B60819AF6}" type="parTrans" cxnId="{336343A5-2ABA-4135-BE11-058BD77E366B}">
      <dgm:prSet/>
      <dgm:spPr/>
      <dgm:t>
        <a:bodyPr/>
        <a:lstStyle/>
        <a:p>
          <a:endParaRPr lang="ru-RU"/>
        </a:p>
      </dgm:t>
    </dgm:pt>
    <dgm:pt modelId="{7338E940-6D78-4916-AD24-50892A0D7DE1}" type="sibTrans" cxnId="{336343A5-2ABA-4135-BE11-058BD77E366B}">
      <dgm:prSet/>
      <dgm:spPr/>
      <dgm:t>
        <a:bodyPr/>
        <a:lstStyle/>
        <a:p>
          <a:endParaRPr lang="ru-RU"/>
        </a:p>
      </dgm:t>
    </dgm:pt>
    <dgm:pt modelId="{171C743C-C53C-4DD2-B0C1-6F7A14C0FA42}">
      <dgm:prSet/>
      <dgm:spPr/>
      <dgm:t>
        <a:bodyPr/>
        <a:lstStyle/>
        <a:p>
          <a:endParaRPr lang="ru-RU"/>
        </a:p>
      </dgm:t>
    </dgm:pt>
    <dgm:pt modelId="{62714E15-F595-4059-BD6F-D94F0C51BC37}" type="parTrans" cxnId="{B76134FE-D2A1-4C54-AB07-45E80B89CE8F}">
      <dgm:prSet/>
      <dgm:spPr/>
      <dgm:t>
        <a:bodyPr/>
        <a:lstStyle/>
        <a:p>
          <a:endParaRPr lang="ru-RU"/>
        </a:p>
      </dgm:t>
    </dgm:pt>
    <dgm:pt modelId="{4E83F964-7876-4785-947D-505685D45E55}" type="sibTrans" cxnId="{B76134FE-D2A1-4C54-AB07-45E80B89CE8F}">
      <dgm:prSet/>
      <dgm:spPr/>
      <dgm:t>
        <a:bodyPr/>
        <a:lstStyle/>
        <a:p>
          <a:endParaRPr lang="ru-RU"/>
        </a:p>
      </dgm:t>
    </dgm:pt>
    <dgm:pt modelId="{4D4D9AFC-4BF5-440F-9C4E-26F9589851EB}">
      <dgm:prSet/>
      <dgm:spPr/>
      <dgm:t>
        <a:bodyPr/>
        <a:lstStyle/>
        <a:p>
          <a:endParaRPr lang="ru-RU" dirty="0"/>
        </a:p>
      </dgm:t>
    </dgm:pt>
    <dgm:pt modelId="{CD28FE9D-36E7-4345-94EC-EF93670A0884}" type="parTrans" cxnId="{5D9B1404-9A9C-442B-A587-A4D62A6A513F}">
      <dgm:prSet/>
      <dgm:spPr/>
      <dgm:t>
        <a:bodyPr/>
        <a:lstStyle/>
        <a:p>
          <a:endParaRPr lang="ru-RU"/>
        </a:p>
      </dgm:t>
    </dgm:pt>
    <dgm:pt modelId="{BA1E72CF-7230-40F8-879F-C291A4010965}" type="sibTrans" cxnId="{5D9B1404-9A9C-442B-A587-A4D62A6A513F}">
      <dgm:prSet/>
      <dgm:spPr/>
      <dgm:t>
        <a:bodyPr/>
        <a:lstStyle/>
        <a:p>
          <a:endParaRPr lang="ru-RU"/>
        </a:p>
      </dgm:t>
    </dgm:pt>
    <dgm:pt modelId="{B5642A29-FF0C-4F71-80FB-046D4D941C81}">
      <dgm:prSet/>
      <dgm:spPr/>
      <dgm:t>
        <a:bodyPr/>
        <a:lstStyle/>
        <a:p>
          <a:r>
            <a:rPr lang="uk-UA" dirty="0" smtClean="0"/>
            <a:t>Виникнення писемності</a:t>
          </a:r>
          <a:endParaRPr lang="ru-RU" dirty="0"/>
        </a:p>
      </dgm:t>
    </dgm:pt>
    <dgm:pt modelId="{E853B27E-849E-4FB3-99DF-41096E0CE64D}" type="parTrans" cxnId="{64984EB3-EC57-4294-903C-98CBE3C3A98E}">
      <dgm:prSet/>
      <dgm:spPr/>
      <dgm:t>
        <a:bodyPr/>
        <a:lstStyle/>
        <a:p>
          <a:endParaRPr lang="ru-RU"/>
        </a:p>
      </dgm:t>
    </dgm:pt>
    <dgm:pt modelId="{3326A89F-784E-44B0-8C50-6D3D73E3361B}" type="sibTrans" cxnId="{64984EB3-EC57-4294-903C-98CBE3C3A98E}">
      <dgm:prSet/>
      <dgm:spPr/>
      <dgm:t>
        <a:bodyPr/>
        <a:lstStyle/>
        <a:p>
          <a:endParaRPr lang="ru-RU"/>
        </a:p>
      </dgm:t>
    </dgm:pt>
    <dgm:pt modelId="{5594B0E2-9765-4185-AE00-5EB1900F3870}">
      <dgm:prSet/>
      <dgm:spPr/>
      <dgm:t>
        <a:bodyPr/>
        <a:lstStyle/>
        <a:p>
          <a:r>
            <a:rPr lang="uk-UA" dirty="0" smtClean="0"/>
            <a:t>Прогрес людського розуму у Греції</a:t>
          </a:r>
          <a:endParaRPr lang="ru-RU" dirty="0"/>
        </a:p>
      </dgm:t>
    </dgm:pt>
    <dgm:pt modelId="{E3991D62-9871-4B98-AD4D-0C1B001C1377}" type="parTrans" cxnId="{1F60AB9E-7D97-42C8-9D29-A25DACF20A5A}">
      <dgm:prSet/>
      <dgm:spPr/>
      <dgm:t>
        <a:bodyPr/>
        <a:lstStyle/>
        <a:p>
          <a:endParaRPr lang="ru-RU"/>
        </a:p>
      </dgm:t>
    </dgm:pt>
    <dgm:pt modelId="{C164CD17-9FCC-4D06-9759-C8553577762A}" type="sibTrans" cxnId="{1F60AB9E-7D97-42C8-9D29-A25DACF20A5A}">
      <dgm:prSet/>
      <dgm:spPr/>
      <dgm:t>
        <a:bodyPr/>
        <a:lstStyle/>
        <a:p>
          <a:endParaRPr lang="ru-RU"/>
        </a:p>
      </dgm:t>
    </dgm:pt>
    <dgm:pt modelId="{CB65E80F-C2FD-46A7-BCD3-FCFC5B479F83}">
      <dgm:prSet/>
      <dgm:spPr/>
      <dgm:t>
        <a:bodyPr/>
        <a:lstStyle/>
        <a:p>
          <a:r>
            <a:rPr lang="uk-UA" dirty="0" smtClean="0"/>
            <a:t>Розвиток наук до часів Середньовіччя</a:t>
          </a:r>
          <a:endParaRPr lang="ru-RU" dirty="0"/>
        </a:p>
      </dgm:t>
    </dgm:pt>
    <dgm:pt modelId="{4AD5064A-3EED-4AF9-98BE-96CE4CB5248C}" type="parTrans" cxnId="{9245F415-1D1C-4257-B6D2-C96A997B3A90}">
      <dgm:prSet/>
      <dgm:spPr/>
      <dgm:t>
        <a:bodyPr/>
        <a:lstStyle/>
        <a:p>
          <a:endParaRPr lang="ru-RU"/>
        </a:p>
      </dgm:t>
    </dgm:pt>
    <dgm:pt modelId="{5A3643F8-04AD-4D86-A881-26E9B6C59A61}" type="sibTrans" cxnId="{9245F415-1D1C-4257-B6D2-C96A997B3A90}">
      <dgm:prSet/>
      <dgm:spPr/>
      <dgm:t>
        <a:bodyPr/>
        <a:lstStyle/>
        <a:p>
          <a:endParaRPr lang="ru-RU"/>
        </a:p>
      </dgm:t>
    </dgm:pt>
    <dgm:pt modelId="{879B1CD6-4675-4D71-ADA0-DC9290A1A1B6}">
      <dgm:prSet/>
      <dgm:spPr/>
      <dgm:t>
        <a:bodyPr/>
        <a:lstStyle/>
        <a:p>
          <a:r>
            <a:rPr lang="uk-UA" dirty="0" smtClean="0"/>
            <a:t>Культурне піднесення доби хрестових походів</a:t>
          </a:r>
          <a:endParaRPr lang="ru-RU" dirty="0"/>
        </a:p>
      </dgm:t>
    </dgm:pt>
    <dgm:pt modelId="{DF132631-1527-4D66-9CE1-795567643FEE}" type="parTrans" cxnId="{C5DA8DE3-9CE9-47E6-9DD9-675C5F1B4F97}">
      <dgm:prSet/>
      <dgm:spPr/>
      <dgm:t>
        <a:bodyPr/>
        <a:lstStyle/>
        <a:p>
          <a:endParaRPr lang="ru-RU"/>
        </a:p>
      </dgm:t>
    </dgm:pt>
    <dgm:pt modelId="{2A4A3830-B2A0-4A6D-9609-66739DD3D98E}" type="sibTrans" cxnId="{C5DA8DE3-9CE9-47E6-9DD9-675C5F1B4F97}">
      <dgm:prSet/>
      <dgm:spPr/>
      <dgm:t>
        <a:bodyPr/>
        <a:lstStyle/>
        <a:p>
          <a:endParaRPr lang="ru-RU"/>
        </a:p>
      </dgm:t>
    </dgm:pt>
    <dgm:pt modelId="{AF98DE9E-CA5B-4B54-A6C6-763D2CEF0282}">
      <dgm:prSet/>
      <dgm:spPr/>
      <dgm:t>
        <a:bodyPr/>
        <a:lstStyle/>
        <a:p>
          <a:r>
            <a:rPr lang="uk-UA" dirty="0" smtClean="0"/>
            <a:t>Відродження наук на Заході до книгодрукування</a:t>
          </a:r>
          <a:endParaRPr lang="ru-RU" dirty="0"/>
        </a:p>
      </dgm:t>
    </dgm:pt>
    <dgm:pt modelId="{6E893032-1695-4B48-A784-1DBB6C7566E2}" type="parTrans" cxnId="{E20415AD-C280-464E-AEDC-8A28E50EC437}">
      <dgm:prSet/>
      <dgm:spPr/>
      <dgm:t>
        <a:bodyPr/>
        <a:lstStyle/>
        <a:p>
          <a:endParaRPr lang="ru-RU"/>
        </a:p>
      </dgm:t>
    </dgm:pt>
    <dgm:pt modelId="{CE3856AF-EC6B-4277-AB6B-33E8DA80259D}" type="sibTrans" cxnId="{E20415AD-C280-464E-AEDC-8A28E50EC437}">
      <dgm:prSet/>
      <dgm:spPr/>
      <dgm:t>
        <a:bodyPr/>
        <a:lstStyle/>
        <a:p>
          <a:endParaRPr lang="ru-RU"/>
        </a:p>
      </dgm:t>
    </dgm:pt>
    <dgm:pt modelId="{1FAB6088-949C-41B3-86BA-8736B8E5914F}">
      <dgm:prSet/>
      <dgm:spPr/>
      <dgm:t>
        <a:bodyPr/>
        <a:lstStyle/>
        <a:p>
          <a:r>
            <a:rPr lang="uk-UA" dirty="0" smtClean="0"/>
            <a:t>Секуляризація наук, звільнення її від </a:t>
          </a:r>
          <a:r>
            <a:rPr lang="uk-UA" dirty="0" err="1" smtClean="0"/>
            <a:t>іга</a:t>
          </a:r>
          <a:r>
            <a:rPr lang="uk-UA" dirty="0" smtClean="0"/>
            <a:t> авторитетів</a:t>
          </a:r>
          <a:endParaRPr lang="ru-RU" dirty="0"/>
        </a:p>
      </dgm:t>
    </dgm:pt>
    <dgm:pt modelId="{A25D8B09-188C-48BC-8A45-06462E4FBB7D}" type="parTrans" cxnId="{9BF53D6A-E8A5-4DE7-9A0A-469826F8679E}">
      <dgm:prSet/>
      <dgm:spPr/>
      <dgm:t>
        <a:bodyPr/>
        <a:lstStyle/>
        <a:p>
          <a:endParaRPr lang="ru-RU"/>
        </a:p>
      </dgm:t>
    </dgm:pt>
    <dgm:pt modelId="{305F8521-9317-453F-93CC-A0B059940966}" type="sibTrans" cxnId="{9BF53D6A-E8A5-4DE7-9A0A-469826F8679E}">
      <dgm:prSet/>
      <dgm:spPr/>
      <dgm:t>
        <a:bodyPr/>
        <a:lstStyle/>
        <a:p>
          <a:endParaRPr lang="ru-RU"/>
        </a:p>
      </dgm:t>
    </dgm:pt>
    <dgm:pt modelId="{C44CAD8D-4436-42A3-BB34-625F8BCBB7C0}">
      <dgm:prSet/>
      <dgm:spPr/>
      <dgm:t>
        <a:bodyPr/>
        <a:lstStyle/>
        <a:p>
          <a:r>
            <a:rPr lang="uk-UA" dirty="0" smtClean="0"/>
            <a:t>Від Декарта до утворення Французької республіки</a:t>
          </a:r>
          <a:endParaRPr lang="ru-RU" dirty="0"/>
        </a:p>
      </dgm:t>
    </dgm:pt>
    <dgm:pt modelId="{1BB1749F-EEF7-4804-A52C-972E0C9AFBC4}" type="parTrans" cxnId="{E92A641C-942D-48B9-AA01-7A2403100AAF}">
      <dgm:prSet/>
      <dgm:spPr/>
      <dgm:t>
        <a:bodyPr/>
        <a:lstStyle/>
        <a:p>
          <a:endParaRPr lang="ru-RU"/>
        </a:p>
      </dgm:t>
    </dgm:pt>
    <dgm:pt modelId="{1C7D782A-D4D0-4CA4-9683-B519B52513E2}" type="sibTrans" cxnId="{E92A641C-942D-48B9-AA01-7A2403100AAF}">
      <dgm:prSet/>
      <dgm:spPr/>
      <dgm:t>
        <a:bodyPr/>
        <a:lstStyle/>
        <a:p>
          <a:endParaRPr lang="ru-RU"/>
        </a:p>
      </dgm:t>
    </dgm:pt>
    <dgm:pt modelId="{FCB123F1-BE18-4618-9137-134C2B622295}" type="pres">
      <dgm:prSet presAssocID="{31C78077-BB51-4A16-9B46-ADF522FD46F2}" presName="linearFlow" presStyleCnt="0">
        <dgm:presLayoutVars>
          <dgm:dir/>
          <dgm:animLvl val="lvl"/>
          <dgm:resizeHandles val="exact"/>
        </dgm:presLayoutVars>
      </dgm:prSet>
      <dgm:spPr/>
    </dgm:pt>
    <dgm:pt modelId="{1E78B7E9-082D-40E7-B697-0DE48B81527B}" type="pres">
      <dgm:prSet presAssocID="{4C6D8F58-D63B-4730-AEBB-8138BDC9A20E}" presName="composite" presStyleCnt="0"/>
      <dgm:spPr/>
    </dgm:pt>
    <dgm:pt modelId="{5589A9D4-47EE-4304-B8C4-EFCD448DE08B}" type="pres">
      <dgm:prSet presAssocID="{4C6D8F58-D63B-4730-AEBB-8138BDC9A20E}" presName="parentText" presStyleLbl="alignNode1" presStyleIdx="0" presStyleCnt="10">
        <dgm:presLayoutVars>
          <dgm:chMax val="1"/>
          <dgm:bulletEnabled val="1"/>
        </dgm:presLayoutVars>
      </dgm:prSet>
      <dgm:spPr/>
    </dgm:pt>
    <dgm:pt modelId="{22B30A47-9A34-4722-A800-FB9C4A37BC5D}" type="pres">
      <dgm:prSet presAssocID="{4C6D8F58-D63B-4730-AEBB-8138BDC9A20E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BA70C-74F7-49BB-8CDB-F5F65D9BF4E1}" type="pres">
      <dgm:prSet presAssocID="{12EB01DC-3C6A-4C4C-9BA0-9B574C9300C5}" presName="sp" presStyleCnt="0"/>
      <dgm:spPr/>
    </dgm:pt>
    <dgm:pt modelId="{70BBC8C6-A5BE-41C8-AFDD-807A00A13B14}" type="pres">
      <dgm:prSet presAssocID="{4D4D9AFC-4BF5-440F-9C4E-26F9589851EB}" presName="composite" presStyleCnt="0"/>
      <dgm:spPr/>
    </dgm:pt>
    <dgm:pt modelId="{58EE846A-26F8-4602-8EBF-029DF5AF3089}" type="pres">
      <dgm:prSet presAssocID="{4D4D9AFC-4BF5-440F-9C4E-26F9589851EB}" presName="parentText" presStyleLbl="alignNode1" presStyleIdx="1" presStyleCnt="10">
        <dgm:presLayoutVars>
          <dgm:chMax val="1"/>
          <dgm:bulletEnabled val="1"/>
        </dgm:presLayoutVars>
      </dgm:prSet>
      <dgm:spPr/>
    </dgm:pt>
    <dgm:pt modelId="{24498478-B7E9-4BBD-856E-DB8310F42486}" type="pres">
      <dgm:prSet presAssocID="{4D4D9AFC-4BF5-440F-9C4E-26F9589851EB}" presName="descendantText" presStyleLbl="alignAcc1" presStyleIdx="1" presStyleCnt="10">
        <dgm:presLayoutVars>
          <dgm:bulletEnabled val="1"/>
        </dgm:presLayoutVars>
      </dgm:prSet>
      <dgm:spPr/>
    </dgm:pt>
    <dgm:pt modelId="{495B1D17-F8A4-4533-9A96-2D6952D170D9}" type="pres">
      <dgm:prSet presAssocID="{BA1E72CF-7230-40F8-879F-C291A4010965}" presName="sp" presStyleCnt="0"/>
      <dgm:spPr/>
    </dgm:pt>
    <dgm:pt modelId="{172B64C6-EE72-4C36-87E7-52E8BC69C718}" type="pres">
      <dgm:prSet presAssocID="{A5BDC0FA-DF5F-4131-9CF5-4090032414D4}" presName="composite" presStyleCnt="0"/>
      <dgm:spPr/>
    </dgm:pt>
    <dgm:pt modelId="{04EB0E3D-0BF9-46D8-B3BA-4EDBD66DF5F7}" type="pres">
      <dgm:prSet presAssocID="{A5BDC0FA-DF5F-4131-9CF5-4090032414D4}" presName="parentText" presStyleLbl="alignNode1" presStyleIdx="2" presStyleCnt="10">
        <dgm:presLayoutVars>
          <dgm:chMax val="1"/>
          <dgm:bulletEnabled val="1"/>
        </dgm:presLayoutVars>
      </dgm:prSet>
      <dgm:spPr/>
    </dgm:pt>
    <dgm:pt modelId="{C20DD9D5-E160-420F-8EAE-B7AF231F1D50}" type="pres">
      <dgm:prSet presAssocID="{A5BDC0FA-DF5F-4131-9CF5-4090032414D4}" presName="descendantText" presStyleLbl="alignAcc1" presStyleIdx="2" presStyleCnt="10">
        <dgm:presLayoutVars>
          <dgm:bulletEnabled val="1"/>
        </dgm:presLayoutVars>
      </dgm:prSet>
      <dgm:spPr/>
    </dgm:pt>
    <dgm:pt modelId="{85340F14-ACB8-49E5-B9BF-86DB757982FF}" type="pres">
      <dgm:prSet presAssocID="{C5E4B15E-FE03-4BFD-842A-559B48548E86}" presName="sp" presStyleCnt="0"/>
      <dgm:spPr/>
    </dgm:pt>
    <dgm:pt modelId="{FD1AE458-262A-45A6-A552-D70FE2B3BE1A}" type="pres">
      <dgm:prSet presAssocID="{8975906E-1B91-4506-B8B0-84D185CC79B6}" presName="composite" presStyleCnt="0"/>
      <dgm:spPr/>
    </dgm:pt>
    <dgm:pt modelId="{E826E023-FB19-4AFD-A533-4998E7EF8C28}" type="pres">
      <dgm:prSet presAssocID="{8975906E-1B91-4506-B8B0-84D185CC79B6}" presName="parentText" presStyleLbl="alignNode1" presStyleIdx="3" presStyleCnt="10">
        <dgm:presLayoutVars>
          <dgm:chMax val="1"/>
          <dgm:bulletEnabled val="1"/>
        </dgm:presLayoutVars>
      </dgm:prSet>
      <dgm:spPr/>
    </dgm:pt>
    <dgm:pt modelId="{B01406EA-A564-4D33-A704-124A23196B27}" type="pres">
      <dgm:prSet presAssocID="{8975906E-1B91-4506-B8B0-84D185CC79B6}" presName="descendantText" presStyleLbl="alignAcc1" presStyleIdx="3" presStyleCnt="10">
        <dgm:presLayoutVars>
          <dgm:bulletEnabled val="1"/>
        </dgm:presLayoutVars>
      </dgm:prSet>
      <dgm:spPr/>
    </dgm:pt>
    <dgm:pt modelId="{A233D9B4-96F3-4B41-99F1-DEE9C705DDFD}" type="pres">
      <dgm:prSet presAssocID="{9CA02999-3135-4894-BA81-60F864C96BAA}" presName="sp" presStyleCnt="0"/>
      <dgm:spPr/>
    </dgm:pt>
    <dgm:pt modelId="{AE5CE181-9EA9-45A8-A7C2-E4E60EC574C3}" type="pres">
      <dgm:prSet presAssocID="{AC8449D4-4497-4AA5-8409-3E48747B0531}" presName="composite" presStyleCnt="0"/>
      <dgm:spPr/>
    </dgm:pt>
    <dgm:pt modelId="{9D1AACBC-AF09-4278-B666-C9A37F1BA44F}" type="pres">
      <dgm:prSet presAssocID="{AC8449D4-4497-4AA5-8409-3E48747B0531}" presName="parentText" presStyleLbl="alignNode1" presStyleIdx="4" presStyleCnt="10">
        <dgm:presLayoutVars>
          <dgm:chMax val="1"/>
          <dgm:bulletEnabled val="1"/>
        </dgm:presLayoutVars>
      </dgm:prSet>
      <dgm:spPr/>
    </dgm:pt>
    <dgm:pt modelId="{692FEE5C-3B95-4378-8DB5-5EFEF385BBB2}" type="pres">
      <dgm:prSet presAssocID="{AC8449D4-4497-4AA5-8409-3E48747B0531}" presName="descendantText" presStyleLbl="alignAcc1" presStyleIdx="4" presStyleCnt="10">
        <dgm:presLayoutVars>
          <dgm:bulletEnabled val="1"/>
        </dgm:presLayoutVars>
      </dgm:prSet>
      <dgm:spPr/>
    </dgm:pt>
    <dgm:pt modelId="{2A0A56BA-2DBB-4089-B4CD-C1140D134988}" type="pres">
      <dgm:prSet presAssocID="{12C0561B-1E01-4FC9-83B6-4BD63AE729F5}" presName="sp" presStyleCnt="0"/>
      <dgm:spPr/>
    </dgm:pt>
    <dgm:pt modelId="{8D63053C-C70A-4F4B-B675-6B694D6F53BE}" type="pres">
      <dgm:prSet presAssocID="{6DEBBC8F-6771-4CC7-A094-601B1B3B5321}" presName="composite" presStyleCnt="0"/>
      <dgm:spPr/>
    </dgm:pt>
    <dgm:pt modelId="{1D1F3F03-ACDF-4DD7-AA7D-C5F2C3E137D1}" type="pres">
      <dgm:prSet presAssocID="{6DEBBC8F-6771-4CC7-A094-601B1B3B5321}" presName="parentText" presStyleLbl="alignNode1" presStyleIdx="5" presStyleCnt="10">
        <dgm:presLayoutVars>
          <dgm:chMax val="1"/>
          <dgm:bulletEnabled val="1"/>
        </dgm:presLayoutVars>
      </dgm:prSet>
      <dgm:spPr/>
    </dgm:pt>
    <dgm:pt modelId="{B33CE5DB-C6E7-458B-A486-61E6829C0EF3}" type="pres">
      <dgm:prSet presAssocID="{6DEBBC8F-6771-4CC7-A094-601B1B3B5321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8C707-ABE8-4793-A8DB-9C638B5F9681}" type="pres">
      <dgm:prSet presAssocID="{6ED0BDF0-7A1A-407D-8A90-AB77B54C6BA1}" presName="sp" presStyleCnt="0"/>
      <dgm:spPr/>
    </dgm:pt>
    <dgm:pt modelId="{71002F94-D8F0-404C-A8D2-2E0FEFDF9A15}" type="pres">
      <dgm:prSet presAssocID="{B3E5BC5B-971B-4FB5-BD0E-759FC0F2B494}" presName="composite" presStyleCnt="0"/>
      <dgm:spPr/>
    </dgm:pt>
    <dgm:pt modelId="{AA965F19-49D3-4041-BE28-5492C642D420}" type="pres">
      <dgm:prSet presAssocID="{B3E5BC5B-971B-4FB5-BD0E-759FC0F2B494}" presName="parentText" presStyleLbl="alignNode1" presStyleIdx="6" presStyleCnt="10">
        <dgm:presLayoutVars>
          <dgm:chMax val="1"/>
          <dgm:bulletEnabled val="1"/>
        </dgm:presLayoutVars>
      </dgm:prSet>
      <dgm:spPr/>
    </dgm:pt>
    <dgm:pt modelId="{AD816D9A-CE26-44B2-AC85-74DCAAB6028B}" type="pres">
      <dgm:prSet presAssocID="{B3E5BC5B-971B-4FB5-BD0E-759FC0F2B494}" presName="descendantText" presStyleLbl="alignAcc1" presStyleIdx="6" presStyleCnt="10">
        <dgm:presLayoutVars>
          <dgm:bulletEnabled val="1"/>
        </dgm:presLayoutVars>
      </dgm:prSet>
      <dgm:spPr/>
    </dgm:pt>
    <dgm:pt modelId="{6ED580B1-BCE6-4C38-B429-BF5764DFE803}" type="pres">
      <dgm:prSet presAssocID="{7E9CB5F8-8A65-4B22-8279-D81D55739499}" presName="sp" presStyleCnt="0"/>
      <dgm:spPr/>
    </dgm:pt>
    <dgm:pt modelId="{3DF9FFBE-2547-4CB7-9E01-5D5927A79570}" type="pres">
      <dgm:prSet presAssocID="{2DD61BE9-5F84-4F09-9DAA-7FAA7C7BC73D}" presName="composite" presStyleCnt="0"/>
      <dgm:spPr/>
    </dgm:pt>
    <dgm:pt modelId="{570014AC-894C-4D4F-8609-0220B302C017}" type="pres">
      <dgm:prSet presAssocID="{2DD61BE9-5F84-4F09-9DAA-7FAA7C7BC73D}" presName="parentText" presStyleLbl="alignNode1" presStyleIdx="7" presStyleCnt="10">
        <dgm:presLayoutVars>
          <dgm:chMax val="1"/>
          <dgm:bulletEnabled val="1"/>
        </dgm:presLayoutVars>
      </dgm:prSet>
      <dgm:spPr/>
    </dgm:pt>
    <dgm:pt modelId="{172F4B9F-87AC-4687-B5D0-10985113B89F}" type="pres">
      <dgm:prSet presAssocID="{2DD61BE9-5F84-4F09-9DAA-7FAA7C7BC73D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CB50C-05BF-4EDD-A48D-DD5AB3762F39}" type="pres">
      <dgm:prSet presAssocID="{7338E940-6D78-4916-AD24-50892A0D7DE1}" presName="sp" presStyleCnt="0"/>
      <dgm:spPr/>
    </dgm:pt>
    <dgm:pt modelId="{3D5623EC-FD6C-4F78-A2F8-6CF15A394649}" type="pres">
      <dgm:prSet presAssocID="{171C743C-C53C-4DD2-B0C1-6F7A14C0FA42}" presName="composite" presStyleCnt="0"/>
      <dgm:spPr/>
    </dgm:pt>
    <dgm:pt modelId="{F0ED3DB2-8A10-4648-86EC-F90AF504872B}" type="pres">
      <dgm:prSet presAssocID="{171C743C-C53C-4DD2-B0C1-6F7A14C0FA42}" presName="parentText" presStyleLbl="alignNode1" presStyleIdx="8" presStyleCnt="10">
        <dgm:presLayoutVars>
          <dgm:chMax val="1"/>
          <dgm:bulletEnabled val="1"/>
        </dgm:presLayoutVars>
      </dgm:prSet>
      <dgm:spPr/>
    </dgm:pt>
    <dgm:pt modelId="{24A6441F-FB83-4C0E-946E-F8FC1D4102EB}" type="pres">
      <dgm:prSet presAssocID="{171C743C-C53C-4DD2-B0C1-6F7A14C0FA42}" presName="descendantText" presStyleLbl="alignAcc1" presStyleIdx="8" presStyleCnt="10">
        <dgm:presLayoutVars>
          <dgm:bulletEnabled val="1"/>
        </dgm:presLayoutVars>
      </dgm:prSet>
      <dgm:spPr/>
    </dgm:pt>
    <dgm:pt modelId="{7D958AD0-8759-4694-8F0B-9B7B1477A37F}" type="pres">
      <dgm:prSet presAssocID="{4E83F964-7876-4785-947D-505685D45E55}" presName="sp" presStyleCnt="0"/>
      <dgm:spPr/>
    </dgm:pt>
    <dgm:pt modelId="{50A0CD0C-F510-4683-8DF2-E03BE9DB39A7}" type="pres">
      <dgm:prSet presAssocID="{650A3F59-E451-44E0-B47C-444887E8ACB2}" presName="composite" presStyleCnt="0"/>
      <dgm:spPr/>
    </dgm:pt>
    <dgm:pt modelId="{B08BBBEE-45B3-4798-8DCD-7280F32618AE}" type="pres">
      <dgm:prSet presAssocID="{650A3F59-E451-44E0-B47C-444887E8ACB2}" presName="parentText" presStyleLbl="alignNode1" presStyleIdx="9" presStyleCnt="10">
        <dgm:presLayoutVars>
          <dgm:chMax val="1"/>
          <dgm:bulletEnabled val="1"/>
        </dgm:presLayoutVars>
      </dgm:prSet>
      <dgm:spPr/>
    </dgm:pt>
    <dgm:pt modelId="{56E71B34-DBDE-4855-AF32-67D446D64664}" type="pres">
      <dgm:prSet presAssocID="{650A3F59-E451-44E0-B47C-444887E8ACB2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31CC86-E6E8-43DB-B9A4-ED129427CD15}" srcId="{31C78077-BB51-4A16-9B46-ADF522FD46F2}" destId="{6DEBBC8F-6771-4CC7-A094-601B1B3B5321}" srcOrd="5" destOrd="0" parTransId="{A676E606-684E-4FBE-9D08-9628B0B6068A}" sibTransId="{6ED0BDF0-7A1A-407D-8A90-AB77B54C6BA1}"/>
    <dgm:cxn modelId="{A637D43D-4BE9-4D9B-84AA-278C65FEA533}" type="presOf" srcId="{CB65E80F-C2FD-46A7-BCD3-FCFC5B479F83}" destId="{692FEE5C-3B95-4378-8DB5-5EFEF385BBB2}" srcOrd="0" destOrd="0" presId="urn:microsoft.com/office/officeart/2005/8/layout/chevron2"/>
    <dgm:cxn modelId="{F27A5F68-A31C-46D8-9D91-03E32F8CEE2B}" type="presOf" srcId="{6DEBBC8F-6771-4CC7-A094-601B1B3B5321}" destId="{1D1F3F03-ACDF-4DD7-AA7D-C5F2C3E137D1}" srcOrd="0" destOrd="0" presId="urn:microsoft.com/office/officeart/2005/8/layout/chevron2"/>
    <dgm:cxn modelId="{AB5673D7-B24F-4705-AA35-4E3373FF7273}" srcId="{4D4D9AFC-4BF5-440F-9C4E-26F9589851EB}" destId="{6F66AB9B-7AAB-4F7B-8141-C1974B5302D5}" srcOrd="0" destOrd="0" parTransId="{C8F06C06-5CCA-468B-BA70-66471A81E694}" sibTransId="{DD3F4158-D909-4586-B60D-0FFE9183D415}"/>
    <dgm:cxn modelId="{9F102D53-919B-46D7-A4C8-46C55B689642}" type="presOf" srcId="{879B1CD6-4675-4D71-ADA0-DC9290A1A1B6}" destId="{B33CE5DB-C6E7-458B-A486-61E6829C0EF3}" srcOrd="0" destOrd="0" presId="urn:microsoft.com/office/officeart/2005/8/layout/chevron2"/>
    <dgm:cxn modelId="{9245F415-1D1C-4257-B6D2-C96A997B3A90}" srcId="{AC8449D4-4497-4AA5-8409-3E48747B0531}" destId="{CB65E80F-C2FD-46A7-BCD3-FCFC5B479F83}" srcOrd="0" destOrd="0" parTransId="{4AD5064A-3EED-4AF9-98BE-96CE4CB5248C}" sibTransId="{5A3643F8-04AD-4D86-A881-26E9B6C59A61}"/>
    <dgm:cxn modelId="{4AF0C4FE-3ACC-4E51-84DE-96D71FD257A7}" type="presOf" srcId="{33260BDF-1C7F-4CA0-BD67-19678C84BE99}" destId="{22B30A47-9A34-4722-A800-FB9C4A37BC5D}" srcOrd="0" destOrd="0" presId="urn:microsoft.com/office/officeart/2005/8/layout/chevron2"/>
    <dgm:cxn modelId="{E1A6E5FF-20F1-4E5A-83EF-2CB76ED5E398}" type="presOf" srcId="{6F66AB9B-7AAB-4F7B-8141-C1974B5302D5}" destId="{24498478-B7E9-4BBD-856E-DB8310F42486}" srcOrd="0" destOrd="0" presId="urn:microsoft.com/office/officeart/2005/8/layout/chevron2"/>
    <dgm:cxn modelId="{8D12388A-4552-4445-8625-A68B8BDB9171}" srcId="{31C78077-BB51-4A16-9B46-ADF522FD46F2}" destId="{AC8449D4-4497-4AA5-8409-3E48747B0531}" srcOrd="4" destOrd="0" parTransId="{1AB361BC-68AB-452E-B226-0DB514A6DAE6}" sibTransId="{12C0561B-1E01-4FC9-83B6-4BD63AE729F5}"/>
    <dgm:cxn modelId="{F83640AF-459C-4F3A-A640-F2718C241872}" type="presOf" srcId="{2DD61BE9-5F84-4F09-9DAA-7FAA7C7BC73D}" destId="{570014AC-894C-4D4F-8609-0220B302C017}" srcOrd="0" destOrd="0" presId="urn:microsoft.com/office/officeart/2005/8/layout/chevron2"/>
    <dgm:cxn modelId="{B08C66AC-4AE1-4302-B238-09A6B0F92C97}" type="presOf" srcId="{650A3F59-E451-44E0-B47C-444887E8ACB2}" destId="{B08BBBEE-45B3-4798-8DCD-7280F32618AE}" srcOrd="0" destOrd="0" presId="urn:microsoft.com/office/officeart/2005/8/layout/chevron2"/>
    <dgm:cxn modelId="{187BC38E-008D-4B22-8909-AA89D48A1753}" type="presOf" srcId="{171C743C-C53C-4DD2-B0C1-6F7A14C0FA42}" destId="{F0ED3DB2-8A10-4648-86EC-F90AF504872B}" srcOrd="0" destOrd="0" presId="urn:microsoft.com/office/officeart/2005/8/layout/chevron2"/>
    <dgm:cxn modelId="{FA4D7DEF-6D14-4BC6-BC09-ACACC774D969}" type="presOf" srcId="{B5642A29-FF0C-4F71-80FB-046D4D941C81}" destId="{C20DD9D5-E160-420F-8EAE-B7AF231F1D50}" srcOrd="0" destOrd="0" presId="urn:microsoft.com/office/officeart/2005/8/layout/chevron2"/>
    <dgm:cxn modelId="{DCE8D223-8234-42C9-9A31-689EA6C990A4}" srcId="{31C78077-BB51-4A16-9B46-ADF522FD46F2}" destId="{650A3F59-E451-44E0-B47C-444887E8ACB2}" srcOrd="9" destOrd="0" parTransId="{2B9561E6-DA5B-45D8-9EE8-1FFA26FFB88A}" sibTransId="{BDCF753F-A642-41D4-AD8C-06A01E43581E}"/>
    <dgm:cxn modelId="{E92A641C-942D-48B9-AA01-7A2403100AAF}" srcId="{171C743C-C53C-4DD2-B0C1-6F7A14C0FA42}" destId="{C44CAD8D-4436-42A3-BB34-625F8BCBB7C0}" srcOrd="0" destOrd="0" parTransId="{1BB1749F-EEF7-4804-A52C-972E0C9AFBC4}" sibTransId="{1C7D782A-D4D0-4CA4-9683-B519B52513E2}"/>
    <dgm:cxn modelId="{96FF5BD9-72A3-41E8-ACCE-E4D8FFB7556B}" srcId="{31C78077-BB51-4A16-9B46-ADF522FD46F2}" destId="{A5BDC0FA-DF5F-4131-9CF5-4090032414D4}" srcOrd="2" destOrd="0" parTransId="{78B5F812-DA8B-44AF-B0CB-A8DC42BDE7D6}" sibTransId="{C5E4B15E-FE03-4BFD-842A-559B48548E86}"/>
    <dgm:cxn modelId="{336343A5-2ABA-4135-BE11-058BD77E366B}" srcId="{31C78077-BB51-4A16-9B46-ADF522FD46F2}" destId="{2DD61BE9-5F84-4F09-9DAA-7FAA7C7BC73D}" srcOrd="7" destOrd="0" parTransId="{937744AA-9817-4268-8FEE-7F8B60819AF6}" sibTransId="{7338E940-6D78-4916-AD24-50892A0D7DE1}"/>
    <dgm:cxn modelId="{64984EB3-EC57-4294-903C-98CBE3C3A98E}" srcId="{A5BDC0FA-DF5F-4131-9CF5-4090032414D4}" destId="{B5642A29-FF0C-4F71-80FB-046D4D941C81}" srcOrd="0" destOrd="0" parTransId="{E853B27E-849E-4FB3-99DF-41096E0CE64D}" sibTransId="{3326A89F-784E-44B0-8C50-6D3D73E3361B}"/>
    <dgm:cxn modelId="{3F1AA8D8-ECE2-4E9C-AF5A-B6473F783FE3}" type="presOf" srcId="{5594B0E2-9765-4185-AE00-5EB1900F3870}" destId="{B01406EA-A564-4D33-A704-124A23196B27}" srcOrd="0" destOrd="0" presId="urn:microsoft.com/office/officeart/2005/8/layout/chevron2"/>
    <dgm:cxn modelId="{5D9B1404-9A9C-442B-A587-A4D62A6A513F}" srcId="{31C78077-BB51-4A16-9B46-ADF522FD46F2}" destId="{4D4D9AFC-4BF5-440F-9C4E-26F9589851EB}" srcOrd="1" destOrd="0" parTransId="{CD28FE9D-36E7-4345-94EC-EF93670A0884}" sibTransId="{BA1E72CF-7230-40F8-879F-C291A4010965}"/>
    <dgm:cxn modelId="{E20415AD-C280-464E-AEDC-8A28E50EC437}" srcId="{B3E5BC5B-971B-4FB5-BD0E-759FC0F2B494}" destId="{AF98DE9E-CA5B-4B54-A6C6-763D2CEF0282}" srcOrd="0" destOrd="0" parTransId="{6E893032-1695-4B48-A784-1DBB6C7566E2}" sibTransId="{CE3856AF-EC6B-4277-AB6B-33E8DA80259D}"/>
    <dgm:cxn modelId="{27B3D8D7-612B-4EB0-95A4-49AD17C403F1}" type="presOf" srcId="{AF98DE9E-CA5B-4B54-A6C6-763D2CEF0282}" destId="{AD816D9A-CE26-44B2-AC85-74DCAAB6028B}" srcOrd="0" destOrd="0" presId="urn:microsoft.com/office/officeart/2005/8/layout/chevron2"/>
    <dgm:cxn modelId="{B0013E62-7024-414F-999F-CB265C151B98}" type="presOf" srcId="{4D4D9AFC-4BF5-440F-9C4E-26F9589851EB}" destId="{58EE846A-26F8-4602-8EBF-029DF5AF3089}" srcOrd="0" destOrd="0" presId="urn:microsoft.com/office/officeart/2005/8/layout/chevron2"/>
    <dgm:cxn modelId="{5D147200-6C2F-4051-9EA5-E1E9810FFDBF}" type="presOf" srcId="{31C78077-BB51-4A16-9B46-ADF522FD46F2}" destId="{FCB123F1-BE18-4618-9137-134C2B622295}" srcOrd="0" destOrd="0" presId="urn:microsoft.com/office/officeart/2005/8/layout/chevron2"/>
    <dgm:cxn modelId="{C5DA8DE3-9CE9-47E6-9DD9-675C5F1B4F97}" srcId="{6DEBBC8F-6771-4CC7-A094-601B1B3B5321}" destId="{879B1CD6-4675-4D71-ADA0-DC9290A1A1B6}" srcOrd="0" destOrd="0" parTransId="{DF132631-1527-4D66-9CE1-795567643FEE}" sibTransId="{2A4A3830-B2A0-4A6D-9609-66739DD3D98E}"/>
    <dgm:cxn modelId="{9BF53D6A-E8A5-4DE7-9A0A-469826F8679E}" srcId="{2DD61BE9-5F84-4F09-9DAA-7FAA7C7BC73D}" destId="{1FAB6088-949C-41B3-86BA-8736B8E5914F}" srcOrd="0" destOrd="0" parTransId="{A25D8B09-188C-48BC-8A45-06462E4FBB7D}" sibTransId="{305F8521-9317-453F-93CC-A0B059940966}"/>
    <dgm:cxn modelId="{56E93381-3E1C-4265-BCA8-A1E4196D9546}" type="presOf" srcId="{4C6D8F58-D63B-4730-AEBB-8138BDC9A20E}" destId="{5589A9D4-47EE-4304-B8C4-EFCD448DE08B}" srcOrd="0" destOrd="0" presId="urn:microsoft.com/office/officeart/2005/8/layout/chevron2"/>
    <dgm:cxn modelId="{7FDC4344-80A4-4C64-B0E4-690238176A4C}" type="presOf" srcId="{1FAB6088-949C-41B3-86BA-8736B8E5914F}" destId="{172F4B9F-87AC-4687-B5D0-10985113B89F}" srcOrd="0" destOrd="0" presId="urn:microsoft.com/office/officeart/2005/8/layout/chevron2"/>
    <dgm:cxn modelId="{3F916BA3-2FFA-4AB7-B3CF-A4403D286FE6}" srcId="{31C78077-BB51-4A16-9B46-ADF522FD46F2}" destId="{4C6D8F58-D63B-4730-AEBB-8138BDC9A20E}" srcOrd="0" destOrd="0" parTransId="{C13F5EAB-3429-4828-A057-754AD28483A4}" sibTransId="{12EB01DC-3C6A-4C4C-9BA0-9B574C9300C5}"/>
    <dgm:cxn modelId="{017A5230-1E2C-49A2-98D7-86C7FB3CF750}" type="presOf" srcId="{AC8449D4-4497-4AA5-8409-3E48747B0531}" destId="{9D1AACBC-AF09-4278-B666-C9A37F1BA44F}" srcOrd="0" destOrd="0" presId="urn:microsoft.com/office/officeart/2005/8/layout/chevron2"/>
    <dgm:cxn modelId="{957D9036-0302-42E4-B14F-AFA813CE6239}" type="presOf" srcId="{C44CAD8D-4436-42A3-BB34-625F8BCBB7C0}" destId="{24A6441F-FB83-4C0E-946E-F8FC1D4102EB}" srcOrd="0" destOrd="0" presId="urn:microsoft.com/office/officeart/2005/8/layout/chevron2"/>
    <dgm:cxn modelId="{643374F3-5E90-4D32-B90A-8F92FBF0705D}" srcId="{650A3F59-E451-44E0-B47C-444887E8ACB2}" destId="{9BB7A9CA-571B-4C5C-8589-FD412E2F0856}" srcOrd="0" destOrd="0" parTransId="{FB31DF14-2639-4822-989B-077DC06B5400}" sibTransId="{8AD1B6CA-2CDF-48B7-BF97-FC7DCF6FADD6}"/>
    <dgm:cxn modelId="{EC023CF6-08B1-4AA3-9A43-92925C5F374C}" type="presOf" srcId="{8975906E-1B91-4506-B8B0-84D185CC79B6}" destId="{E826E023-FB19-4AFD-A533-4998E7EF8C28}" srcOrd="0" destOrd="0" presId="urn:microsoft.com/office/officeart/2005/8/layout/chevron2"/>
    <dgm:cxn modelId="{7307F2B2-5EBA-464C-BBED-855DC1608D5C}" type="presOf" srcId="{9BB7A9CA-571B-4C5C-8589-FD412E2F0856}" destId="{56E71B34-DBDE-4855-AF32-67D446D64664}" srcOrd="0" destOrd="0" presId="urn:microsoft.com/office/officeart/2005/8/layout/chevron2"/>
    <dgm:cxn modelId="{C396D69F-4B71-44CD-8DF4-11077AD57BD2}" type="presOf" srcId="{A5BDC0FA-DF5F-4131-9CF5-4090032414D4}" destId="{04EB0E3D-0BF9-46D8-B3BA-4EDBD66DF5F7}" srcOrd="0" destOrd="0" presId="urn:microsoft.com/office/officeart/2005/8/layout/chevron2"/>
    <dgm:cxn modelId="{4AEAA621-5885-4ED8-B755-578D46693164}" srcId="{31C78077-BB51-4A16-9B46-ADF522FD46F2}" destId="{8975906E-1B91-4506-B8B0-84D185CC79B6}" srcOrd="3" destOrd="0" parTransId="{1A810702-CF01-4AAD-A91B-54017946831F}" sibTransId="{9CA02999-3135-4894-BA81-60F864C96BAA}"/>
    <dgm:cxn modelId="{5E66BE77-3F62-450E-9FDC-9D609CB25E7A}" srcId="{4C6D8F58-D63B-4730-AEBB-8138BDC9A20E}" destId="{33260BDF-1C7F-4CA0-BD67-19678C84BE99}" srcOrd="0" destOrd="0" parTransId="{4F5A1D98-59D6-4349-A1C4-582873762D75}" sibTransId="{50AB2545-766C-4AF2-90CB-F151E8E91875}"/>
    <dgm:cxn modelId="{FC7F99AE-9E3A-4B10-9773-F1759C5E6C39}" type="presOf" srcId="{B3E5BC5B-971B-4FB5-BD0E-759FC0F2B494}" destId="{AA965F19-49D3-4041-BE28-5492C642D420}" srcOrd="0" destOrd="0" presId="urn:microsoft.com/office/officeart/2005/8/layout/chevron2"/>
    <dgm:cxn modelId="{D5B75A96-07F1-4CAB-A4B5-2C9B5A985087}" srcId="{31C78077-BB51-4A16-9B46-ADF522FD46F2}" destId="{B3E5BC5B-971B-4FB5-BD0E-759FC0F2B494}" srcOrd="6" destOrd="0" parTransId="{5A36DC81-250C-453C-AA42-EA46E2EC96CE}" sibTransId="{7E9CB5F8-8A65-4B22-8279-D81D55739499}"/>
    <dgm:cxn modelId="{B76134FE-D2A1-4C54-AB07-45E80B89CE8F}" srcId="{31C78077-BB51-4A16-9B46-ADF522FD46F2}" destId="{171C743C-C53C-4DD2-B0C1-6F7A14C0FA42}" srcOrd="8" destOrd="0" parTransId="{62714E15-F595-4059-BD6F-D94F0C51BC37}" sibTransId="{4E83F964-7876-4785-947D-505685D45E55}"/>
    <dgm:cxn modelId="{1F60AB9E-7D97-42C8-9D29-A25DACF20A5A}" srcId="{8975906E-1B91-4506-B8B0-84D185CC79B6}" destId="{5594B0E2-9765-4185-AE00-5EB1900F3870}" srcOrd="0" destOrd="0" parTransId="{E3991D62-9871-4B98-AD4D-0C1B001C1377}" sibTransId="{C164CD17-9FCC-4D06-9759-C8553577762A}"/>
    <dgm:cxn modelId="{C0B13D7D-8F32-4D8F-848A-9CBDFB5E8312}" type="presParOf" srcId="{FCB123F1-BE18-4618-9137-134C2B622295}" destId="{1E78B7E9-082D-40E7-B697-0DE48B81527B}" srcOrd="0" destOrd="0" presId="urn:microsoft.com/office/officeart/2005/8/layout/chevron2"/>
    <dgm:cxn modelId="{DDCB38DA-DBC7-4D9A-9D1F-E6BFA72267CF}" type="presParOf" srcId="{1E78B7E9-082D-40E7-B697-0DE48B81527B}" destId="{5589A9D4-47EE-4304-B8C4-EFCD448DE08B}" srcOrd="0" destOrd="0" presId="urn:microsoft.com/office/officeart/2005/8/layout/chevron2"/>
    <dgm:cxn modelId="{77CF9175-8795-4709-A515-E5C74684CA50}" type="presParOf" srcId="{1E78B7E9-082D-40E7-B697-0DE48B81527B}" destId="{22B30A47-9A34-4722-A800-FB9C4A37BC5D}" srcOrd="1" destOrd="0" presId="urn:microsoft.com/office/officeart/2005/8/layout/chevron2"/>
    <dgm:cxn modelId="{EBA3CA03-70F2-4FE4-A4C4-FD3F3E2A3216}" type="presParOf" srcId="{FCB123F1-BE18-4618-9137-134C2B622295}" destId="{5FFBA70C-74F7-49BB-8CDB-F5F65D9BF4E1}" srcOrd="1" destOrd="0" presId="urn:microsoft.com/office/officeart/2005/8/layout/chevron2"/>
    <dgm:cxn modelId="{9E468E1D-D6A3-4235-9BE6-62267B8E9A83}" type="presParOf" srcId="{FCB123F1-BE18-4618-9137-134C2B622295}" destId="{70BBC8C6-A5BE-41C8-AFDD-807A00A13B14}" srcOrd="2" destOrd="0" presId="urn:microsoft.com/office/officeart/2005/8/layout/chevron2"/>
    <dgm:cxn modelId="{F265E333-A752-4990-8F09-C43DFF5AEC9F}" type="presParOf" srcId="{70BBC8C6-A5BE-41C8-AFDD-807A00A13B14}" destId="{58EE846A-26F8-4602-8EBF-029DF5AF3089}" srcOrd="0" destOrd="0" presId="urn:microsoft.com/office/officeart/2005/8/layout/chevron2"/>
    <dgm:cxn modelId="{F9C2E6E4-99A4-47C2-A93B-61DCED66C59A}" type="presParOf" srcId="{70BBC8C6-A5BE-41C8-AFDD-807A00A13B14}" destId="{24498478-B7E9-4BBD-856E-DB8310F42486}" srcOrd="1" destOrd="0" presId="urn:microsoft.com/office/officeart/2005/8/layout/chevron2"/>
    <dgm:cxn modelId="{4D0AF619-D00B-4549-BD80-CD2DEA28E683}" type="presParOf" srcId="{FCB123F1-BE18-4618-9137-134C2B622295}" destId="{495B1D17-F8A4-4533-9A96-2D6952D170D9}" srcOrd="3" destOrd="0" presId="urn:microsoft.com/office/officeart/2005/8/layout/chevron2"/>
    <dgm:cxn modelId="{3CE45DFD-CA51-4124-817C-9C5F2AFFE36B}" type="presParOf" srcId="{FCB123F1-BE18-4618-9137-134C2B622295}" destId="{172B64C6-EE72-4C36-87E7-52E8BC69C718}" srcOrd="4" destOrd="0" presId="urn:microsoft.com/office/officeart/2005/8/layout/chevron2"/>
    <dgm:cxn modelId="{45610C40-EA1B-4220-BC32-B87E79F55C4F}" type="presParOf" srcId="{172B64C6-EE72-4C36-87E7-52E8BC69C718}" destId="{04EB0E3D-0BF9-46D8-B3BA-4EDBD66DF5F7}" srcOrd="0" destOrd="0" presId="urn:microsoft.com/office/officeart/2005/8/layout/chevron2"/>
    <dgm:cxn modelId="{05EDEE1E-B563-4BF1-BB6B-34709E4E4928}" type="presParOf" srcId="{172B64C6-EE72-4C36-87E7-52E8BC69C718}" destId="{C20DD9D5-E160-420F-8EAE-B7AF231F1D50}" srcOrd="1" destOrd="0" presId="urn:microsoft.com/office/officeart/2005/8/layout/chevron2"/>
    <dgm:cxn modelId="{AEEE225C-77D6-4DCA-8378-D9E1D45EB37C}" type="presParOf" srcId="{FCB123F1-BE18-4618-9137-134C2B622295}" destId="{85340F14-ACB8-49E5-B9BF-86DB757982FF}" srcOrd="5" destOrd="0" presId="urn:microsoft.com/office/officeart/2005/8/layout/chevron2"/>
    <dgm:cxn modelId="{9C33AF94-019C-4A5F-8FF4-9B6A9739121B}" type="presParOf" srcId="{FCB123F1-BE18-4618-9137-134C2B622295}" destId="{FD1AE458-262A-45A6-A552-D70FE2B3BE1A}" srcOrd="6" destOrd="0" presId="urn:microsoft.com/office/officeart/2005/8/layout/chevron2"/>
    <dgm:cxn modelId="{203952FB-AAF5-4D7F-B1E9-124D53082CF5}" type="presParOf" srcId="{FD1AE458-262A-45A6-A552-D70FE2B3BE1A}" destId="{E826E023-FB19-4AFD-A533-4998E7EF8C28}" srcOrd="0" destOrd="0" presId="urn:microsoft.com/office/officeart/2005/8/layout/chevron2"/>
    <dgm:cxn modelId="{BDED2156-2BD8-422B-B5FF-1B100D43B0BF}" type="presParOf" srcId="{FD1AE458-262A-45A6-A552-D70FE2B3BE1A}" destId="{B01406EA-A564-4D33-A704-124A23196B27}" srcOrd="1" destOrd="0" presId="urn:microsoft.com/office/officeart/2005/8/layout/chevron2"/>
    <dgm:cxn modelId="{95B1977B-0036-482B-A651-5D44B48E424E}" type="presParOf" srcId="{FCB123F1-BE18-4618-9137-134C2B622295}" destId="{A233D9B4-96F3-4B41-99F1-DEE9C705DDFD}" srcOrd="7" destOrd="0" presId="urn:microsoft.com/office/officeart/2005/8/layout/chevron2"/>
    <dgm:cxn modelId="{98CB923A-DFBE-45DF-97C0-11E5F72333DE}" type="presParOf" srcId="{FCB123F1-BE18-4618-9137-134C2B622295}" destId="{AE5CE181-9EA9-45A8-A7C2-E4E60EC574C3}" srcOrd="8" destOrd="0" presId="urn:microsoft.com/office/officeart/2005/8/layout/chevron2"/>
    <dgm:cxn modelId="{63A43FE4-DA77-46D5-B186-671A4158EAF8}" type="presParOf" srcId="{AE5CE181-9EA9-45A8-A7C2-E4E60EC574C3}" destId="{9D1AACBC-AF09-4278-B666-C9A37F1BA44F}" srcOrd="0" destOrd="0" presId="urn:microsoft.com/office/officeart/2005/8/layout/chevron2"/>
    <dgm:cxn modelId="{F77BACEB-E201-42CB-B460-AD0535EF3EDB}" type="presParOf" srcId="{AE5CE181-9EA9-45A8-A7C2-E4E60EC574C3}" destId="{692FEE5C-3B95-4378-8DB5-5EFEF385BBB2}" srcOrd="1" destOrd="0" presId="urn:microsoft.com/office/officeart/2005/8/layout/chevron2"/>
    <dgm:cxn modelId="{DF95C41B-4784-462C-A620-EF883DE858C7}" type="presParOf" srcId="{FCB123F1-BE18-4618-9137-134C2B622295}" destId="{2A0A56BA-2DBB-4089-B4CD-C1140D134988}" srcOrd="9" destOrd="0" presId="urn:microsoft.com/office/officeart/2005/8/layout/chevron2"/>
    <dgm:cxn modelId="{DDC3CD93-5CE0-49B1-A03D-0EBBF60DF348}" type="presParOf" srcId="{FCB123F1-BE18-4618-9137-134C2B622295}" destId="{8D63053C-C70A-4F4B-B675-6B694D6F53BE}" srcOrd="10" destOrd="0" presId="urn:microsoft.com/office/officeart/2005/8/layout/chevron2"/>
    <dgm:cxn modelId="{B52550BF-4FE8-41B2-9659-E17D54BD3512}" type="presParOf" srcId="{8D63053C-C70A-4F4B-B675-6B694D6F53BE}" destId="{1D1F3F03-ACDF-4DD7-AA7D-C5F2C3E137D1}" srcOrd="0" destOrd="0" presId="urn:microsoft.com/office/officeart/2005/8/layout/chevron2"/>
    <dgm:cxn modelId="{95452ED6-935B-44B7-8148-CAAF74B84D8D}" type="presParOf" srcId="{8D63053C-C70A-4F4B-B675-6B694D6F53BE}" destId="{B33CE5DB-C6E7-458B-A486-61E6829C0EF3}" srcOrd="1" destOrd="0" presId="urn:microsoft.com/office/officeart/2005/8/layout/chevron2"/>
    <dgm:cxn modelId="{84AE1EB4-F23C-40E7-A857-51E06B012C54}" type="presParOf" srcId="{FCB123F1-BE18-4618-9137-134C2B622295}" destId="{B088C707-ABE8-4793-A8DB-9C638B5F9681}" srcOrd="11" destOrd="0" presId="urn:microsoft.com/office/officeart/2005/8/layout/chevron2"/>
    <dgm:cxn modelId="{9DCC786C-81E3-492D-A775-5BFBBA23BF1E}" type="presParOf" srcId="{FCB123F1-BE18-4618-9137-134C2B622295}" destId="{71002F94-D8F0-404C-A8D2-2E0FEFDF9A15}" srcOrd="12" destOrd="0" presId="urn:microsoft.com/office/officeart/2005/8/layout/chevron2"/>
    <dgm:cxn modelId="{3B270927-D861-441C-8E9D-265D9D937573}" type="presParOf" srcId="{71002F94-D8F0-404C-A8D2-2E0FEFDF9A15}" destId="{AA965F19-49D3-4041-BE28-5492C642D420}" srcOrd="0" destOrd="0" presId="urn:microsoft.com/office/officeart/2005/8/layout/chevron2"/>
    <dgm:cxn modelId="{1050F740-DE07-4EA0-859C-7F77E0BD76D1}" type="presParOf" srcId="{71002F94-D8F0-404C-A8D2-2E0FEFDF9A15}" destId="{AD816D9A-CE26-44B2-AC85-74DCAAB6028B}" srcOrd="1" destOrd="0" presId="urn:microsoft.com/office/officeart/2005/8/layout/chevron2"/>
    <dgm:cxn modelId="{387F8CCE-CD95-4E53-8DD4-3C5947734CAE}" type="presParOf" srcId="{FCB123F1-BE18-4618-9137-134C2B622295}" destId="{6ED580B1-BCE6-4C38-B429-BF5764DFE803}" srcOrd="13" destOrd="0" presId="urn:microsoft.com/office/officeart/2005/8/layout/chevron2"/>
    <dgm:cxn modelId="{36D9DABD-EF3A-4E29-8348-082F18236644}" type="presParOf" srcId="{FCB123F1-BE18-4618-9137-134C2B622295}" destId="{3DF9FFBE-2547-4CB7-9E01-5D5927A79570}" srcOrd="14" destOrd="0" presId="urn:microsoft.com/office/officeart/2005/8/layout/chevron2"/>
    <dgm:cxn modelId="{D9644F75-05C1-4E2D-BFC8-86638D15A0E8}" type="presParOf" srcId="{3DF9FFBE-2547-4CB7-9E01-5D5927A79570}" destId="{570014AC-894C-4D4F-8609-0220B302C017}" srcOrd="0" destOrd="0" presId="urn:microsoft.com/office/officeart/2005/8/layout/chevron2"/>
    <dgm:cxn modelId="{7AB4C35A-8B69-46EA-A7BE-FC0B3CE79A61}" type="presParOf" srcId="{3DF9FFBE-2547-4CB7-9E01-5D5927A79570}" destId="{172F4B9F-87AC-4687-B5D0-10985113B89F}" srcOrd="1" destOrd="0" presId="urn:microsoft.com/office/officeart/2005/8/layout/chevron2"/>
    <dgm:cxn modelId="{8ED2BD06-9476-4564-A844-0A8DE73C1AD8}" type="presParOf" srcId="{FCB123F1-BE18-4618-9137-134C2B622295}" destId="{52ECB50C-05BF-4EDD-A48D-DD5AB3762F39}" srcOrd="15" destOrd="0" presId="urn:microsoft.com/office/officeart/2005/8/layout/chevron2"/>
    <dgm:cxn modelId="{5027D6D2-2415-447C-97EC-244B6BCA7208}" type="presParOf" srcId="{FCB123F1-BE18-4618-9137-134C2B622295}" destId="{3D5623EC-FD6C-4F78-A2F8-6CF15A394649}" srcOrd="16" destOrd="0" presId="urn:microsoft.com/office/officeart/2005/8/layout/chevron2"/>
    <dgm:cxn modelId="{52968447-1AE0-49EF-B7BA-AADCAD9C0EDE}" type="presParOf" srcId="{3D5623EC-FD6C-4F78-A2F8-6CF15A394649}" destId="{F0ED3DB2-8A10-4648-86EC-F90AF504872B}" srcOrd="0" destOrd="0" presId="urn:microsoft.com/office/officeart/2005/8/layout/chevron2"/>
    <dgm:cxn modelId="{9D6F6D87-AA66-467D-8EE4-B66BFD6D47DC}" type="presParOf" srcId="{3D5623EC-FD6C-4F78-A2F8-6CF15A394649}" destId="{24A6441F-FB83-4C0E-946E-F8FC1D4102EB}" srcOrd="1" destOrd="0" presId="urn:microsoft.com/office/officeart/2005/8/layout/chevron2"/>
    <dgm:cxn modelId="{3C0AE260-B28D-4D63-88D4-A775596B03DA}" type="presParOf" srcId="{FCB123F1-BE18-4618-9137-134C2B622295}" destId="{7D958AD0-8759-4694-8F0B-9B7B1477A37F}" srcOrd="17" destOrd="0" presId="urn:microsoft.com/office/officeart/2005/8/layout/chevron2"/>
    <dgm:cxn modelId="{DE6628AD-7015-415E-BFEB-3D72952CA039}" type="presParOf" srcId="{FCB123F1-BE18-4618-9137-134C2B622295}" destId="{50A0CD0C-F510-4683-8DF2-E03BE9DB39A7}" srcOrd="18" destOrd="0" presId="urn:microsoft.com/office/officeart/2005/8/layout/chevron2"/>
    <dgm:cxn modelId="{D5A0E7D0-B050-421E-98D7-B1CB4A3E096E}" type="presParOf" srcId="{50A0CD0C-F510-4683-8DF2-E03BE9DB39A7}" destId="{B08BBBEE-45B3-4798-8DCD-7280F32618AE}" srcOrd="0" destOrd="0" presId="urn:microsoft.com/office/officeart/2005/8/layout/chevron2"/>
    <dgm:cxn modelId="{8B9EB445-59AD-43D3-99A9-C49DCEF422C6}" type="presParOf" srcId="{50A0CD0C-F510-4683-8DF2-E03BE9DB39A7}" destId="{56E71B34-DBDE-4855-AF32-67D446D64664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675A04-1EC2-424A-B0E5-63B50C99F7C8}" type="doc">
      <dgm:prSet loTypeId="urn:microsoft.com/office/officeart/2005/8/layout/pyramid2" loCatId="pyramid" qsTypeId="urn:microsoft.com/office/officeart/2005/8/quickstyle/3d6" qsCatId="3D" csTypeId="urn:microsoft.com/office/officeart/2005/8/colors/accent0_2" csCatId="mainScheme" phldr="1"/>
      <dgm:spPr/>
    </dgm:pt>
    <dgm:pt modelId="{D0AA0D06-AC17-4D2A-AB67-6BB1D90E69FB}">
      <dgm:prSet phldrT="[Текст]"/>
      <dgm:spPr/>
      <dgm:t>
        <a:bodyPr/>
        <a:lstStyle/>
        <a:p>
          <a:r>
            <a:rPr lang="uk-UA" dirty="0" smtClean="0"/>
            <a:t>Германський світ</a:t>
          </a:r>
          <a:endParaRPr lang="ru-RU" dirty="0"/>
        </a:p>
      </dgm:t>
    </dgm:pt>
    <dgm:pt modelId="{86341D8A-19D2-442F-83B2-506336001776}" type="parTrans" cxnId="{E4EA6624-7717-4CE7-BAE3-26D7FA54FA7B}">
      <dgm:prSet/>
      <dgm:spPr/>
      <dgm:t>
        <a:bodyPr/>
        <a:lstStyle/>
        <a:p>
          <a:endParaRPr lang="ru-RU"/>
        </a:p>
      </dgm:t>
    </dgm:pt>
    <dgm:pt modelId="{1E1125D0-D5F2-4701-8D8E-D6AD8F9D64DC}" type="sibTrans" cxnId="{E4EA6624-7717-4CE7-BAE3-26D7FA54FA7B}">
      <dgm:prSet/>
      <dgm:spPr/>
      <dgm:t>
        <a:bodyPr/>
        <a:lstStyle/>
        <a:p>
          <a:endParaRPr lang="ru-RU"/>
        </a:p>
      </dgm:t>
    </dgm:pt>
    <dgm:pt modelId="{4DBB3C1F-9525-4B8B-9308-AB73856E4211}">
      <dgm:prSet phldrT="[Текст]"/>
      <dgm:spPr/>
      <dgm:t>
        <a:bodyPr/>
        <a:lstStyle/>
        <a:p>
          <a:r>
            <a:rPr lang="uk-UA" dirty="0" err="1" smtClean="0"/>
            <a:t>Греко-римський</a:t>
          </a:r>
          <a:r>
            <a:rPr lang="uk-UA" dirty="0" smtClean="0"/>
            <a:t> світ</a:t>
          </a:r>
          <a:endParaRPr lang="ru-RU" dirty="0"/>
        </a:p>
      </dgm:t>
    </dgm:pt>
    <dgm:pt modelId="{CC0EC73B-38EB-42C6-9BD4-2B5C2F95EB6F}" type="parTrans" cxnId="{BFB94ACD-C408-4C85-AEEF-0A2FA036DB60}">
      <dgm:prSet/>
      <dgm:spPr/>
      <dgm:t>
        <a:bodyPr/>
        <a:lstStyle/>
        <a:p>
          <a:endParaRPr lang="ru-RU"/>
        </a:p>
      </dgm:t>
    </dgm:pt>
    <dgm:pt modelId="{2E7048F4-8B4E-4110-8046-29D31E6EA164}" type="sibTrans" cxnId="{BFB94ACD-C408-4C85-AEEF-0A2FA036DB60}">
      <dgm:prSet/>
      <dgm:spPr/>
      <dgm:t>
        <a:bodyPr/>
        <a:lstStyle/>
        <a:p>
          <a:endParaRPr lang="ru-RU"/>
        </a:p>
      </dgm:t>
    </dgm:pt>
    <dgm:pt modelId="{501CCD5A-B10D-4B8A-85D8-FC3136273474}">
      <dgm:prSet phldrT="[Текст]"/>
      <dgm:spPr/>
      <dgm:t>
        <a:bodyPr/>
        <a:lstStyle/>
        <a:p>
          <a:r>
            <a:rPr lang="uk-UA" dirty="0" smtClean="0"/>
            <a:t>Східні деспотії</a:t>
          </a:r>
          <a:endParaRPr lang="ru-RU" dirty="0"/>
        </a:p>
      </dgm:t>
    </dgm:pt>
    <dgm:pt modelId="{59E0D49F-5D4C-442F-888D-695BBD199F96}" type="parTrans" cxnId="{B936A634-21A2-4C69-B1FD-D2C6F94F51BC}">
      <dgm:prSet/>
      <dgm:spPr/>
      <dgm:t>
        <a:bodyPr/>
        <a:lstStyle/>
        <a:p>
          <a:endParaRPr lang="ru-RU"/>
        </a:p>
      </dgm:t>
    </dgm:pt>
    <dgm:pt modelId="{48CB811C-1DF2-4CDE-9D1F-FF13CCD88DDB}" type="sibTrans" cxnId="{B936A634-21A2-4C69-B1FD-D2C6F94F51BC}">
      <dgm:prSet/>
      <dgm:spPr/>
      <dgm:t>
        <a:bodyPr/>
        <a:lstStyle/>
        <a:p>
          <a:endParaRPr lang="ru-RU"/>
        </a:p>
      </dgm:t>
    </dgm:pt>
    <dgm:pt modelId="{EBBD98DF-CA7C-42DA-9ED5-9585D1F3C4A0}" type="pres">
      <dgm:prSet presAssocID="{94675A04-1EC2-424A-B0E5-63B50C99F7C8}" presName="compositeShape" presStyleCnt="0">
        <dgm:presLayoutVars>
          <dgm:dir/>
          <dgm:resizeHandles/>
        </dgm:presLayoutVars>
      </dgm:prSet>
      <dgm:spPr/>
    </dgm:pt>
    <dgm:pt modelId="{997EA887-EDD5-4FC1-96E8-FA5BFF780148}" type="pres">
      <dgm:prSet presAssocID="{94675A04-1EC2-424A-B0E5-63B50C99F7C8}" presName="pyramid" presStyleLbl="node1" presStyleIdx="0" presStyleCnt="1" custLinFactNeighborX="-16329" custLinFactNeighborY="781"/>
      <dgm:spPr/>
    </dgm:pt>
    <dgm:pt modelId="{BB632046-4672-4189-B38C-8051D1CA685C}" type="pres">
      <dgm:prSet presAssocID="{94675A04-1EC2-424A-B0E5-63B50C99F7C8}" presName="theList" presStyleCnt="0"/>
      <dgm:spPr/>
    </dgm:pt>
    <dgm:pt modelId="{4FCD3D91-B5BA-4D24-914F-254AE035BF81}" type="pres">
      <dgm:prSet presAssocID="{D0AA0D06-AC17-4D2A-AB67-6BB1D90E69FB}" presName="aNode" presStyleLbl="fgAcc1" presStyleIdx="0" presStyleCnt="3" custLinFactY="58868" custLinFactNeighborX="-32268" custLinFactNeighborY="100000">
        <dgm:presLayoutVars>
          <dgm:bulletEnabled val="1"/>
        </dgm:presLayoutVars>
      </dgm:prSet>
      <dgm:spPr/>
    </dgm:pt>
    <dgm:pt modelId="{581B61BB-F501-4750-B8FB-DCB8DD611A76}" type="pres">
      <dgm:prSet presAssocID="{D0AA0D06-AC17-4D2A-AB67-6BB1D90E69FB}" presName="aSpace" presStyleCnt="0"/>
      <dgm:spPr/>
    </dgm:pt>
    <dgm:pt modelId="{8720F2BC-47D5-4F04-873A-45C5AC7B0066}" type="pres">
      <dgm:prSet presAssocID="{4DBB3C1F-9525-4B8B-9308-AB73856E4211}" presName="aNode" presStyleLbl="fgAcc1" presStyleIdx="1" presStyleCnt="3" custLinFactY="51293" custLinFactNeighborX="-32268" custLinFactNeighborY="100000">
        <dgm:presLayoutVars>
          <dgm:bulletEnabled val="1"/>
        </dgm:presLayoutVars>
      </dgm:prSet>
      <dgm:spPr/>
    </dgm:pt>
    <dgm:pt modelId="{1D68CDAA-08DA-4785-9675-83A58F75140B}" type="pres">
      <dgm:prSet presAssocID="{4DBB3C1F-9525-4B8B-9308-AB73856E4211}" presName="aSpace" presStyleCnt="0"/>
      <dgm:spPr/>
    </dgm:pt>
    <dgm:pt modelId="{BA396D07-56B7-4D5B-9722-9C307983A836}" type="pres">
      <dgm:prSet presAssocID="{501CCD5A-B10D-4B8A-85D8-FC3136273474}" presName="aNode" presStyleLbl="fgAcc1" presStyleIdx="2" presStyleCnt="3" custLinFactY="42471" custLinFactNeighborX="-31169" custLinFactNeighborY="100000">
        <dgm:presLayoutVars>
          <dgm:bulletEnabled val="1"/>
        </dgm:presLayoutVars>
      </dgm:prSet>
      <dgm:spPr/>
    </dgm:pt>
    <dgm:pt modelId="{18FD28B7-2BB4-41C0-856A-A9A10A1BC423}" type="pres">
      <dgm:prSet presAssocID="{501CCD5A-B10D-4B8A-85D8-FC3136273474}" presName="aSpace" presStyleCnt="0"/>
      <dgm:spPr/>
    </dgm:pt>
  </dgm:ptLst>
  <dgm:cxnLst>
    <dgm:cxn modelId="{5C4D54A0-CB78-4EAF-AA64-5BF0319BF4C0}" type="presOf" srcId="{D0AA0D06-AC17-4D2A-AB67-6BB1D90E69FB}" destId="{4FCD3D91-B5BA-4D24-914F-254AE035BF81}" srcOrd="0" destOrd="0" presId="urn:microsoft.com/office/officeart/2005/8/layout/pyramid2"/>
    <dgm:cxn modelId="{E4EA6624-7717-4CE7-BAE3-26D7FA54FA7B}" srcId="{94675A04-1EC2-424A-B0E5-63B50C99F7C8}" destId="{D0AA0D06-AC17-4D2A-AB67-6BB1D90E69FB}" srcOrd="0" destOrd="0" parTransId="{86341D8A-19D2-442F-83B2-506336001776}" sibTransId="{1E1125D0-D5F2-4701-8D8E-D6AD8F9D64DC}"/>
    <dgm:cxn modelId="{D08A2F6F-5E94-488A-A913-3BA45F86D8A2}" type="presOf" srcId="{4DBB3C1F-9525-4B8B-9308-AB73856E4211}" destId="{8720F2BC-47D5-4F04-873A-45C5AC7B0066}" srcOrd="0" destOrd="0" presId="urn:microsoft.com/office/officeart/2005/8/layout/pyramid2"/>
    <dgm:cxn modelId="{BFB94ACD-C408-4C85-AEEF-0A2FA036DB60}" srcId="{94675A04-1EC2-424A-B0E5-63B50C99F7C8}" destId="{4DBB3C1F-9525-4B8B-9308-AB73856E4211}" srcOrd="1" destOrd="0" parTransId="{CC0EC73B-38EB-42C6-9BD4-2B5C2F95EB6F}" sibTransId="{2E7048F4-8B4E-4110-8046-29D31E6EA164}"/>
    <dgm:cxn modelId="{B936A634-21A2-4C69-B1FD-D2C6F94F51BC}" srcId="{94675A04-1EC2-424A-B0E5-63B50C99F7C8}" destId="{501CCD5A-B10D-4B8A-85D8-FC3136273474}" srcOrd="2" destOrd="0" parTransId="{59E0D49F-5D4C-442F-888D-695BBD199F96}" sibTransId="{48CB811C-1DF2-4CDE-9D1F-FF13CCD88DDB}"/>
    <dgm:cxn modelId="{F661C8CB-0839-4B4F-B2E5-FE40B5ABD0D4}" type="presOf" srcId="{501CCD5A-B10D-4B8A-85D8-FC3136273474}" destId="{BA396D07-56B7-4D5B-9722-9C307983A836}" srcOrd="0" destOrd="0" presId="urn:microsoft.com/office/officeart/2005/8/layout/pyramid2"/>
    <dgm:cxn modelId="{638DAFC8-7F5C-457B-8F7E-18BE52756E27}" type="presOf" srcId="{94675A04-1EC2-424A-B0E5-63B50C99F7C8}" destId="{EBBD98DF-CA7C-42DA-9ED5-9585D1F3C4A0}" srcOrd="0" destOrd="0" presId="urn:microsoft.com/office/officeart/2005/8/layout/pyramid2"/>
    <dgm:cxn modelId="{20A7AF32-89B6-4C55-BEC5-1CE62912FD5E}" type="presParOf" srcId="{EBBD98DF-CA7C-42DA-9ED5-9585D1F3C4A0}" destId="{997EA887-EDD5-4FC1-96E8-FA5BFF780148}" srcOrd="0" destOrd="0" presId="urn:microsoft.com/office/officeart/2005/8/layout/pyramid2"/>
    <dgm:cxn modelId="{AD9AC989-0646-4E82-9E14-9F8349A73F51}" type="presParOf" srcId="{EBBD98DF-CA7C-42DA-9ED5-9585D1F3C4A0}" destId="{BB632046-4672-4189-B38C-8051D1CA685C}" srcOrd="1" destOrd="0" presId="urn:microsoft.com/office/officeart/2005/8/layout/pyramid2"/>
    <dgm:cxn modelId="{C1DAD873-5387-44EF-A2BD-9EDA97A9498A}" type="presParOf" srcId="{BB632046-4672-4189-B38C-8051D1CA685C}" destId="{4FCD3D91-B5BA-4D24-914F-254AE035BF81}" srcOrd="0" destOrd="0" presId="urn:microsoft.com/office/officeart/2005/8/layout/pyramid2"/>
    <dgm:cxn modelId="{0D41A770-439E-4CCC-9BA0-DF96F613CC66}" type="presParOf" srcId="{BB632046-4672-4189-B38C-8051D1CA685C}" destId="{581B61BB-F501-4750-B8FB-DCB8DD611A76}" srcOrd="1" destOrd="0" presId="urn:microsoft.com/office/officeart/2005/8/layout/pyramid2"/>
    <dgm:cxn modelId="{9D0AD00B-E0B0-4787-BD11-3DA2E65A29D9}" type="presParOf" srcId="{BB632046-4672-4189-B38C-8051D1CA685C}" destId="{8720F2BC-47D5-4F04-873A-45C5AC7B0066}" srcOrd="2" destOrd="0" presId="urn:microsoft.com/office/officeart/2005/8/layout/pyramid2"/>
    <dgm:cxn modelId="{D52D5DAF-9825-43E5-BBC3-0003A13DE00F}" type="presParOf" srcId="{BB632046-4672-4189-B38C-8051D1CA685C}" destId="{1D68CDAA-08DA-4785-9675-83A58F75140B}" srcOrd="3" destOrd="0" presId="urn:microsoft.com/office/officeart/2005/8/layout/pyramid2"/>
    <dgm:cxn modelId="{15CB7B88-0E9C-44B9-90A9-EC11F51EB63E}" type="presParOf" srcId="{BB632046-4672-4189-B38C-8051D1CA685C}" destId="{BA396D07-56B7-4D5B-9722-9C307983A836}" srcOrd="4" destOrd="0" presId="urn:microsoft.com/office/officeart/2005/8/layout/pyramid2"/>
    <dgm:cxn modelId="{36107CC4-16A9-40DF-9DBC-F256ADE988E3}" type="presParOf" srcId="{BB632046-4672-4189-B38C-8051D1CA685C}" destId="{18FD28B7-2BB4-41C0-856A-A9A10A1BC423}" srcOrd="5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86838-0CF7-4596-A6F0-A6A096D77514}" type="doc">
      <dgm:prSet loTypeId="urn:microsoft.com/office/officeart/2005/8/layout/hierarchy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BB645B-39BE-43D1-8089-4524E7296409}">
      <dgm:prSet phldrT="[Текст]"/>
      <dgm:spPr/>
      <dgm:t>
        <a:bodyPr/>
        <a:lstStyle/>
        <a:p>
          <a:r>
            <a:rPr lang="uk-UA" b="1" smtClean="0"/>
            <a:t>Інші теорії</a:t>
          </a:r>
          <a:endParaRPr lang="ru-RU" b="1" dirty="0"/>
        </a:p>
      </dgm:t>
    </dgm:pt>
    <dgm:pt modelId="{BFA96631-C4F4-4087-ACB0-C7185F07EDB6}" type="parTrans" cxnId="{E51EC59F-2867-4761-875E-3B7795BD110B}">
      <dgm:prSet/>
      <dgm:spPr/>
      <dgm:t>
        <a:bodyPr/>
        <a:lstStyle/>
        <a:p>
          <a:endParaRPr lang="ru-RU"/>
        </a:p>
      </dgm:t>
    </dgm:pt>
    <dgm:pt modelId="{71063D7D-C472-4038-BDF7-B9F252E38527}" type="sibTrans" cxnId="{E51EC59F-2867-4761-875E-3B7795BD110B}">
      <dgm:prSet/>
      <dgm:spPr/>
      <dgm:t>
        <a:bodyPr/>
        <a:lstStyle/>
        <a:p>
          <a:endParaRPr lang="ru-RU"/>
        </a:p>
      </dgm:t>
    </dgm:pt>
    <dgm:pt modelId="{A22B0A1A-BEF5-47BE-AD93-CF07D67C6D32}">
      <dgm:prSet phldrT="[Текст]"/>
      <dgm:spPr/>
      <dgm:t>
        <a:bodyPr/>
        <a:lstStyle/>
        <a:p>
          <a:r>
            <a:rPr lang="uk-UA" b="1" dirty="0" smtClean="0"/>
            <a:t>Теорія локальних цивілізацій</a:t>
          </a:r>
          <a:endParaRPr lang="ru-RU" b="1" dirty="0"/>
        </a:p>
      </dgm:t>
    </dgm:pt>
    <dgm:pt modelId="{8F56A124-1B15-4499-9420-FEE259CBF5CF}" type="parTrans" cxnId="{DD834BDE-311B-4ACA-86A8-A452A33B07FB}">
      <dgm:prSet/>
      <dgm:spPr/>
      <dgm:t>
        <a:bodyPr/>
        <a:lstStyle/>
        <a:p>
          <a:endParaRPr lang="ru-RU"/>
        </a:p>
      </dgm:t>
    </dgm:pt>
    <dgm:pt modelId="{CB838F79-E505-4055-B955-07C56DB1FE93}" type="sibTrans" cxnId="{DD834BDE-311B-4ACA-86A8-A452A33B07FB}">
      <dgm:prSet/>
      <dgm:spPr/>
      <dgm:t>
        <a:bodyPr/>
        <a:lstStyle/>
        <a:p>
          <a:endParaRPr lang="ru-RU"/>
        </a:p>
      </dgm:t>
    </dgm:pt>
    <dgm:pt modelId="{944AEE99-8005-4659-9892-0A433F789B16}">
      <dgm:prSet phldrT="[Текст]"/>
      <dgm:spPr/>
      <dgm:t>
        <a:bodyPr/>
        <a:lstStyle/>
        <a:p>
          <a:r>
            <a:rPr lang="uk-UA" b="1" dirty="0" smtClean="0"/>
            <a:t>Теорія культурно-історичних типів</a:t>
          </a:r>
          <a:endParaRPr lang="ru-RU" b="1" dirty="0"/>
        </a:p>
      </dgm:t>
    </dgm:pt>
    <dgm:pt modelId="{467D1ADD-2C92-4EE9-8968-81BE5931804C}" type="parTrans" cxnId="{2C727114-C7EE-4FB4-912D-4EE04A21268E}">
      <dgm:prSet/>
      <dgm:spPr/>
      <dgm:t>
        <a:bodyPr/>
        <a:lstStyle/>
        <a:p>
          <a:endParaRPr lang="ru-RU"/>
        </a:p>
      </dgm:t>
    </dgm:pt>
    <dgm:pt modelId="{136E395A-C345-43DB-BD6C-AE40C30A2B6F}" type="sibTrans" cxnId="{2C727114-C7EE-4FB4-912D-4EE04A21268E}">
      <dgm:prSet/>
      <dgm:spPr/>
      <dgm:t>
        <a:bodyPr/>
        <a:lstStyle/>
        <a:p>
          <a:endParaRPr lang="ru-RU"/>
        </a:p>
      </dgm:t>
    </dgm:pt>
    <dgm:pt modelId="{0D5248DB-F734-459A-A2CB-6FF076D6F8D1}">
      <dgm:prSet/>
      <dgm:spPr/>
      <dgm:t>
        <a:bodyPr/>
        <a:lstStyle/>
        <a:p>
          <a:r>
            <a:rPr lang="uk-UA" b="1" dirty="0" err="1" smtClean="0"/>
            <a:t>Технократичні</a:t>
          </a:r>
          <a:r>
            <a:rPr lang="uk-UA" b="1" dirty="0" smtClean="0"/>
            <a:t> теорії</a:t>
          </a:r>
          <a:endParaRPr lang="ru-RU" b="1" dirty="0"/>
        </a:p>
      </dgm:t>
    </dgm:pt>
    <dgm:pt modelId="{E1FD9ABE-D352-4B40-90CD-FF0D85879C00}" type="parTrans" cxnId="{DC4B9602-D688-48E8-9D94-9E207FD00008}">
      <dgm:prSet/>
      <dgm:spPr/>
      <dgm:t>
        <a:bodyPr/>
        <a:lstStyle/>
        <a:p>
          <a:endParaRPr lang="ru-RU"/>
        </a:p>
      </dgm:t>
    </dgm:pt>
    <dgm:pt modelId="{94B9AB49-506D-46B2-B2C1-751E5D0B53AE}" type="sibTrans" cxnId="{DC4B9602-D688-48E8-9D94-9E207FD00008}">
      <dgm:prSet/>
      <dgm:spPr/>
      <dgm:t>
        <a:bodyPr/>
        <a:lstStyle/>
        <a:p>
          <a:endParaRPr lang="ru-RU"/>
        </a:p>
      </dgm:t>
    </dgm:pt>
    <dgm:pt modelId="{A1F8CA0D-1B0B-43AF-8855-10E9FCBB900F}" type="pres">
      <dgm:prSet presAssocID="{A6686838-0CF7-4596-A6F0-A6A096D775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9A26D8-80E6-4352-BFFB-11AD2F56D2DB}" type="pres">
      <dgm:prSet presAssocID="{A8BB645B-39BE-43D1-8089-4524E7296409}" presName="hierRoot1" presStyleCnt="0"/>
      <dgm:spPr/>
    </dgm:pt>
    <dgm:pt modelId="{6D62A12E-10C5-451C-B1AA-05F768A21562}" type="pres">
      <dgm:prSet presAssocID="{A8BB645B-39BE-43D1-8089-4524E7296409}" presName="composite" presStyleCnt="0"/>
      <dgm:spPr/>
    </dgm:pt>
    <dgm:pt modelId="{E36D0A3D-0FD3-43B2-BC03-5B60E7EDBDCA}" type="pres">
      <dgm:prSet presAssocID="{A8BB645B-39BE-43D1-8089-4524E7296409}" presName="background" presStyleLbl="node0" presStyleIdx="0" presStyleCnt="1"/>
      <dgm:spPr/>
    </dgm:pt>
    <dgm:pt modelId="{F291C339-4757-489B-928E-4276198B962C}" type="pres">
      <dgm:prSet presAssocID="{A8BB645B-39BE-43D1-8089-4524E7296409}" presName="text" presStyleLbl="fgAcc0" presStyleIdx="0" presStyleCnt="1">
        <dgm:presLayoutVars>
          <dgm:chPref val="3"/>
        </dgm:presLayoutVars>
      </dgm:prSet>
      <dgm:spPr/>
    </dgm:pt>
    <dgm:pt modelId="{73AAAD3C-2C80-4708-83AA-484B99442B4E}" type="pres">
      <dgm:prSet presAssocID="{A8BB645B-39BE-43D1-8089-4524E7296409}" presName="hierChild2" presStyleCnt="0"/>
      <dgm:spPr/>
    </dgm:pt>
    <dgm:pt modelId="{1DB6EFB3-CECB-4AFA-955D-EDD9BAD8E2CD}" type="pres">
      <dgm:prSet presAssocID="{8F56A124-1B15-4499-9420-FEE259CBF5CF}" presName="Name10" presStyleLbl="parChTrans1D2" presStyleIdx="0" presStyleCnt="3"/>
      <dgm:spPr/>
    </dgm:pt>
    <dgm:pt modelId="{CD616E2F-540E-4661-A34F-B73E3574AFAC}" type="pres">
      <dgm:prSet presAssocID="{A22B0A1A-BEF5-47BE-AD93-CF07D67C6D32}" presName="hierRoot2" presStyleCnt="0"/>
      <dgm:spPr/>
    </dgm:pt>
    <dgm:pt modelId="{32086027-17F0-40B7-8401-7EA8F2D9EBF9}" type="pres">
      <dgm:prSet presAssocID="{A22B0A1A-BEF5-47BE-AD93-CF07D67C6D32}" presName="composite2" presStyleCnt="0"/>
      <dgm:spPr/>
    </dgm:pt>
    <dgm:pt modelId="{C902D711-25BC-4CD5-A51C-7A4B26D8C00B}" type="pres">
      <dgm:prSet presAssocID="{A22B0A1A-BEF5-47BE-AD93-CF07D67C6D32}" presName="background2" presStyleLbl="node2" presStyleIdx="0" presStyleCnt="3"/>
      <dgm:spPr/>
    </dgm:pt>
    <dgm:pt modelId="{DC3432AB-9C17-4D8B-8C99-C75D1D224F4F}" type="pres">
      <dgm:prSet presAssocID="{A22B0A1A-BEF5-47BE-AD93-CF07D67C6D32}" presName="text2" presStyleLbl="fgAcc2" presStyleIdx="0" presStyleCnt="3">
        <dgm:presLayoutVars>
          <dgm:chPref val="3"/>
        </dgm:presLayoutVars>
      </dgm:prSet>
      <dgm:spPr/>
    </dgm:pt>
    <dgm:pt modelId="{0ECD622E-DE47-4256-8DB1-F05CEF1C8219}" type="pres">
      <dgm:prSet presAssocID="{A22B0A1A-BEF5-47BE-AD93-CF07D67C6D32}" presName="hierChild3" presStyleCnt="0"/>
      <dgm:spPr/>
    </dgm:pt>
    <dgm:pt modelId="{CA3EB920-CD68-4680-960A-BF168F7BF668}" type="pres">
      <dgm:prSet presAssocID="{467D1ADD-2C92-4EE9-8968-81BE5931804C}" presName="Name10" presStyleLbl="parChTrans1D2" presStyleIdx="1" presStyleCnt="3"/>
      <dgm:spPr/>
    </dgm:pt>
    <dgm:pt modelId="{F88D2B15-CC51-4914-A550-C6A7B3C59FC7}" type="pres">
      <dgm:prSet presAssocID="{944AEE99-8005-4659-9892-0A433F789B16}" presName="hierRoot2" presStyleCnt="0"/>
      <dgm:spPr/>
    </dgm:pt>
    <dgm:pt modelId="{D81874AC-3C10-4AAA-BF28-3D3350D86E8A}" type="pres">
      <dgm:prSet presAssocID="{944AEE99-8005-4659-9892-0A433F789B16}" presName="composite2" presStyleCnt="0"/>
      <dgm:spPr/>
    </dgm:pt>
    <dgm:pt modelId="{42E2020B-5561-4BC3-8712-5512073C936E}" type="pres">
      <dgm:prSet presAssocID="{944AEE99-8005-4659-9892-0A433F789B16}" presName="background2" presStyleLbl="node2" presStyleIdx="1" presStyleCnt="3"/>
      <dgm:spPr/>
    </dgm:pt>
    <dgm:pt modelId="{B5F119FA-72E7-4578-8C5D-772819AFE540}" type="pres">
      <dgm:prSet presAssocID="{944AEE99-8005-4659-9892-0A433F789B16}" presName="text2" presStyleLbl="fgAcc2" presStyleIdx="1" presStyleCnt="3">
        <dgm:presLayoutVars>
          <dgm:chPref val="3"/>
        </dgm:presLayoutVars>
      </dgm:prSet>
      <dgm:spPr/>
    </dgm:pt>
    <dgm:pt modelId="{7B3BBAB7-84F9-4720-9CD5-A6F3EF8EC018}" type="pres">
      <dgm:prSet presAssocID="{944AEE99-8005-4659-9892-0A433F789B16}" presName="hierChild3" presStyleCnt="0"/>
      <dgm:spPr/>
    </dgm:pt>
    <dgm:pt modelId="{BB2F5307-4E5F-437C-A38F-5CD71EDF7900}" type="pres">
      <dgm:prSet presAssocID="{E1FD9ABE-D352-4B40-90CD-FF0D85879C00}" presName="Name10" presStyleLbl="parChTrans1D2" presStyleIdx="2" presStyleCnt="3"/>
      <dgm:spPr/>
    </dgm:pt>
    <dgm:pt modelId="{FE83B030-DB0D-4550-98A7-4F861AADB2B3}" type="pres">
      <dgm:prSet presAssocID="{0D5248DB-F734-459A-A2CB-6FF076D6F8D1}" presName="hierRoot2" presStyleCnt="0"/>
      <dgm:spPr/>
    </dgm:pt>
    <dgm:pt modelId="{9910F556-F954-4768-9014-E2ABB90AAD39}" type="pres">
      <dgm:prSet presAssocID="{0D5248DB-F734-459A-A2CB-6FF076D6F8D1}" presName="composite2" presStyleCnt="0"/>
      <dgm:spPr/>
    </dgm:pt>
    <dgm:pt modelId="{174AED05-AD12-4130-94D9-1F33B5E3AA4B}" type="pres">
      <dgm:prSet presAssocID="{0D5248DB-F734-459A-A2CB-6FF076D6F8D1}" presName="background2" presStyleLbl="node2" presStyleIdx="2" presStyleCnt="3"/>
      <dgm:spPr/>
    </dgm:pt>
    <dgm:pt modelId="{63AE0AF9-8DC2-4867-8508-51AA8E7B2E6B}" type="pres">
      <dgm:prSet presAssocID="{0D5248DB-F734-459A-A2CB-6FF076D6F8D1}" presName="text2" presStyleLbl="fgAcc2" presStyleIdx="2" presStyleCnt="3">
        <dgm:presLayoutVars>
          <dgm:chPref val="3"/>
        </dgm:presLayoutVars>
      </dgm:prSet>
      <dgm:spPr/>
    </dgm:pt>
    <dgm:pt modelId="{A7B5B989-872D-4F27-9ADE-62B428CBF415}" type="pres">
      <dgm:prSet presAssocID="{0D5248DB-F734-459A-A2CB-6FF076D6F8D1}" presName="hierChild3" presStyleCnt="0"/>
      <dgm:spPr/>
    </dgm:pt>
  </dgm:ptLst>
  <dgm:cxnLst>
    <dgm:cxn modelId="{2C727114-C7EE-4FB4-912D-4EE04A21268E}" srcId="{A8BB645B-39BE-43D1-8089-4524E7296409}" destId="{944AEE99-8005-4659-9892-0A433F789B16}" srcOrd="1" destOrd="0" parTransId="{467D1ADD-2C92-4EE9-8968-81BE5931804C}" sibTransId="{136E395A-C345-43DB-BD6C-AE40C30A2B6F}"/>
    <dgm:cxn modelId="{71058D1A-F2A2-4AF6-BA97-C03C339BDD90}" type="presOf" srcId="{A6686838-0CF7-4596-A6F0-A6A096D77514}" destId="{A1F8CA0D-1B0B-43AF-8855-10E9FCBB900F}" srcOrd="0" destOrd="0" presId="urn:microsoft.com/office/officeart/2005/8/layout/hierarchy1"/>
    <dgm:cxn modelId="{31FCB0D5-4BEE-4EA4-AE54-76817AF625ED}" type="presOf" srcId="{467D1ADD-2C92-4EE9-8968-81BE5931804C}" destId="{CA3EB920-CD68-4680-960A-BF168F7BF668}" srcOrd="0" destOrd="0" presId="urn:microsoft.com/office/officeart/2005/8/layout/hierarchy1"/>
    <dgm:cxn modelId="{6104D554-5560-4284-817D-C68049E7722A}" type="presOf" srcId="{E1FD9ABE-D352-4B40-90CD-FF0D85879C00}" destId="{BB2F5307-4E5F-437C-A38F-5CD71EDF7900}" srcOrd="0" destOrd="0" presId="urn:microsoft.com/office/officeart/2005/8/layout/hierarchy1"/>
    <dgm:cxn modelId="{BD399207-4610-4F53-904B-7A01F4CC75AE}" type="presOf" srcId="{A22B0A1A-BEF5-47BE-AD93-CF07D67C6D32}" destId="{DC3432AB-9C17-4D8B-8C99-C75D1D224F4F}" srcOrd="0" destOrd="0" presId="urn:microsoft.com/office/officeart/2005/8/layout/hierarchy1"/>
    <dgm:cxn modelId="{E51EC59F-2867-4761-875E-3B7795BD110B}" srcId="{A6686838-0CF7-4596-A6F0-A6A096D77514}" destId="{A8BB645B-39BE-43D1-8089-4524E7296409}" srcOrd="0" destOrd="0" parTransId="{BFA96631-C4F4-4087-ACB0-C7185F07EDB6}" sibTransId="{71063D7D-C472-4038-BDF7-B9F252E38527}"/>
    <dgm:cxn modelId="{DD834BDE-311B-4ACA-86A8-A452A33B07FB}" srcId="{A8BB645B-39BE-43D1-8089-4524E7296409}" destId="{A22B0A1A-BEF5-47BE-AD93-CF07D67C6D32}" srcOrd="0" destOrd="0" parTransId="{8F56A124-1B15-4499-9420-FEE259CBF5CF}" sibTransId="{CB838F79-E505-4055-B955-07C56DB1FE93}"/>
    <dgm:cxn modelId="{CF1491CD-94A8-4534-8A51-801A02AA01A0}" type="presOf" srcId="{A8BB645B-39BE-43D1-8089-4524E7296409}" destId="{F291C339-4757-489B-928E-4276198B962C}" srcOrd="0" destOrd="0" presId="urn:microsoft.com/office/officeart/2005/8/layout/hierarchy1"/>
    <dgm:cxn modelId="{DC4B9602-D688-48E8-9D94-9E207FD00008}" srcId="{A8BB645B-39BE-43D1-8089-4524E7296409}" destId="{0D5248DB-F734-459A-A2CB-6FF076D6F8D1}" srcOrd="2" destOrd="0" parTransId="{E1FD9ABE-D352-4B40-90CD-FF0D85879C00}" sibTransId="{94B9AB49-506D-46B2-B2C1-751E5D0B53AE}"/>
    <dgm:cxn modelId="{CD9D4873-8A45-40B2-AAFE-38D4EDC5501D}" type="presOf" srcId="{944AEE99-8005-4659-9892-0A433F789B16}" destId="{B5F119FA-72E7-4578-8C5D-772819AFE540}" srcOrd="0" destOrd="0" presId="urn:microsoft.com/office/officeart/2005/8/layout/hierarchy1"/>
    <dgm:cxn modelId="{3A186E32-B955-4F5D-BD27-4B45FD53C6B9}" type="presOf" srcId="{8F56A124-1B15-4499-9420-FEE259CBF5CF}" destId="{1DB6EFB3-CECB-4AFA-955D-EDD9BAD8E2CD}" srcOrd="0" destOrd="0" presId="urn:microsoft.com/office/officeart/2005/8/layout/hierarchy1"/>
    <dgm:cxn modelId="{8CC86ABC-80BF-4C48-8FD0-20787870616E}" type="presOf" srcId="{0D5248DB-F734-459A-A2CB-6FF076D6F8D1}" destId="{63AE0AF9-8DC2-4867-8508-51AA8E7B2E6B}" srcOrd="0" destOrd="0" presId="urn:microsoft.com/office/officeart/2005/8/layout/hierarchy1"/>
    <dgm:cxn modelId="{69940972-0A90-4410-894C-A2CEA99BCEA4}" type="presParOf" srcId="{A1F8CA0D-1B0B-43AF-8855-10E9FCBB900F}" destId="{CA9A26D8-80E6-4352-BFFB-11AD2F56D2DB}" srcOrd="0" destOrd="0" presId="urn:microsoft.com/office/officeart/2005/8/layout/hierarchy1"/>
    <dgm:cxn modelId="{89BA9BD6-C539-4D92-9233-93D8087A71B9}" type="presParOf" srcId="{CA9A26D8-80E6-4352-BFFB-11AD2F56D2DB}" destId="{6D62A12E-10C5-451C-B1AA-05F768A21562}" srcOrd="0" destOrd="0" presId="urn:microsoft.com/office/officeart/2005/8/layout/hierarchy1"/>
    <dgm:cxn modelId="{3EE76235-265C-4010-9B48-47AD17424DE6}" type="presParOf" srcId="{6D62A12E-10C5-451C-B1AA-05F768A21562}" destId="{E36D0A3D-0FD3-43B2-BC03-5B60E7EDBDCA}" srcOrd="0" destOrd="0" presId="urn:microsoft.com/office/officeart/2005/8/layout/hierarchy1"/>
    <dgm:cxn modelId="{7BFA5E71-F982-438C-B4B9-1E8311CE9C3E}" type="presParOf" srcId="{6D62A12E-10C5-451C-B1AA-05F768A21562}" destId="{F291C339-4757-489B-928E-4276198B962C}" srcOrd="1" destOrd="0" presId="urn:microsoft.com/office/officeart/2005/8/layout/hierarchy1"/>
    <dgm:cxn modelId="{5688128A-7C11-4BD9-91A0-AEC321E35932}" type="presParOf" srcId="{CA9A26D8-80E6-4352-BFFB-11AD2F56D2DB}" destId="{73AAAD3C-2C80-4708-83AA-484B99442B4E}" srcOrd="1" destOrd="0" presId="urn:microsoft.com/office/officeart/2005/8/layout/hierarchy1"/>
    <dgm:cxn modelId="{8BB98C57-8D92-453E-A493-2399557E7E5D}" type="presParOf" srcId="{73AAAD3C-2C80-4708-83AA-484B99442B4E}" destId="{1DB6EFB3-CECB-4AFA-955D-EDD9BAD8E2CD}" srcOrd="0" destOrd="0" presId="urn:microsoft.com/office/officeart/2005/8/layout/hierarchy1"/>
    <dgm:cxn modelId="{00AA0C19-D22C-4642-B57A-1C0C683A37E2}" type="presParOf" srcId="{73AAAD3C-2C80-4708-83AA-484B99442B4E}" destId="{CD616E2F-540E-4661-A34F-B73E3574AFAC}" srcOrd="1" destOrd="0" presId="urn:microsoft.com/office/officeart/2005/8/layout/hierarchy1"/>
    <dgm:cxn modelId="{FF2D6B6D-9075-4C24-A8E9-04038D71884B}" type="presParOf" srcId="{CD616E2F-540E-4661-A34F-B73E3574AFAC}" destId="{32086027-17F0-40B7-8401-7EA8F2D9EBF9}" srcOrd="0" destOrd="0" presId="urn:microsoft.com/office/officeart/2005/8/layout/hierarchy1"/>
    <dgm:cxn modelId="{3D615AEE-D1B9-44EF-9D69-3DB10A77B695}" type="presParOf" srcId="{32086027-17F0-40B7-8401-7EA8F2D9EBF9}" destId="{C902D711-25BC-4CD5-A51C-7A4B26D8C00B}" srcOrd="0" destOrd="0" presId="urn:microsoft.com/office/officeart/2005/8/layout/hierarchy1"/>
    <dgm:cxn modelId="{43E2BC0E-F438-4B09-974D-C445B4CA0D60}" type="presParOf" srcId="{32086027-17F0-40B7-8401-7EA8F2D9EBF9}" destId="{DC3432AB-9C17-4D8B-8C99-C75D1D224F4F}" srcOrd="1" destOrd="0" presId="urn:microsoft.com/office/officeart/2005/8/layout/hierarchy1"/>
    <dgm:cxn modelId="{0F3A62EE-2D2C-418A-948A-2C3FD0F8A9EA}" type="presParOf" srcId="{CD616E2F-540E-4661-A34F-B73E3574AFAC}" destId="{0ECD622E-DE47-4256-8DB1-F05CEF1C8219}" srcOrd="1" destOrd="0" presId="urn:microsoft.com/office/officeart/2005/8/layout/hierarchy1"/>
    <dgm:cxn modelId="{2F6968F8-8818-4461-BE1F-A4DBAE1FD19A}" type="presParOf" srcId="{73AAAD3C-2C80-4708-83AA-484B99442B4E}" destId="{CA3EB920-CD68-4680-960A-BF168F7BF668}" srcOrd="2" destOrd="0" presId="urn:microsoft.com/office/officeart/2005/8/layout/hierarchy1"/>
    <dgm:cxn modelId="{F28564D1-60E0-4094-BACF-C2F17E8EC20E}" type="presParOf" srcId="{73AAAD3C-2C80-4708-83AA-484B99442B4E}" destId="{F88D2B15-CC51-4914-A550-C6A7B3C59FC7}" srcOrd="3" destOrd="0" presId="urn:microsoft.com/office/officeart/2005/8/layout/hierarchy1"/>
    <dgm:cxn modelId="{3FC90C08-3966-4CF8-B522-167AC8663E23}" type="presParOf" srcId="{F88D2B15-CC51-4914-A550-C6A7B3C59FC7}" destId="{D81874AC-3C10-4AAA-BF28-3D3350D86E8A}" srcOrd="0" destOrd="0" presId="urn:microsoft.com/office/officeart/2005/8/layout/hierarchy1"/>
    <dgm:cxn modelId="{9D14B2D1-1CF4-4408-8664-C374CB0B24B8}" type="presParOf" srcId="{D81874AC-3C10-4AAA-BF28-3D3350D86E8A}" destId="{42E2020B-5561-4BC3-8712-5512073C936E}" srcOrd="0" destOrd="0" presId="urn:microsoft.com/office/officeart/2005/8/layout/hierarchy1"/>
    <dgm:cxn modelId="{26611532-5E59-43AF-AEEA-F09C480F4DE2}" type="presParOf" srcId="{D81874AC-3C10-4AAA-BF28-3D3350D86E8A}" destId="{B5F119FA-72E7-4578-8C5D-772819AFE540}" srcOrd="1" destOrd="0" presId="urn:microsoft.com/office/officeart/2005/8/layout/hierarchy1"/>
    <dgm:cxn modelId="{D4A1DA87-AD19-4BE2-BA5A-644A52FA26B0}" type="presParOf" srcId="{F88D2B15-CC51-4914-A550-C6A7B3C59FC7}" destId="{7B3BBAB7-84F9-4720-9CD5-A6F3EF8EC018}" srcOrd="1" destOrd="0" presId="urn:microsoft.com/office/officeart/2005/8/layout/hierarchy1"/>
    <dgm:cxn modelId="{1A6584C3-8897-49ED-B16F-2EAD5A260A64}" type="presParOf" srcId="{73AAAD3C-2C80-4708-83AA-484B99442B4E}" destId="{BB2F5307-4E5F-437C-A38F-5CD71EDF7900}" srcOrd="4" destOrd="0" presId="urn:microsoft.com/office/officeart/2005/8/layout/hierarchy1"/>
    <dgm:cxn modelId="{A2FF948B-B1AE-409B-BEB8-D0F714FE8C16}" type="presParOf" srcId="{73AAAD3C-2C80-4708-83AA-484B99442B4E}" destId="{FE83B030-DB0D-4550-98A7-4F861AADB2B3}" srcOrd="5" destOrd="0" presId="urn:microsoft.com/office/officeart/2005/8/layout/hierarchy1"/>
    <dgm:cxn modelId="{685DA6DF-B87A-47AC-8900-AB3CDAD816F5}" type="presParOf" srcId="{FE83B030-DB0D-4550-98A7-4F861AADB2B3}" destId="{9910F556-F954-4768-9014-E2ABB90AAD39}" srcOrd="0" destOrd="0" presId="urn:microsoft.com/office/officeart/2005/8/layout/hierarchy1"/>
    <dgm:cxn modelId="{71BC67FB-4A82-42FF-A2CB-98783F6F9058}" type="presParOf" srcId="{9910F556-F954-4768-9014-E2ABB90AAD39}" destId="{174AED05-AD12-4130-94D9-1F33B5E3AA4B}" srcOrd="0" destOrd="0" presId="urn:microsoft.com/office/officeart/2005/8/layout/hierarchy1"/>
    <dgm:cxn modelId="{F07ABA80-ECCD-4914-89FB-EE5B46143480}" type="presParOf" srcId="{9910F556-F954-4768-9014-E2ABB90AAD39}" destId="{63AE0AF9-8DC2-4867-8508-51AA8E7B2E6B}" srcOrd="1" destOrd="0" presId="urn:microsoft.com/office/officeart/2005/8/layout/hierarchy1"/>
    <dgm:cxn modelId="{FA73C99A-1F7C-4E04-AE79-B4A18A208CD3}" type="presParOf" srcId="{FE83B030-DB0D-4550-98A7-4F861AADB2B3}" destId="{A7B5B989-872D-4F27-9ADE-62B428CBF415}" srcOrd="1" destOrd="0" presId="urn:microsoft.com/office/officeart/2005/8/layout/hierarchy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664D31-00E1-40CC-AF00-0EC503B9D7C0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A655A-D1CC-46A8-8E7A-1829205DA6E8}">
      <dgm:prSet phldrT="[Текст]"/>
      <dgm:spPr/>
      <dgm:t>
        <a:bodyPr/>
        <a:lstStyle/>
        <a:p>
          <a:r>
            <a:rPr lang="uk-UA" dirty="0" smtClean="0"/>
            <a:t>Рівень споживання матеріальних і духовних благ</a:t>
          </a:r>
          <a:endParaRPr lang="ru-RU" dirty="0"/>
        </a:p>
      </dgm:t>
    </dgm:pt>
    <dgm:pt modelId="{CC6BADC0-9611-4DD1-8243-A24462673DB7}" type="parTrans" cxnId="{C04609B6-C786-4F73-9225-7B7D48EB00C4}">
      <dgm:prSet/>
      <dgm:spPr/>
      <dgm:t>
        <a:bodyPr/>
        <a:lstStyle/>
        <a:p>
          <a:endParaRPr lang="ru-RU"/>
        </a:p>
      </dgm:t>
    </dgm:pt>
    <dgm:pt modelId="{C6C2BE93-D612-4F39-8E24-390DFDBDA01E}" type="sibTrans" cxnId="{C04609B6-C786-4F73-9225-7B7D48EB00C4}">
      <dgm:prSet/>
      <dgm:spPr/>
      <dgm:t>
        <a:bodyPr/>
        <a:lstStyle/>
        <a:p>
          <a:endParaRPr lang="ru-RU"/>
        </a:p>
      </dgm:t>
    </dgm:pt>
    <dgm:pt modelId="{947B8695-BE13-49F0-A2A7-448C7565F192}">
      <dgm:prSet phldrT="[Текст]"/>
      <dgm:spPr/>
      <dgm:t>
        <a:bodyPr/>
        <a:lstStyle/>
        <a:p>
          <a:r>
            <a:rPr lang="uk-UA" dirty="0" smtClean="0"/>
            <a:t>Якість продукції, рівень розвитку соціальної інфраструктури</a:t>
          </a:r>
          <a:endParaRPr lang="ru-RU" dirty="0"/>
        </a:p>
      </dgm:t>
    </dgm:pt>
    <dgm:pt modelId="{C5703B3C-87F0-4A0D-B974-0C626DF54A1B}" type="parTrans" cxnId="{3FD27626-02F9-4C13-9559-CA869B9682B5}">
      <dgm:prSet/>
      <dgm:spPr/>
      <dgm:t>
        <a:bodyPr/>
        <a:lstStyle/>
        <a:p>
          <a:endParaRPr lang="ru-RU"/>
        </a:p>
      </dgm:t>
    </dgm:pt>
    <dgm:pt modelId="{415CD85B-06CC-43D4-ACE6-A8C2256FE3DD}" type="sibTrans" cxnId="{3FD27626-02F9-4C13-9559-CA869B9682B5}">
      <dgm:prSet/>
      <dgm:spPr/>
      <dgm:t>
        <a:bodyPr/>
        <a:lstStyle/>
        <a:p>
          <a:endParaRPr lang="ru-RU"/>
        </a:p>
      </dgm:t>
    </dgm:pt>
    <dgm:pt modelId="{0160C5C3-152E-4D00-A925-48D5E159106F}">
      <dgm:prSet phldrT="[Текст]"/>
      <dgm:spPr/>
      <dgm:t>
        <a:bodyPr/>
        <a:lstStyle/>
        <a:p>
          <a:r>
            <a:rPr lang="uk-UA" dirty="0" smtClean="0"/>
            <a:t>Характер функціонування інформаційних систем</a:t>
          </a:r>
          <a:endParaRPr lang="ru-RU" dirty="0"/>
        </a:p>
      </dgm:t>
    </dgm:pt>
    <dgm:pt modelId="{BBF23DB0-4736-4FB2-B699-3DFB626C3EA9}" type="parTrans" cxnId="{F525F050-633D-4CB1-AE5A-E398C26828F2}">
      <dgm:prSet/>
      <dgm:spPr/>
      <dgm:t>
        <a:bodyPr/>
        <a:lstStyle/>
        <a:p>
          <a:endParaRPr lang="ru-RU"/>
        </a:p>
      </dgm:t>
    </dgm:pt>
    <dgm:pt modelId="{4E40508A-E934-4749-909C-8D0A09DA8540}" type="sibTrans" cxnId="{F525F050-633D-4CB1-AE5A-E398C26828F2}">
      <dgm:prSet/>
      <dgm:spPr/>
      <dgm:t>
        <a:bodyPr/>
        <a:lstStyle/>
        <a:p>
          <a:endParaRPr lang="ru-RU"/>
        </a:p>
      </dgm:t>
    </dgm:pt>
    <dgm:pt modelId="{1BEA4935-51A3-40DB-B31F-6E444915E532}">
      <dgm:prSet/>
      <dgm:spPr/>
      <dgm:t>
        <a:bodyPr/>
        <a:lstStyle/>
        <a:p>
          <a:r>
            <a:rPr lang="uk-UA" dirty="0" smtClean="0"/>
            <a:t>Зайнятість населення і можливість оперативної перекваліфікації</a:t>
          </a:r>
          <a:endParaRPr lang="ru-RU" dirty="0"/>
        </a:p>
      </dgm:t>
    </dgm:pt>
    <dgm:pt modelId="{54332269-1B4F-4DAD-AD68-10CADE64D538}" type="parTrans" cxnId="{FD43F372-E01C-487B-BCD4-0D34F6466306}">
      <dgm:prSet/>
      <dgm:spPr/>
      <dgm:t>
        <a:bodyPr/>
        <a:lstStyle/>
        <a:p>
          <a:endParaRPr lang="ru-RU"/>
        </a:p>
      </dgm:t>
    </dgm:pt>
    <dgm:pt modelId="{772467E6-45E8-421A-A649-73B20DA792C9}" type="sibTrans" cxnId="{FD43F372-E01C-487B-BCD4-0D34F6466306}">
      <dgm:prSet/>
      <dgm:spPr/>
      <dgm:t>
        <a:bodyPr/>
        <a:lstStyle/>
        <a:p>
          <a:endParaRPr lang="ru-RU"/>
        </a:p>
      </dgm:t>
    </dgm:pt>
    <dgm:pt modelId="{DFB41A17-82C4-4169-AD5A-E251BD770B0B}">
      <dgm:prSet/>
      <dgm:spPr/>
      <dgm:t>
        <a:bodyPr/>
        <a:lstStyle/>
        <a:p>
          <a:r>
            <a:rPr lang="uk-UA" dirty="0" smtClean="0"/>
            <a:t>Рівень розвитку культури, освіти, науки, виховання в системній єдності</a:t>
          </a:r>
          <a:endParaRPr lang="ru-RU" dirty="0"/>
        </a:p>
      </dgm:t>
    </dgm:pt>
    <dgm:pt modelId="{3D03FFC0-76CF-4A0B-8420-A065C502F7ED}" type="parTrans" cxnId="{82EA27AD-BA43-44A9-A292-B16228F57099}">
      <dgm:prSet/>
      <dgm:spPr/>
      <dgm:t>
        <a:bodyPr/>
        <a:lstStyle/>
        <a:p>
          <a:endParaRPr lang="ru-RU"/>
        </a:p>
      </dgm:t>
    </dgm:pt>
    <dgm:pt modelId="{1A9D6236-3D0B-4627-A57B-0525803A1AA3}" type="sibTrans" cxnId="{82EA27AD-BA43-44A9-A292-B16228F57099}">
      <dgm:prSet/>
      <dgm:spPr/>
      <dgm:t>
        <a:bodyPr/>
        <a:lstStyle/>
        <a:p>
          <a:endParaRPr lang="ru-RU"/>
        </a:p>
      </dgm:t>
    </dgm:pt>
    <dgm:pt modelId="{65810F6C-0394-4B5F-818F-F56387F3B382}" type="pres">
      <dgm:prSet presAssocID="{69664D31-00E1-40CC-AF00-0EC503B9D7C0}" presName="linearFlow" presStyleCnt="0">
        <dgm:presLayoutVars>
          <dgm:dir/>
          <dgm:resizeHandles val="exact"/>
        </dgm:presLayoutVars>
      </dgm:prSet>
      <dgm:spPr/>
    </dgm:pt>
    <dgm:pt modelId="{BF119EEA-0F2E-4B4D-9A46-7A55C14F96B8}" type="pres">
      <dgm:prSet presAssocID="{CBBA655A-D1CC-46A8-8E7A-1829205DA6E8}" presName="composite" presStyleCnt="0"/>
      <dgm:spPr/>
    </dgm:pt>
    <dgm:pt modelId="{6B591569-3022-4557-8524-A83EC732D5F7}" type="pres">
      <dgm:prSet presAssocID="{CBBA655A-D1CC-46A8-8E7A-1829205DA6E8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96EF6F6-B2CE-4F9B-B252-A7D95FCF077B}" type="pres">
      <dgm:prSet presAssocID="{CBBA655A-D1CC-46A8-8E7A-1829205DA6E8}" presName="txShp" presStyleLbl="node1" presStyleIdx="0" presStyleCnt="5">
        <dgm:presLayoutVars>
          <dgm:bulletEnabled val="1"/>
        </dgm:presLayoutVars>
      </dgm:prSet>
      <dgm:spPr/>
    </dgm:pt>
    <dgm:pt modelId="{D2F5BE5E-4654-4A00-8088-3BEA3EF8CC9A}" type="pres">
      <dgm:prSet presAssocID="{C6C2BE93-D612-4F39-8E24-390DFDBDA01E}" presName="spacing" presStyleCnt="0"/>
      <dgm:spPr/>
    </dgm:pt>
    <dgm:pt modelId="{933784C5-E0BB-4FB5-A860-95A5B9013FA1}" type="pres">
      <dgm:prSet presAssocID="{947B8695-BE13-49F0-A2A7-448C7565F192}" presName="composite" presStyleCnt="0"/>
      <dgm:spPr/>
    </dgm:pt>
    <dgm:pt modelId="{84A7A850-B6AE-4176-8AF3-D67099E46030}" type="pres">
      <dgm:prSet presAssocID="{947B8695-BE13-49F0-A2A7-448C7565F192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D54E5CA-8A0A-4CCC-871D-17EDDAB0595E}" type="pres">
      <dgm:prSet presAssocID="{947B8695-BE13-49F0-A2A7-448C7565F192}" presName="txShp" presStyleLbl="node1" presStyleIdx="1" presStyleCnt="5">
        <dgm:presLayoutVars>
          <dgm:bulletEnabled val="1"/>
        </dgm:presLayoutVars>
      </dgm:prSet>
      <dgm:spPr/>
    </dgm:pt>
    <dgm:pt modelId="{D97992DA-2444-45DC-A90C-B0F1D0A3ABD0}" type="pres">
      <dgm:prSet presAssocID="{415CD85B-06CC-43D4-ACE6-A8C2256FE3DD}" presName="spacing" presStyleCnt="0"/>
      <dgm:spPr/>
    </dgm:pt>
    <dgm:pt modelId="{653F9C6A-28C7-4262-BA5E-1BD054C242A5}" type="pres">
      <dgm:prSet presAssocID="{0160C5C3-152E-4D00-A925-48D5E159106F}" presName="composite" presStyleCnt="0"/>
      <dgm:spPr/>
    </dgm:pt>
    <dgm:pt modelId="{7BF50C41-A307-452B-8D91-58D8FB7D217A}" type="pres">
      <dgm:prSet presAssocID="{0160C5C3-152E-4D00-A925-48D5E159106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96A7B0-16F2-4291-AEB6-F9C2C3C52210}" type="pres">
      <dgm:prSet presAssocID="{0160C5C3-152E-4D00-A925-48D5E159106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1591F-7C76-48A3-B34B-DCF00B34E3A5}" type="pres">
      <dgm:prSet presAssocID="{4E40508A-E934-4749-909C-8D0A09DA8540}" presName="spacing" presStyleCnt="0"/>
      <dgm:spPr/>
    </dgm:pt>
    <dgm:pt modelId="{784A80BF-BCE4-43FD-8D6A-8232305609C6}" type="pres">
      <dgm:prSet presAssocID="{1BEA4935-51A3-40DB-B31F-6E444915E532}" presName="composite" presStyleCnt="0"/>
      <dgm:spPr/>
    </dgm:pt>
    <dgm:pt modelId="{18071BA9-707A-4A53-BB30-27F600F237D2}" type="pres">
      <dgm:prSet presAssocID="{1BEA4935-51A3-40DB-B31F-6E444915E532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107ABD8-3876-41D0-81CD-E06DAAB3702E}" type="pres">
      <dgm:prSet presAssocID="{1BEA4935-51A3-40DB-B31F-6E444915E532}" presName="txShp" presStyleLbl="node1" presStyleIdx="3" presStyleCnt="5">
        <dgm:presLayoutVars>
          <dgm:bulletEnabled val="1"/>
        </dgm:presLayoutVars>
      </dgm:prSet>
      <dgm:spPr/>
    </dgm:pt>
    <dgm:pt modelId="{C4CA30A0-9137-42ED-8BE7-979A6B8930EB}" type="pres">
      <dgm:prSet presAssocID="{772467E6-45E8-421A-A649-73B20DA792C9}" presName="spacing" presStyleCnt="0"/>
      <dgm:spPr/>
    </dgm:pt>
    <dgm:pt modelId="{ABC20FFA-CB40-444E-BA8B-BE230F966A1F}" type="pres">
      <dgm:prSet presAssocID="{DFB41A17-82C4-4169-AD5A-E251BD770B0B}" presName="composite" presStyleCnt="0"/>
      <dgm:spPr/>
    </dgm:pt>
    <dgm:pt modelId="{25CF2FB6-B0E1-4566-AFF8-DBB583AE4528}" type="pres">
      <dgm:prSet presAssocID="{DFB41A17-82C4-4169-AD5A-E251BD770B0B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12C5EF4-5663-4E06-9980-BB3195163882}" type="pres">
      <dgm:prSet presAssocID="{DFB41A17-82C4-4169-AD5A-E251BD770B0B}" presName="txShp" presStyleLbl="node1" presStyleIdx="4" presStyleCnt="5">
        <dgm:presLayoutVars>
          <dgm:bulletEnabled val="1"/>
        </dgm:presLayoutVars>
      </dgm:prSet>
      <dgm:spPr/>
    </dgm:pt>
  </dgm:ptLst>
  <dgm:cxnLst>
    <dgm:cxn modelId="{AD645D01-0C45-4AC4-B271-0C414F1C8EEB}" type="presOf" srcId="{CBBA655A-D1CC-46A8-8E7A-1829205DA6E8}" destId="{096EF6F6-B2CE-4F9B-B252-A7D95FCF077B}" srcOrd="0" destOrd="0" presId="urn:microsoft.com/office/officeart/2005/8/layout/vList3"/>
    <dgm:cxn modelId="{FD43F372-E01C-487B-BCD4-0D34F6466306}" srcId="{69664D31-00E1-40CC-AF00-0EC503B9D7C0}" destId="{1BEA4935-51A3-40DB-B31F-6E444915E532}" srcOrd="3" destOrd="0" parTransId="{54332269-1B4F-4DAD-AD68-10CADE64D538}" sibTransId="{772467E6-45E8-421A-A649-73B20DA792C9}"/>
    <dgm:cxn modelId="{82EA27AD-BA43-44A9-A292-B16228F57099}" srcId="{69664D31-00E1-40CC-AF00-0EC503B9D7C0}" destId="{DFB41A17-82C4-4169-AD5A-E251BD770B0B}" srcOrd="4" destOrd="0" parTransId="{3D03FFC0-76CF-4A0B-8420-A065C502F7ED}" sibTransId="{1A9D6236-3D0B-4627-A57B-0525803A1AA3}"/>
    <dgm:cxn modelId="{6F876D2D-006F-4D58-AB9F-E6ACEACC6256}" type="presOf" srcId="{1BEA4935-51A3-40DB-B31F-6E444915E532}" destId="{A107ABD8-3876-41D0-81CD-E06DAAB3702E}" srcOrd="0" destOrd="0" presId="urn:microsoft.com/office/officeart/2005/8/layout/vList3"/>
    <dgm:cxn modelId="{C04609B6-C786-4F73-9225-7B7D48EB00C4}" srcId="{69664D31-00E1-40CC-AF00-0EC503B9D7C0}" destId="{CBBA655A-D1CC-46A8-8E7A-1829205DA6E8}" srcOrd="0" destOrd="0" parTransId="{CC6BADC0-9611-4DD1-8243-A24462673DB7}" sibTransId="{C6C2BE93-D612-4F39-8E24-390DFDBDA01E}"/>
    <dgm:cxn modelId="{F525F050-633D-4CB1-AE5A-E398C26828F2}" srcId="{69664D31-00E1-40CC-AF00-0EC503B9D7C0}" destId="{0160C5C3-152E-4D00-A925-48D5E159106F}" srcOrd="2" destOrd="0" parTransId="{BBF23DB0-4736-4FB2-B699-3DFB626C3EA9}" sibTransId="{4E40508A-E934-4749-909C-8D0A09DA8540}"/>
    <dgm:cxn modelId="{191DB7D8-6597-49E1-BA08-2EA6ED9CA2EC}" type="presOf" srcId="{69664D31-00E1-40CC-AF00-0EC503B9D7C0}" destId="{65810F6C-0394-4B5F-818F-F56387F3B382}" srcOrd="0" destOrd="0" presId="urn:microsoft.com/office/officeart/2005/8/layout/vList3"/>
    <dgm:cxn modelId="{3FD27626-02F9-4C13-9559-CA869B9682B5}" srcId="{69664D31-00E1-40CC-AF00-0EC503B9D7C0}" destId="{947B8695-BE13-49F0-A2A7-448C7565F192}" srcOrd="1" destOrd="0" parTransId="{C5703B3C-87F0-4A0D-B974-0C626DF54A1B}" sibTransId="{415CD85B-06CC-43D4-ACE6-A8C2256FE3DD}"/>
    <dgm:cxn modelId="{63D3FF54-0FBF-4AD8-8DE9-6B438FEA0F03}" type="presOf" srcId="{947B8695-BE13-49F0-A2A7-448C7565F192}" destId="{3D54E5CA-8A0A-4CCC-871D-17EDDAB0595E}" srcOrd="0" destOrd="0" presId="urn:microsoft.com/office/officeart/2005/8/layout/vList3"/>
    <dgm:cxn modelId="{CCB3EF57-0855-4B74-87FF-B9E76D5FBDF7}" type="presOf" srcId="{0160C5C3-152E-4D00-A925-48D5E159106F}" destId="{F496A7B0-16F2-4291-AEB6-F9C2C3C52210}" srcOrd="0" destOrd="0" presId="urn:microsoft.com/office/officeart/2005/8/layout/vList3"/>
    <dgm:cxn modelId="{CA7FBC89-8009-4FA2-8668-CA40E079DCEA}" type="presOf" srcId="{DFB41A17-82C4-4169-AD5A-E251BD770B0B}" destId="{112C5EF4-5663-4E06-9980-BB3195163882}" srcOrd="0" destOrd="0" presId="urn:microsoft.com/office/officeart/2005/8/layout/vList3"/>
    <dgm:cxn modelId="{DA3D0B0D-EA5A-4197-8F75-0B4AC0AFF658}" type="presParOf" srcId="{65810F6C-0394-4B5F-818F-F56387F3B382}" destId="{BF119EEA-0F2E-4B4D-9A46-7A55C14F96B8}" srcOrd="0" destOrd="0" presId="urn:microsoft.com/office/officeart/2005/8/layout/vList3"/>
    <dgm:cxn modelId="{8553F8F5-83BE-4FB2-BB68-DDC990DA7CD9}" type="presParOf" srcId="{BF119EEA-0F2E-4B4D-9A46-7A55C14F96B8}" destId="{6B591569-3022-4557-8524-A83EC732D5F7}" srcOrd="0" destOrd="0" presId="urn:microsoft.com/office/officeart/2005/8/layout/vList3"/>
    <dgm:cxn modelId="{ED2D027F-9B44-4AB3-9333-2EC516AB13EA}" type="presParOf" srcId="{BF119EEA-0F2E-4B4D-9A46-7A55C14F96B8}" destId="{096EF6F6-B2CE-4F9B-B252-A7D95FCF077B}" srcOrd="1" destOrd="0" presId="urn:microsoft.com/office/officeart/2005/8/layout/vList3"/>
    <dgm:cxn modelId="{50955BF6-CF93-4A58-AB64-DAB46CD6DC33}" type="presParOf" srcId="{65810F6C-0394-4B5F-818F-F56387F3B382}" destId="{D2F5BE5E-4654-4A00-8088-3BEA3EF8CC9A}" srcOrd="1" destOrd="0" presId="urn:microsoft.com/office/officeart/2005/8/layout/vList3"/>
    <dgm:cxn modelId="{27FC2FA7-3C3D-4371-968B-11E740ED5384}" type="presParOf" srcId="{65810F6C-0394-4B5F-818F-F56387F3B382}" destId="{933784C5-E0BB-4FB5-A860-95A5B9013FA1}" srcOrd="2" destOrd="0" presId="urn:microsoft.com/office/officeart/2005/8/layout/vList3"/>
    <dgm:cxn modelId="{F9E806F8-100B-4A13-83E6-7DBE987F19EC}" type="presParOf" srcId="{933784C5-E0BB-4FB5-A860-95A5B9013FA1}" destId="{84A7A850-B6AE-4176-8AF3-D67099E46030}" srcOrd="0" destOrd="0" presId="urn:microsoft.com/office/officeart/2005/8/layout/vList3"/>
    <dgm:cxn modelId="{23BF447A-BF44-4411-A78C-B2BC5664C037}" type="presParOf" srcId="{933784C5-E0BB-4FB5-A860-95A5B9013FA1}" destId="{3D54E5CA-8A0A-4CCC-871D-17EDDAB0595E}" srcOrd="1" destOrd="0" presId="urn:microsoft.com/office/officeart/2005/8/layout/vList3"/>
    <dgm:cxn modelId="{1087BC82-B745-403A-9E65-6E991243915F}" type="presParOf" srcId="{65810F6C-0394-4B5F-818F-F56387F3B382}" destId="{D97992DA-2444-45DC-A90C-B0F1D0A3ABD0}" srcOrd="3" destOrd="0" presId="urn:microsoft.com/office/officeart/2005/8/layout/vList3"/>
    <dgm:cxn modelId="{942A3E20-F0AB-44B5-BDEC-C87931AE3F18}" type="presParOf" srcId="{65810F6C-0394-4B5F-818F-F56387F3B382}" destId="{653F9C6A-28C7-4262-BA5E-1BD054C242A5}" srcOrd="4" destOrd="0" presId="urn:microsoft.com/office/officeart/2005/8/layout/vList3"/>
    <dgm:cxn modelId="{4B153350-DEDB-494C-BD16-36FE133E9178}" type="presParOf" srcId="{653F9C6A-28C7-4262-BA5E-1BD054C242A5}" destId="{7BF50C41-A307-452B-8D91-58D8FB7D217A}" srcOrd="0" destOrd="0" presId="urn:microsoft.com/office/officeart/2005/8/layout/vList3"/>
    <dgm:cxn modelId="{A2267155-B67A-4957-9290-023264B036B7}" type="presParOf" srcId="{653F9C6A-28C7-4262-BA5E-1BD054C242A5}" destId="{F496A7B0-16F2-4291-AEB6-F9C2C3C52210}" srcOrd="1" destOrd="0" presId="urn:microsoft.com/office/officeart/2005/8/layout/vList3"/>
    <dgm:cxn modelId="{B2256615-F97E-4E31-B753-13BDE6F6927D}" type="presParOf" srcId="{65810F6C-0394-4B5F-818F-F56387F3B382}" destId="{7831591F-7C76-48A3-B34B-DCF00B34E3A5}" srcOrd="5" destOrd="0" presId="urn:microsoft.com/office/officeart/2005/8/layout/vList3"/>
    <dgm:cxn modelId="{38038D8C-7880-4E3A-A5F5-183B33B4B8A8}" type="presParOf" srcId="{65810F6C-0394-4B5F-818F-F56387F3B382}" destId="{784A80BF-BCE4-43FD-8D6A-8232305609C6}" srcOrd="6" destOrd="0" presId="urn:microsoft.com/office/officeart/2005/8/layout/vList3"/>
    <dgm:cxn modelId="{75292A65-3B82-4A3E-B693-DB37865712B0}" type="presParOf" srcId="{784A80BF-BCE4-43FD-8D6A-8232305609C6}" destId="{18071BA9-707A-4A53-BB30-27F600F237D2}" srcOrd="0" destOrd="0" presId="urn:microsoft.com/office/officeart/2005/8/layout/vList3"/>
    <dgm:cxn modelId="{C35BCDF3-997C-4B66-9A6B-FDC69004AF7C}" type="presParOf" srcId="{784A80BF-BCE4-43FD-8D6A-8232305609C6}" destId="{A107ABD8-3876-41D0-81CD-E06DAAB3702E}" srcOrd="1" destOrd="0" presId="urn:microsoft.com/office/officeart/2005/8/layout/vList3"/>
    <dgm:cxn modelId="{C855092C-CEE1-4070-9914-40497B9603B4}" type="presParOf" srcId="{65810F6C-0394-4B5F-818F-F56387F3B382}" destId="{C4CA30A0-9137-42ED-8BE7-979A6B8930EB}" srcOrd="7" destOrd="0" presId="urn:microsoft.com/office/officeart/2005/8/layout/vList3"/>
    <dgm:cxn modelId="{4C9C4B95-4EC4-4AE3-B2D9-4C5383E5C0AF}" type="presParOf" srcId="{65810F6C-0394-4B5F-818F-F56387F3B382}" destId="{ABC20FFA-CB40-444E-BA8B-BE230F966A1F}" srcOrd="8" destOrd="0" presId="urn:microsoft.com/office/officeart/2005/8/layout/vList3"/>
    <dgm:cxn modelId="{5B73860A-7862-4E08-88FD-0F8113273075}" type="presParOf" srcId="{ABC20FFA-CB40-444E-BA8B-BE230F966A1F}" destId="{25CF2FB6-B0E1-4566-AFF8-DBB583AE4528}" srcOrd="0" destOrd="0" presId="urn:microsoft.com/office/officeart/2005/8/layout/vList3"/>
    <dgm:cxn modelId="{17DCF9D1-34AD-4DF8-B789-1166426D3855}" type="presParOf" srcId="{ABC20FFA-CB40-444E-BA8B-BE230F966A1F}" destId="{112C5EF4-5663-4E06-9980-BB3195163882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D6978-3F05-4D73-A340-F579F3812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DF739-6F07-4B87-A8BB-3DF60AD9D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ED623-0FF8-471E-A802-1C83E43FE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C1707-86A5-470B-BF65-F89E5AE7D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08478-8CFF-4709-8788-B64EEE1B8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94A98-9687-4757-9446-3A026A23F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A3BBD-7739-4F6F-8BF0-1D2CF882F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D1307-6C23-490A-88A2-C80F43204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82784-47B7-41FD-922D-D40988503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FC28-0B46-4FE8-881F-06EA04A61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232A2-D408-4C12-8DF0-9C0B0E0C6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EAD3E-2938-43A5-B006-0444FB599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6C3D7-BA05-47C4-B38E-416F3F040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57EE9-CF6D-45DA-B3F9-B03796D6D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1542D-4167-46D6-9DA7-E8AEF33FD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56D5E-2A3C-421C-B58F-2CA809C03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08829-892F-46F5-B66C-089F374C1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6BC4C-CFE7-45A9-B528-8C105A25E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DAC56-2438-4B48-B42D-EFDA30E9A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B51AB-5FFB-4670-A20C-BB01D3348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E18BF-A55E-4937-B3AE-57A2F8B4E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37EDC-EFF8-44C2-8A88-410F96374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A1FD1-AED7-4E8F-922A-1F8B5965E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AC813-ABA4-4204-8AA7-861A48A07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BEDB2-0A9A-4C77-AD02-BA93A4CC8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BC308-FEC9-4FAC-B727-3A3C1A986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F4761-4791-4F58-841C-DC3513E1A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6B1BD-1774-4BD5-872A-15CECE5CD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658E3-4C72-4AEC-A758-E19D355D3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F4B5C-7E13-45EC-98A7-544F748508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E2591-A69E-4677-A6D2-DD8FD42E2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E7F0E-56AA-4CE6-AFB0-BB3408457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82A99-BBDC-4A14-9AE9-8413D7610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0B495-E3E8-4F12-8BB8-DE48530BD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3FDAD-892A-47CE-BF47-9E6AC748D8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C713D-7910-4F25-9D35-EE4D3B890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D4817-7119-4FA5-B4DB-59738FA52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08183-7349-4C04-B0B1-691D5C881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65F5C-4DF1-4523-9BD7-6E7D9C103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1E2DE-7EF8-4AE8-A494-EC7A12F3B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2647A-0F20-437A-ABCE-CA6D3E705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A4DD0-154B-484A-8D1E-182869078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150ED-DCDC-4F4C-836E-18565D9D6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6A128-9D95-49A5-8D13-F46C509E6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642990F-C22E-494E-A59C-CDFD81A0431C}" type="datetimeFigureOut">
              <a:rPr lang="ru-RU" smtClean="0"/>
              <a:pPr/>
              <a:t>21.10.2009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C905C6-6C28-4EC6-BE3D-2C6938BF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CB25BB-16A1-491D-9109-176E372385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B2C287-8F02-421B-9B6F-21D828491B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E1DB9F-E3A5-4C1E-B6B4-B9F93619C0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95E87E-BAB3-47F4-A631-B5D3E6F982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oleObject" Target="../embeddings/oleObject5.bin"/><Relationship Id="rId4" Type="http://schemas.openxmlformats.org/officeDocument/2006/relationships/diagramData" Target="../diagrams/data5.xml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Прогрес і періодизація суспільного розвитку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643578"/>
            <a:ext cx="4643470" cy="107157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Основи філософії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 клас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2143116"/>
            <a:ext cx="1785950" cy="1928826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Карл </a:t>
            </a:r>
            <a:r>
              <a:rPr lang="uk-UA" b="1" dirty="0">
                <a:solidFill>
                  <a:srgbClr val="0070C0"/>
                </a:solidFill>
              </a:rPr>
              <a:t>М</a:t>
            </a:r>
            <a:r>
              <a:rPr lang="uk-UA" b="1" dirty="0" smtClean="0">
                <a:solidFill>
                  <a:srgbClr val="0070C0"/>
                </a:solidFill>
              </a:rPr>
              <a:t>аркс</a:t>
            </a: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видатний німецький філософ, економіст, політичний журналіст</a:t>
            </a:r>
            <a:endParaRPr lang="ru-RU" sz="1200" b="1" i="1" dirty="0" smtClean="0"/>
          </a:p>
        </p:txBody>
      </p:sp>
      <p:pic>
        <p:nvPicPr>
          <p:cNvPr id="4" name="Рисунок 3" descr="1248967418_karl-mar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57166"/>
            <a:ext cx="1434671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072330" y="2143116"/>
            <a:ext cx="1714512" cy="1928826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Фрідріх </a:t>
            </a:r>
            <a:r>
              <a:rPr lang="uk-UA" b="1" dirty="0">
                <a:solidFill>
                  <a:srgbClr val="0070C0"/>
                </a:solidFill>
              </a:rPr>
              <a:t>Е</a:t>
            </a:r>
            <a:r>
              <a:rPr lang="uk-UA" b="1" dirty="0" smtClean="0">
                <a:solidFill>
                  <a:srgbClr val="0070C0"/>
                </a:solidFill>
              </a:rPr>
              <a:t>нгельс</a:t>
            </a: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німецький філософ, історик, політичний діяч, підприємець</a:t>
            </a:r>
            <a:endParaRPr lang="ru-RU" sz="1200" b="1" i="1" dirty="0" smtClean="0"/>
          </a:p>
        </p:txBody>
      </p:sp>
      <p:pic>
        <p:nvPicPr>
          <p:cNvPr id="3" name="Рисунок 2" descr="380px-Engels_18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1484306" cy="189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3174" y="142852"/>
            <a:ext cx="400052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43240" y="642918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Человечество развивается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поступательно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, прогрессивно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развивается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и производство.</a:t>
            </a:r>
          </a:p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14348" y="3286124"/>
            <a:ext cx="7715304" cy="3000396"/>
            <a:chOff x="714348" y="3286124"/>
            <a:chExt cx="7715304" cy="300039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357422" y="3286124"/>
              <a:ext cx="4643470" cy="8572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Історія людства – історія суспільно-економічних формацій.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14348" y="4572008"/>
              <a:ext cx="7715304" cy="171451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Носій прогресу – передовий клас, який виступає проти консервативних суспільних відносин, що гальмують розвиток суспільства</a:t>
              </a:r>
              <a:endParaRPr lang="ru-RU" dirty="0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4357686" y="4071942"/>
              <a:ext cx="500066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 descr="42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40" t="700" r="986" b="60647"/>
          <a:stretch>
            <a:fillRect/>
          </a:stretch>
        </p:blipFill>
        <p:spPr>
          <a:xfrm>
            <a:off x="3071802" y="2214554"/>
            <a:ext cx="3286148" cy="394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488" y="428604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Ідею прогресу людства пов'язували з розвитком різних сфер культури, проте лише у ХХ столітті дійшли висновку, що 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2285992"/>
            <a:ext cx="5643602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гармонійного розвитку всіх сфер культури в їхній цілісності неможливий не тільки прогрес в розвитку людства, його удосконалення, а й гідне людства існування загалом.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15615-[преобразованный]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8596" y="1142984"/>
            <a:ext cx="2810431" cy="341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571480"/>
            <a:ext cx="557216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/>
              <a:t>Антипрогресистські</a:t>
            </a:r>
            <a:r>
              <a:rPr lang="uk-UA" sz="2400" b="1" dirty="0" smtClean="0"/>
              <a:t> концепції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(тенденції заперечення прогресу)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643042" y="1428736"/>
            <a:ext cx="185738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500034" y="1785926"/>
            <a:ext cx="2357454" cy="3786214"/>
            <a:chOff x="357158" y="1785926"/>
            <a:chExt cx="2143140" cy="378621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57158" y="2285992"/>
              <a:ext cx="2143140" cy="32861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Кожний народ має свою неповторну історію і творить власну унікальну культуру, які не підлягають  порівнянню з іншими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57224" y="1857364"/>
              <a:ext cx="1643074" cy="64294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2">
                      <a:lumMod val="75000"/>
                    </a:schemeClr>
                  </a:solidFill>
                </a:rPr>
                <a:t>Клод </a:t>
              </a:r>
              <a:r>
                <a:rPr lang="uk-UA" b="1" dirty="0" err="1" smtClean="0">
                  <a:solidFill>
                    <a:schemeClr val="tx2">
                      <a:lumMod val="75000"/>
                    </a:schemeClr>
                  </a:solidFill>
                </a:rPr>
                <a:t>Леві-</a:t>
              </a:r>
              <a:r>
                <a:rPr lang="uk-UA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uk-UA" b="1" dirty="0" err="1" smtClean="0">
                  <a:solidFill>
                    <a:schemeClr val="tx2">
                      <a:lumMod val="75000"/>
                    </a:schemeClr>
                  </a:solidFill>
                </a:rPr>
                <a:t>Стросс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57158" y="1785926"/>
              <a:ext cx="714380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214677" y="1857364"/>
            <a:ext cx="2428893" cy="3786214"/>
            <a:chOff x="3214677" y="1857364"/>
            <a:chExt cx="2428893" cy="378621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214678" y="2357430"/>
              <a:ext cx="2428892" cy="32861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Ґрунтується на положенні про суперечливість розвитку історії, де здебільшого регрес домінує над прогресом і нейтралізує його</a:t>
              </a:r>
              <a:endParaRPr lang="ru-RU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21875" y="1928802"/>
              <a:ext cx="2021695" cy="64294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2">
                      <a:lumMod val="75000"/>
                    </a:schemeClr>
                  </a:solidFill>
                </a:rPr>
                <a:t>Бертран Рассел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3214677" y="1857364"/>
              <a:ext cx="809631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29322" y="1857364"/>
            <a:ext cx="2786082" cy="3786214"/>
            <a:chOff x="357158" y="1785926"/>
            <a:chExt cx="2143140" cy="378621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57158" y="2285992"/>
              <a:ext cx="2143140" cy="32861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Часткове заперечення прогресу, що ґрунтується на запереченні прогресу в цілому і визнанні його щодо окремих сфер життєдіяльності або певних історичних періодів розвитку суспільства</a:t>
              </a:r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857224" y="1857364"/>
              <a:ext cx="1643074" cy="64294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2">
                      <a:lumMod val="75000"/>
                    </a:schemeClr>
                  </a:solidFill>
                </a:rPr>
                <a:t>А.Дж.</a:t>
              </a:r>
            </a:p>
            <a:p>
              <a:pPr algn="ctr"/>
              <a:r>
                <a:rPr lang="uk-UA" b="1" dirty="0" err="1" smtClean="0">
                  <a:solidFill>
                    <a:schemeClr val="tx2">
                      <a:lumMod val="75000"/>
                    </a:schemeClr>
                  </a:solidFill>
                </a:rPr>
                <a:t>Тойнбі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57158" y="1785926"/>
              <a:ext cx="714380" cy="7143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rot="5400000">
            <a:off x="4143372" y="16430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14942" y="1428736"/>
            <a:ext cx="200026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8596" y="5786454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 світоглядна культура ставить питання про радикальне переосмислення  класичних теорій прогресу, концепцій його заперечення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ine0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396"/>
            <a:ext cx="8429684" cy="21990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line0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214313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357158" y="428604"/>
          <a:ext cx="850112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1000108"/>
            <a:ext cx="6215106" cy="3929090"/>
          </a:xfrm>
        </p:spPr>
        <p:txBody>
          <a:bodyPr/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Проблема періодизації суспільного прогресу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643702" y="642918"/>
            <a:ext cx="1714512" cy="5500726"/>
            <a:chOff x="7000892" y="642918"/>
            <a:chExt cx="1714512" cy="550072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000892" y="642918"/>
              <a:ext cx="1714512" cy="5500726"/>
            </a:xfrm>
            <a:prstGeom prst="roundRect">
              <a:avLst>
                <a:gd name="adj" fmla="val 11204"/>
              </a:avLst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406400" dist="165100" dir="215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b="1" dirty="0" smtClean="0">
                <a:solidFill>
                  <a:srgbClr val="0070C0"/>
                </a:solidFill>
              </a:endParaRPr>
            </a:p>
            <a:p>
              <a:pPr algn="ctr"/>
              <a:endParaRPr lang="uk-UA" b="1" dirty="0">
                <a:solidFill>
                  <a:srgbClr val="0070C0"/>
                </a:solidFill>
              </a:endParaRPr>
            </a:p>
            <a:p>
              <a:pPr algn="ctr"/>
              <a:endParaRPr lang="uk-UA" b="1" dirty="0" smtClean="0">
                <a:solidFill>
                  <a:srgbClr val="0070C0"/>
                </a:solidFill>
              </a:endParaRPr>
            </a:p>
            <a:p>
              <a:pPr algn="ctr"/>
              <a:endParaRPr lang="uk-UA" b="1" dirty="0">
                <a:solidFill>
                  <a:srgbClr val="0070C0"/>
                </a:solidFill>
              </a:endParaRPr>
            </a:p>
            <a:p>
              <a:pPr algn="ctr"/>
              <a:endParaRPr lang="uk-UA" b="1" dirty="0" smtClean="0">
                <a:solidFill>
                  <a:srgbClr val="0070C0"/>
                </a:solidFill>
              </a:endParaRPr>
            </a:p>
            <a:p>
              <a:pPr algn="ctr"/>
              <a:endParaRPr lang="uk-UA" b="1" dirty="0">
                <a:solidFill>
                  <a:srgbClr val="0070C0"/>
                </a:solidFill>
              </a:endParaRPr>
            </a:p>
            <a:p>
              <a:pPr algn="ctr"/>
              <a:endParaRPr lang="uk-UA" b="1" dirty="0" smtClean="0">
                <a:solidFill>
                  <a:srgbClr val="0070C0"/>
                </a:solidFill>
              </a:endParaRPr>
            </a:p>
            <a:p>
              <a:pPr algn="ctr"/>
              <a:endParaRPr lang="uk-UA" b="1" dirty="0">
                <a:solidFill>
                  <a:srgbClr val="0070C0"/>
                </a:solidFill>
              </a:endParaRPr>
            </a:p>
            <a:p>
              <a:pPr algn="ctr"/>
              <a:endParaRPr lang="uk-UA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uk-UA" b="1" dirty="0" smtClean="0">
                  <a:solidFill>
                    <a:srgbClr val="0070C0"/>
                  </a:solidFill>
                </a:rPr>
                <a:t>Жан </a:t>
              </a:r>
              <a:r>
                <a:rPr lang="uk-UA" b="1" dirty="0" err="1" smtClean="0">
                  <a:solidFill>
                    <a:srgbClr val="0070C0"/>
                  </a:solidFill>
                </a:rPr>
                <a:t>Кондросе</a:t>
              </a:r>
              <a:endParaRPr lang="uk-UA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uk-UA" dirty="0" smtClean="0"/>
                <a:t>- </a:t>
              </a:r>
              <a:r>
                <a:rPr lang="uk-UA" sz="1200" b="1" i="1" dirty="0" smtClean="0"/>
                <a:t>французький мислитель, політичний діяч,</a:t>
              </a:r>
            </a:p>
            <a:p>
              <a:pPr algn="ctr"/>
              <a:r>
                <a:rPr lang="uk-UA" sz="1200" b="1" i="1" dirty="0" smtClean="0"/>
                <a:t>Засновник теорії прогресу</a:t>
              </a:r>
              <a:endParaRPr lang="ru-RU" sz="1200" b="1" i="1" dirty="0" smtClean="0"/>
            </a:p>
            <a:p>
              <a:pPr algn="ctr"/>
              <a:endParaRPr lang="ru-RU" dirty="0"/>
            </a:p>
          </p:txBody>
        </p:sp>
        <p:pic>
          <p:nvPicPr>
            <p:cNvPr id="9" name="Рисунок 8" descr="nb_pinacoteca_unknown_french_xviii_marie-jean-antoine-nicolas_caritat_marquis_de_condorce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68" y="1000108"/>
              <a:ext cx="1428760" cy="20002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642910" y="714356"/>
            <a:ext cx="58579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Самостійна епоха – </a:t>
            </a:r>
          </a:p>
          <a:p>
            <a:pPr algn="ctr"/>
            <a:r>
              <a:rPr lang="uk-UA" b="1" dirty="0" smtClean="0"/>
              <a:t>етап людського розуму</a:t>
            </a:r>
            <a:endParaRPr lang="ru-RU" b="1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857224" y="2000240"/>
          <a:ext cx="55721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71472" y="714356"/>
            <a:ext cx="1785950" cy="5715040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Георг </a:t>
            </a:r>
            <a:r>
              <a:rPr lang="uk-UA" b="1" dirty="0">
                <a:solidFill>
                  <a:srgbClr val="0070C0"/>
                </a:solidFill>
              </a:rPr>
              <a:t>Г</a:t>
            </a:r>
            <a:r>
              <a:rPr lang="uk-UA" b="1" dirty="0" smtClean="0">
                <a:solidFill>
                  <a:srgbClr val="0070C0"/>
                </a:solidFill>
              </a:rPr>
              <a:t>егель </a:t>
            </a: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видатний німецький філософ, один із засновників класичної нім. філософії</a:t>
            </a:r>
            <a:endParaRPr lang="ru-RU" sz="1200" b="1" i="1" dirty="0" smtClean="0"/>
          </a:p>
          <a:p>
            <a:pPr algn="ctr"/>
            <a:endParaRPr lang="ru-RU" sz="1200" dirty="0"/>
          </a:p>
        </p:txBody>
      </p:sp>
      <p:pic>
        <p:nvPicPr>
          <p:cNvPr id="8" name="Рисунок 7" descr="гег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2910" y="857232"/>
            <a:ext cx="1566201" cy="206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14612" y="500042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Масштабом виміру всесвітньої історії та міри її прогресу є усвідомлення свободи.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357422" y="1397000"/>
          <a:ext cx="614366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Выноска 1 8"/>
          <p:cNvSpPr/>
          <p:nvPr/>
        </p:nvSpPr>
        <p:spPr>
          <a:xfrm>
            <a:off x="5429256" y="1500174"/>
            <a:ext cx="2857520" cy="714380"/>
          </a:xfrm>
          <a:prstGeom prst="borderCallout1">
            <a:avLst>
              <a:gd name="adj1" fmla="val 103175"/>
              <a:gd name="adj2" fmla="val 100079"/>
              <a:gd name="adj3" fmla="val 602638"/>
              <a:gd name="adj4" fmla="val 67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Свободу має лише один (цар)</a:t>
            </a:r>
            <a:endParaRPr lang="ru-RU" dirty="0"/>
          </a:p>
        </p:txBody>
      </p:sp>
      <p:sp>
        <p:nvSpPr>
          <p:cNvPr id="11" name="Выноска 1 10"/>
          <p:cNvSpPr/>
          <p:nvPr/>
        </p:nvSpPr>
        <p:spPr>
          <a:xfrm>
            <a:off x="2643174" y="1500174"/>
            <a:ext cx="2643206" cy="714380"/>
          </a:xfrm>
          <a:prstGeom prst="borderCallout1">
            <a:avLst>
              <a:gd name="adj1" fmla="val 96082"/>
              <a:gd name="adj2" fmla="val -490"/>
              <a:gd name="adj3" fmla="val 403164"/>
              <a:gd name="adj4" fmla="val 54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Свободу мають громадяни полісу</a:t>
            </a:r>
            <a:endParaRPr lang="ru-RU" dirty="0"/>
          </a:p>
        </p:txBody>
      </p:sp>
      <p:sp>
        <p:nvSpPr>
          <p:cNvPr id="14" name="Выноска 1 13"/>
          <p:cNvSpPr/>
          <p:nvPr/>
        </p:nvSpPr>
        <p:spPr>
          <a:xfrm>
            <a:off x="2928926" y="500042"/>
            <a:ext cx="5429288" cy="785818"/>
          </a:xfrm>
          <a:prstGeom prst="borderCallout1">
            <a:avLst>
              <a:gd name="adj1" fmla="val 102386"/>
              <a:gd name="adj2" fmla="val 44824"/>
              <a:gd name="adj3" fmla="val 310074"/>
              <a:gd name="adj4" fmla="val 44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Розвиток самоусвідомлення свободи означає свободу всіх громадян суспільства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43174" y="514351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Три стадії прогресу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2910" y="3071810"/>
            <a:ext cx="1785950" cy="1928826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Карл </a:t>
            </a:r>
            <a:r>
              <a:rPr lang="uk-UA" b="1" dirty="0">
                <a:solidFill>
                  <a:srgbClr val="0070C0"/>
                </a:solidFill>
              </a:rPr>
              <a:t>М</a:t>
            </a:r>
            <a:r>
              <a:rPr lang="uk-UA" b="1" dirty="0" smtClean="0">
                <a:solidFill>
                  <a:srgbClr val="0070C0"/>
                </a:solidFill>
              </a:rPr>
              <a:t>аркс</a:t>
            </a: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видатний німецький філософ, економіст, політичний журналіст</a:t>
            </a:r>
            <a:endParaRPr lang="ru-RU" sz="1200" b="1" i="1" dirty="0" smtClean="0"/>
          </a:p>
        </p:txBody>
      </p:sp>
      <p:pic>
        <p:nvPicPr>
          <p:cNvPr id="4" name="Рисунок 3" descr="1248967418_karl-mar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1434671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643702" y="3071810"/>
            <a:ext cx="1714512" cy="1928826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Фрідріх </a:t>
            </a:r>
            <a:r>
              <a:rPr lang="uk-UA" b="1" dirty="0">
                <a:solidFill>
                  <a:srgbClr val="0070C0"/>
                </a:solidFill>
              </a:rPr>
              <a:t>Е</a:t>
            </a:r>
            <a:r>
              <a:rPr lang="uk-UA" b="1" dirty="0" smtClean="0">
                <a:solidFill>
                  <a:srgbClr val="0070C0"/>
                </a:solidFill>
              </a:rPr>
              <a:t>нгельс</a:t>
            </a: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німецький філософ, історик, політичний діяч, підприємець</a:t>
            </a:r>
            <a:endParaRPr lang="ru-RU" sz="1200" b="1" i="1" dirty="0" smtClean="0"/>
          </a:p>
        </p:txBody>
      </p:sp>
      <p:pic>
        <p:nvPicPr>
          <p:cNvPr id="3" name="Рисунок 2" descr="380px-Engels_1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785794"/>
            <a:ext cx="1484306" cy="189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2500298" y="571480"/>
            <a:ext cx="4000528" cy="5643602"/>
            <a:chOff x="2500298" y="571480"/>
            <a:chExt cx="4000528" cy="564360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643174" y="571480"/>
              <a:ext cx="3857652" cy="56436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00298" y="928670"/>
              <a:ext cx="40005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Формаційний підхід: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57488" y="2143116"/>
              <a:ext cx="350046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uk-UA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Доформаційний</a:t>
              </a:r>
              <a:r>
                <a:rPr lang="uk-U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uk-UA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(первіснообщинний лад)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Формаційний </a:t>
              </a:r>
              <a:r>
                <a:rPr lang="uk-UA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(рабовласницький, феодальний, буржуазний лад)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Післяформаційний</a:t>
              </a:r>
              <a:r>
                <a:rPr lang="uk-UA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uk-UA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uk-UA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комуністичний лад)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571472" y="500042"/>
          <a:ext cx="828680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857224" y="1285860"/>
            <a:ext cx="7537495" cy="5172101"/>
            <a:chOff x="857224" y="1285860"/>
            <a:chExt cx="7537495" cy="5172101"/>
          </a:xfrm>
        </p:grpSpPr>
        <p:graphicFrame>
          <p:nvGraphicFramePr>
            <p:cNvPr id="4" name="Object 12"/>
            <p:cNvGraphicFramePr>
              <a:graphicFrameLocks noChangeAspect="1"/>
            </p:cNvGraphicFramePr>
            <p:nvPr/>
          </p:nvGraphicFramePr>
          <p:xfrm>
            <a:off x="3357554" y="5000636"/>
            <a:ext cx="2928958" cy="1457325"/>
          </p:xfrm>
          <a:graphic>
            <a:graphicData uri="http://schemas.openxmlformats.org/presentationml/2006/ole">
              <p:oleObj spid="_x0000_s66562" name="Clip" r:id="rId8" imgW="4038840" imgH="2534400" progId="MS_ClipArt_Gallery.2">
                <p:embed/>
              </p:oleObj>
            </a:graphicData>
          </a:graphic>
        </p:graphicFrame>
        <p:graphicFrame>
          <p:nvGraphicFramePr>
            <p:cNvPr id="6" name="Object 24"/>
            <p:cNvGraphicFramePr>
              <a:graphicFrameLocks noChangeAspect="1"/>
            </p:cNvGraphicFramePr>
            <p:nvPr/>
          </p:nvGraphicFramePr>
          <p:xfrm>
            <a:off x="6786578" y="1928802"/>
            <a:ext cx="1608141" cy="1608141"/>
          </p:xfrm>
          <a:graphic>
            <a:graphicData uri="http://schemas.openxmlformats.org/presentationml/2006/ole">
              <p:oleObj spid="_x0000_s66563" name="Clip" r:id="rId9" imgW="2328120" imgH="2327040" progId="MS_ClipArt_Gallery.2">
                <p:embed/>
              </p:oleObj>
            </a:graphicData>
          </a:graphic>
        </p:graphicFrame>
        <p:graphicFrame>
          <p:nvGraphicFramePr>
            <p:cNvPr id="7" name="Object 16"/>
            <p:cNvGraphicFramePr>
              <a:graphicFrameLocks noChangeAspect="1"/>
            </p:cNvGraphicFramePr>
            <p:nvPr/>
          </p:nvGraphicFramePr>
          <p:xfrm>
            <a:off x="857224" y="1285860"/>
            <a:ext cx="2438400" cy="1778000"/>
          </p:xfrm>
          <a:graphic>
            <a:graphicData uri="http://schemas.openxmlformats.org/presentationml/2006/ole">
              <p:oleObj spid="_x0000_s66564" name="Clip" r:id="rId10" imgW="2990520" imgH="2180880" progId="MS_ClipArt_Gallery.2">
                <p:embed/>
              </p:oleObj>
            </a:graphicData>
          </a:graphic>
        </p:graphicFrame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37" name="WordArt 25"/>
          <p:cNvSpPr>
            <a:spLocks noChangeArrowheads="1" noChangeShapeType="1" noTextEdit="1"/>
          </p:cNvSpPr>
          <p:nvPr/>
        </p:nvSpPr>
        <p:spPr bwMode="auto">
          <a:xfrm>
            <a:off x="642910" y="1714488"/>
            <a:ext cx="243280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5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kern="1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mpact"/>
              </a:rPr>
              <a:t>Кондорсе</a:t>
            </a:r>
            <a:endParaRPr lang="ru-RU" sz="3600" kern="1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Impact"/>
            </a:endParaRPr>
          </a:p>
        </p:txBody>
      </p:sp>
      <p:sp>
        <p:nvSpPr>
          <p:cNvPr id="13342" name="AutoShape 30"/>
          <p:cNvSpPr>
            <a:spLocks noChangeArrowheads="1"/>
          </p:cNvSpPr>
          <p:nvPr/>
        </p:nvSpPr>
        <p:spPr bwMode="auto">
          <a:xfrm>
            <a:off x="3357554" y="1857364"/>
            <a:ext cx="1216403" cy="320257"/>
          </a:xfrm>
          <a:prstGeom prst="rightArrow">
            <a:avLst>
              <a:gd name="adj1" fmla="val 50000"/>
              <a:gd name="adj2" fmla="val 5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4714876" y="1785926"/>
            <a:ext cx="3571900" cy="519351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розуму</a:t>
            </a:r>
            <a:endParaRPr lang="ru-RU" b="1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Критерії суспільного прогресу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WordArt 25"/>
          <p:cNvSpPr>
            <a:spLocks noChangeArrowheads="1" noChangeShapeType="1" noTextEdit="1"/>
          </p:cNvSpPr>
          <p:nvPr/>
        </p:nvSpPr>
        <p:spPr bwMode="auto">
          <a:xfrm>
            <a:off x="642910" y="3000372"/>
            <a:ext cx="243280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5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kern="10" dirty="0" err="1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mpact"/>
              </a:rPr>
              <a:t>Сен-Семон</a:t>
            </a:r>
            <a:endParaRPr lang="ru-RU" sz="3600" kern="1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Impact"/>
            </a:endParaRPr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>
            <a:off x="3357554" y="3143248"/>
            <a:ext cx="1216403" cy="320257"/>
          </a:xfrm>
          <a:prstGeom prst="rightArrow">
            <a:avLst>
              <a:gd name="adj1" fmla="val 50000"/>
              <a:gd name="adj2" fmla="val 5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4714876" y="2714620"/>
            <a:ext cx="3571900" cy="1298377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моралі</a:t>
            </a:r>
            <a:r>
              <a:rPr lang="ru-RU" b="1" dirty="0" smtClean="0"/>
              <a:t>, люди </a:t>
            </a:r>
            <a:r>
              <a:rPr lang="ru-RU" b="1" dirty="0" err="1" smtClean="0"/>
              <a:t>повині</a:t>
            </a:r>
            <a:r>
              <a:rPr lang="ru-RU" b="1" dirty="0" smtClean="0"/>
              <a:t> </a:t>
            </a:r>
            <a:r>
              <a:rPr lang="ru-RU" b="1" dirty="0" err="1" smtClean="0"/>
              <a:t>відноситися</a:t>
            </a:r>
            <a:r>
              <a:rPr lang="ru-RU" b="1" dirty="0" smtClean="0"/>
              <a:t> один до одного як </a:t>
            </a:r>
            <a:r>
              <a:rPr lang="ru-RU" b="1" dirty="0" err="1" smtClean="0"/>
              <a:t>брати</a:t>
            </a:r>
            <a:endParaRPr lang="ru-RU" b="1" dirty="0"/>
          </a:p>
        </p:txBody>
      </p:sp>
      <p:sp>
        <p:nvSpPr>
          <p:cNvPr id="25" name="WordArt 25"/>
          <p:cNvSpPr>
            <a:spLocks noChangeArrowheads="1" noChangeShapeType="1" noTextEdit="1"/>
          </p:cNvSpPr>
          <p:nvPr/>
        </p:nvSpPr>
        <p:spPr bwMode="auto">
          <a:xfrm>
            <a:off x="642910" y="4214818"/>
            <a:ext cx="243280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5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kern="1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Impact"/>
              </a:rPr>
              <a:t>Гегель </a:t>
            </a:r>
            <a:endParaRPr lang="ru-RU" sz="3600" kern="1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Impact"/>
            </a:endParaRP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3357554" y="4500570"/>
            <a:ext cx="1216403" cy="320257"/>
          </a:xfrm>
          <a:prstGeom prst="rightArrow">
            <a:avLst>
              <a:gd name="adj1" fmla="val 50000"/>
              <a:gd name="adj2" fmla="val 5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714876" y="4429132"/>
            <a:ext cx="3571900" cy="908864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усвідомлення</a:t>
            </a:r>
            <a:r>
              <a:rPr lang="ru-RU" b="1" dirty="0" smtClean="0"/>
              <a:t> </a:t>
            </a:r>
            <a:r>
              <a:rPr lang="ru-RU" b="1" dirty="0" err="1" smtClean="0"/>
              <a:t>свободи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 animBg="1"/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Питання до розгляду: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Теоретичні обґрунтування теорії соціального прогресу.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Антипрогресистські</a:t>
            </a:r>
            <a:r>
              <a:rPr lang="uk-UA" sz="40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концепції.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періодизації суспільного розвитку.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Критерії суспільного </a:t>
            </a:r>
            <a:r>
              <a:rPr lang="uk-UA" sz="4000" b="1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погресу</a:t>
            </a:r>
            <a:r>
              <a:rPr lang="uk-UA" sz="40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Сьогодні соціальні системи порівнюються за такими критеріями: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397000"/>
          <a:ext cx="835824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85723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Універсальний критерій суспільного прогресу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143116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Загальне становище людини в соціальній системі, діапазон її загальнокультурного розвитку, рівень матеріальної, соціально-політичної і духовної свободи.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3214678" y="5286388"/>
          <a:ext cx="3214710" cy="1185862"/>
        </p:xfrm>
        <a:graphic>
          <a:graphicData uri="http://schemas.openxmlformats.org/presentationml/2006/ole">
            <p:oleObj spid="_x0000_s67586" name="Clip" r:id="rId4" imgW="1135080" imgH="465840" progId="MS_ClipArt_Gallery.2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Отже,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Суспільний прогрес, це такий поступальний розвиток суспільства, що сприяє збільшенню свободи людини, розширенню можливостей для вільного розвитку її індивідуальності, утвердженню у взаєминах між людьми і соціальними групами гуманізму, соціальної справедливості, злагоди і демократії.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571480"/>
            <a:ext cx="4500594" cy="4714908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Дякую </a:t>
            </a:r>
          </a:p>
          <a:p>
            <a:pPr algn="ctr"/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</a:t>
            </a:r>
          </a:p>
          <a:p>
            <a:pPr algn="ctr"/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вагу.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071802" y="3276605"/>
          <a:ext cx="3357563" cy="866775"/>
        </p:xfrm>
        <a:graphic>
          <a:graphicData uri="http://schemas.openxmlformats.org/presentationml/2006/ole">
            <p:oleObj spid="_x0000_s2051" name="Clip" r:id="rId3" imgW="1767240" imgH="415800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000364" y="3286124"/>
          <a:ext cx="3357586" cy="866780"/>
        </p:xfrm>
        <a:graphic>
          <a:graphicData uri="http://schemas.openxmlformats.org/presentationml/2006/ole">
            <p:oleObj spid="_x0000_s2050" name="Clip" r:id="rId4" imgW="1767240" imgH="415800" progId="">
              <p:embed/>
            </p:oleObj>
          </a:graphicData>
        </a:graphic>
      </p:graphicFrame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714744" y="4286256"/>
            <a:ext cx="2357454" cy="261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суспільство</a:t>
            </a:r>
            <a:endParaRPr lang="ru-RU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648200" y="4572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648200" y="2071688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547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Суспільний розвиток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00100" y="1071546"/>
            <a:ext cx="7143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148" idx="1"/>
          </p:cNvCxnSpPr>
          <p:nvPr/>
        </p:nvCxnSpPr>
        <p:spPr>
          <a:xfrm rot="10800000">
            <a:off x="2428860" y="2786059"/>
            <a:ext cx="1285884" cy="1631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0034" y="21431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Якісні  зміни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які</a:t>
            </a: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158" y="271462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мають певний напрямок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Выноска 1 28"/>
          <p:cNvSpPr/>
          <p:nvPr/>
        </p:nvSpPr>
        <p:spPr>
          <a:xfrm>
            <a:off x="6072198" y="1214422"/>
            <a:ext cx="2714644" cy="714380"/>
          </a:xfrm>
          <a:prstGeom prst="borderCallout1">
            <a:avLst>
              <a:gd name="adj1" fmla="val 2083"/>
              <a:gd name="adj2" fmla="val 1079"/>
              <a:gd name="adj3" fmla="val 112500"/>
              <a:gd name="adj4" fmla="val -38333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прогрес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357950" y="2214554"/>
            <a:ext cx="2549257" cy="1464231"/>
          </a:xfrm>
          <a:prstGeom prst="round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Від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нижчого</a:t>
            </a:r>
            <a:r>
              <a:rPr lang="ru-RU" sz="2000" b="1" dirty="0" smtClean="0">
                <a:solidFill>
                  <a:srgbClr val="C00000"/>
                </a:solidFill>
              </a:rPr>
              <a:t> до </a:t>
            </a:r>
            <a:r>
              <a:rPr lang="ru-RU" sz="2000" b="1" dirty="0" err="1" smtClean="0">
                <a:solidFill>
                  <a:srgbClr val="C00000"/>
                </a:solidFill>
              </a:rPr>
              <a:t>вищого</a:t>
            </a:r>
            <a:r>
              <a:rPr lang="ru-RU" sz="20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Від простого до складного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285720" y="4714884"/>
            <a:ext cx="4141951" cy="919401"/>
          </a:xfrm>
          <a:prstGeom prst="roundRect">
            <a:avLst/>
          </a:prstGeom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Від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вищого</a:t>
            </a:r>
            <a:r>
              <a:rPr lang="ru-RU" sz="2400" b="1" dirty="0" smtClean="0">
                <a:solidFill>
                  <a:srgbClr val="C00000"/>
                </a:solidFill>
              </a:rPr>
              <a:t> до </a:t>
            </a:r>
            <a:r>
              <a:rPr lang="ru-RU" sz="2400" b="1" dirty="0" err="1" smtClean="0">
                <a:solidFill>
                  <a:srgbClr val="C00000"/>
                </a:solidFill>
              </a:rPr>
              <a:t>нижчого</a:t>
            </a:r>
            <a:r>
              <a:rPr lang="ru-RU" sz="2400" b="1" dirty="0" smtClean="0">
                <a:solidFill>
                  <a:srgbClr val="C00000"/>
                </a:solidFill>
              </a:rPr>
              <a:t> –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деградація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6" name="Выноска 1 35"/>
          <p:cNvSpPr/>
          <p:nvPr/>
        </p:nvSpPr>
        <p:spPr>
          <a:xfrm>
            <a:off x="6143636" y="5786454"/>
            <a:ext cx="2714644" cy="714380"/>
          </a:xfrm>
          <a:prstGeom prst="borderCallout1">
            <a:avLst>
              <a:gd name="adj1" fmla="val 99416"/>
              <a:gd name="adj2" fmla="val 26"/>
              <a:gd name="adj3" fmla="val -20832"/>
              <a:gd name="adj4" fmla="val -397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регрес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100010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5572140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42844" y="142852"/>
            <a:ext cx="8858312" cy="6572296"/>
          </a:xfrm>
          <a:prstGeom prst="roundRect">
            <a:avLst>
              <a:gd name="adj" fmla="val 4638"/>
            </a:avLst>
          </a:prstGeom>
          <a:noFill/>
          <a:ln cmpd="tri">
            <a:bevel/>
          </a:ln>
          <a:scene3d>
            <a:camera prst="orthographicFront"/>
            <a:lightRig rig="threePt" dir="t"/>
          </a:scene3d>
          <a:sp3d extrusionH="76200">
            <a:bevelT w="152400" h="50800" prst="softRound"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3929058" y="2500306"/>
            <a:ext cx="3364714" cy="1190636"/>
            <a:chOff x="3929058" y="2500306"/>
            <a:chExt cx="3364714" cy="1190636"/>
          </a:xfrm>
        </p:grpSpPr>
        <p:pic>
          <p:nvPicPr>
            <p:cNvPr id="23" name="Рисунок 22" descr="Рисунок1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29058" y="2500306"/>
              <a:ext cx="3364714" cy="7348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14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000496" y="3429000"/>
              <a:ext cx="3286148" cy="2619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uk-UA" sz="3600" b="1" kern="1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Impact"/>
                </a:rPr>
                <a:t>суспільство</a:t>
              </a:r>
              <a:endParaRPr lang="ru-RU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endParaRPr>
            </a:p>
          </p:txBody>
        </p:sp>
      </p:grp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57818" y="3714752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357818" y="1428736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214282" y="285728"/>
            <a:ext cx="3657600" cy="1142985"/>
          </a:xfrm>
        </p:spPr>
        <p:txBody>
          <a:bodyPr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25400" dir="540000" sx="102000" sy="102000" algn="tl" rotWithShape="0">
                    <a:schemeClr val="tx1">
                      <a:lumMod val="95000"/>
                      <a:lumOff val="5000"/>
                      <a:alpha val="70000"/>
                    </a:schemeClr>
                  </a:outerShdw>
                </a:effectLst>
              </a:rPr>
              <a:t>Суспільний </a:t>
            </a:r>
            <a:b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25400" dir="540000" sx="102000" sy="102000" algn="tl" rotWithShape="0">
                    <a:schemeClr val="tx1">
                      <a:lumMod val="95000"/>
                      <a:lumOff val="5000"/>
                      <a:alpha val="70000"/>
                    </a:schemeClr>
                  </a:outerShdw>
                </a:effectLst>
              </a:rPr>
            </a:b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dist="25400" dir="540000" sx="102000" sy="102000" algn="tl" rotWithShape="0">
                    <a:schemeClr val="tx1">
                      <a:lumMod val="95000"/>
                      <a:lumOff val="5000"/>
                      <a:alpha val="70000"/>
                    </a:schemeClr>
                  </a:outerShdw>
                </a:effectLst>
              </a:rPr>
              <a:t>розвиток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dist="25400" dir="540000" sx="102000" sy="102000" algn="tl" rotWithShape="0">
                  <a:schemeClr val="tx1">
                    <a:lumMod val="95000"/>
                    <a:lumOff val="5000"/>
                    <a:alpha val="70000"/>
                  </a:scheme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0034" y="1428736"/>
            <a:ext cx="300039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286644" y="2857496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58082" y="335756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Якісні  зміни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endParaRPr lang="uk-U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2330" y="407194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 певний напрямок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Выноска 1 28"/>
          <p:cNvSpPr/>
          <p:nvPr/>
        </p:nvSpPr>
        <p:spPr>
          <a:xfrm>
            <a:off x="6215074" y="285728"/>
            <a:ext cx="2714644" cy="714380"/>
          </a:xfrm>
          <a:prstGeom prst="borderCallout1">
            <a:avLst>
              <a:gd name="adj1" fmla="val 2083"/>
              <a:gd name="adj2" fmla="val 1079"/>
              <a:gd name="adj3" fmla="val 159329"/>
              <a:gd name="adj4" fmla="val -18616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прогрес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428596" y="1714488"/>
            <a:ext cx="2549257" cy="1464231"/>
          </a:xfrm>
          <a:prstGeom prst="round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Від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нижчого</a:t>
            </a:r>
            <a:r>
              <a:rPr lang="ru-RU" sz="2000" b="1" dirty="0" smtClean="0">
                <a:solidFill>
                  <a:srgbClr val="C00000"/>
                </a:solidFill>
              </a:rPr>
              <a:t> до </a:t>
            </a:r>
            <a:r>
              <a:rPr lang="ru-RU" sz="2000" b="1" dirty="0" err="1" smtClean="0">
                <a:solidFill>
                  <a:srgbClr val="C00000"/>
                </a:solidFill>
              </a:rPr>
              <a:t>вищого</a:t>
            </a:r>
            <a:r>
              <a:rPr lang="ru-RU" sz="20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Від простого до складного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4714876" y="5715016"/>
            <a:ext cx="4141951" cy="91940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Від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вищого</a:t>
            </a:r>
            <a:r>
              <a:rPr lang="ru-RU" sz="2400" b="1" dirty="0" smtClean="0">
                <a:solidFill>
                  <a:srgbClr val="0070C0"/>
                </a:solidFill>
              </a:rPr>
              <a:t> до </a:t>
            </a:r>
            <a:r>
              <a:rPr lang="ru-RU" sz="2400" b="1" dirty="0" err="1" smtClean="0">
                <a:solidFill>
                  <a:srgbClr val="0070C0"/>
                </a:solidFill>
              </a:rPr>
              <a:t>нижчого</a:t>
            </a:r>
            <a:r>
              <a:rPr lang="ru-RU" sz="2400" b="1" dirty="0" smtClean="0">
                <a:solidFill>
                  <a:srgbClr val="0070C0"/>
                </a:solidFill>
              </a:rPr>
              <a:t> – 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деградація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6" name="Выноска 1 35"/>
          <p:cNvSpPr/>
          <p:nvPr/>
        </p:nvSpPr>
        <p:spPr>
          <a:xfrm>
            <a:off x="428596" y="5357826"/>
            <a:ext cx="3143272" cy="1071570"/>
          </a:xfrm>
          <a:prstGeom prst="borderCallout1">
            <a:avLst>
              <a:gd name="adj1" fmla="val 102140"/>
              <a:gd name="adj2" fmla="val 100720"/>
              <a:gd name="adj3" fmla="val -64860"/>
              <a:gd name="adj4" fmla="val 162530"/>
            </a:avLst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регрес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4942" y="428604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86380" y="478632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42844" y="142852"/>
            <a:ext cx="8858312" cy="6572296"/>
          </a:xfrm>
          <a:prstGeom prst="roundRect">
            <a:avLst>
              <a:gd name="adj" fmla="val 4638"/>
            </a:avLst>
          </a:prstGeom>
          <a:noFill/>
          <a:ln cmpd="tri">
            <a:bevel/>
          </a:ln>
          <a:scene3d>
            <a:camera prst="orthographicFront"/>
            <a:lightRig rig="threePt" dir="t"/>
          </a:scene3d>
          <a:sp3d extrusionH="76200">
            <a:bevelT w="152400" h="50800" prst="softRound"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29" grpId="0" animBg="1"/>
      <p:bldP spid="30" grpId="0" animBg="1"/>
      <p:bldP spid="34" grpId="0" animBg="1"/>
      <p:bldP spid="36" grpId="0" animBg="1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85723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Теоретичні обґрунтування теорії соціального прогресу дали:</a:t>
            </a:r>
          </a:p>
        </p:txBody>
      </p:sp>
      <p:pic>
        <p:nvPicPr>
          <p:cNvPr id="6" name="Рисунок 5" descr="1252400768_turg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1346331" cy="192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nb_pinacoteca_unknown_french_xviii_marie-jean-antoine-nicolas_caritat_marquis_de_condorc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500174"/>
            <a:ext cx="1428760" cy="193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геге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57619" y="1500174"/>
            <a:ext cx="1458049" cy="192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80px-Engels_18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1500173"/>
            <a:ext cx="1484306" cy="189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248967418_karl-mar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1500174"/>
            <a:ext cx="1489851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42910" y="3714752"/>
            <a:ext cx="1500198" cy="2571768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rgbClr val="0070C0"/>
                </a:solidFill>
              </a:rPr>
              <a:t>Анн</a:t>
            </a:r>
            <a:r>
              <a:rPr lang="uk-UA" b="1" dirty="0" smtClean="0">
                <a:solidFill>
                  <a:srgbClr val="0070C0"/>
                </a:solidFill>
              </a:rPr>
              <a:t> Робер Жак </a:t>
            </a:r>
            <a:r>
              <a:rPr lang="uk-UA" b="1" dirty="0" err="1" smtClean="0">
                <a:solidFill>
                  <a:srgbClr val="0070C0"/>
                </a:solidFill>
              </a:rPr>
              <a:t>Тюрго</a:t>
            </a:r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французький філософ-просвітитель, економіст</a:t>
            </a:r>
            <a:endParaRPr lang="ru-RU" sz="12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3714752"/>
            <a:ext cx="1500198" cy="2571768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Жан </a:t>
            </a:r>
            <a:r>
              <a:rPr lang="uk-UA" b="1" dirty="0" err="1" smtClean="0">
                <a:solidFill>
                  <a:srgbClr val="0070C0"/>
                </a:solidFill>
              </a:rPr>
              <a:t>Кондросе</a:t>
            </a:r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французький мислитель, політичний діяч,</a:t>
            </a:r>
          </a:p>
          <a:p>
            <a:pPr algn="ctr"/>
            <a:r>
              <a:rPr lang="uk-UA" sz="1200" b="1" i="1" dirty="0" smtClean="0"/>
              <a:t>Засновник теорії прогресу</a:t>
            </a:r>
            <a:endParaRPr lang="ru-RU" sz="1200" b="1" i="1" dirty="0" smtClean="0"/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714752"/>
            <a:ext cx="1428760" cy="2571768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Георг </a:t>
            </a:r>
            <a:r>
              <a:rPr lang="uk-UA" b="1" dirty="0">
                <a:solidFill>
                  <a:srgbClr val="0070C0"/>
                </a:solidFill>
              </a:rPr>
              <a:t>Г</a:t>
            </a:r>
            <a:r>
              <a:rPr lang="uk-UA" b="1" dirty="0" smtClean="0">
                <a:solidFill>
                  <a:srgbClr val="0070C0"/>
                </a:solidFill>
              </a:rPr>
              <a:t>егель </a:t>
            </a: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видатний німецький філософ, один із засновників класичної нім. філософії</a:t>
            </a:r>
            <a:endParaRPr lang="ru-RU" sz="1200" b="1" i="1" dirty="0" smtClean="0"/>
          </a:p>
          <a:p>
            <a:pPr algn="ctr"/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0694" y="3714752"/>
            <a:ext cx="1428760" cy="2571768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Карл </a:t>
            </a:r>
            <a:r>
              <a:rPr lang="uk-UA" b="1" dirty="0">
                <a:solidFill>
                  <a:srgbClr val="0070C0"/>
                </a:solidFill>
              </a:rPr>
              <a:t>М</a:t>
            </a:r>
            <a:r>
              <a:rPr lang="uk-UA" b="1" dirty="0" smtClean="0">
                <a:solidFill>
                  <a:srgbClr val="0070C0"/>
                </a:solidFill>
              </a:rPr>
              <a:t>аркс</a:t>
            </a: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видатний німецький філософ, економіст, політичний журналіст</a:t>
            </a:r>
            <a:endParaRPr lang="ru-RU" sz="1200" b="1" i="1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72330" y="3714752"/>
            <a:ext cx="1428760" cy="2571768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Фрідріх </a:t>
            </a:r>
            <a:r>
              <a:rPr lang="uk-UA" b="1" dirty="0">
                <a:solidFill>
                  <a:srgbClr val="0070C0"/>
                </a:solidFill>
              </a:rPr>
              <a:t>Е</a:t>
            </a:r>
            <a:r>
              <a:rPr lang="uk-UA" b="1" dirty="0" smtClean="0">
                <a:solidFill>
                  <a:srgbClr val="0070C0"/>
                </a:solidFill>
              </a:rPr>
              <a:t>нгельс</a:t>
            </a: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німецький філософ, історик, політичний діяч, підприємець</a:t>
            </a:r>
            <a:endParaRPr lang="ru-RU" sz="1200" b="1" i="1" dirty="0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1472" y="2143116"/>
            <a:ext cx="1500198" cy="4143404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uk-UA" b="1" dirty="0" err="1" smtClean="0">
                <a:solidFill>
                  <a:srgbClr val="0070C0"/>
                </a:solidFill>
              </a:rPr>
              <a:t>Анн</a:t>
            </a:r>
            <a:r>
              <a:rPr lang="uk-UA" b="1" dirty="0" smtClean="0">
                <a:solidFill>
                  <a:srgbClr val="0070C0"/>
                </a:solidFill>
              </a:rPr>
              <a:t> Робер Жак </a:t>
            </a:r>
            <a:r>
              <a:rPr lang="uk-UA" b="1" dirty="0" err="1" smtClean="0">
                <a:solidFill>
                  <a:srgbClr val="0070C0"/>
                </a:solidFill>
              </a:rPr>
              <a:t>Тюрго</a:t>
            </a:r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французький філософ-просвітитель, економіст</a:t>
            </a:r>
            <a:endParaRPr lang="ru-RU" sz="1200" b="1" i="1" dirty="0"/>
          </a:p>
        </p:txBody>
      </p:sp>
      <p:pic>
        <p:nvPicPr>
          <p:cNvPr id="6" name="Рисунок 5" descr="1252400768_turg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85992"/>
            <a:ext cx="1346331" cy="208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1643042" y="785794"/>
          <a:ext cx="707236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000892" y="642918"/>
            <a:ext cx="1714512" cy="5500726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Жан </a:t>
            </a:r>
            <a:r>
              <a:rPr lang="uk-UA" b="1" dirty="0" err="1" smtClean="0">
                <a:solidFill>
                  <a:srgbClr val="0070C0"/>
                </a:solidFill>
              </a:rPr>
              <a:t>Кондросе</a:t>
            </a:r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французький мислитель, політичний діяч,</a:t>
            </a:r>
          </a:p>
          <a:p>
            <a:pPr algn="ctr"/>
            <a:r>
              <a:rPr lang="uk-UA" sz="1200" b="1" i="1" dirty="0" smtClean="0"/>
              <a:t>Засновник теорії прогресу</a:t>
            </a:r>
            <a:endParaRPr lang="ru-RU" sz="1200" b="1" i="1" dirty="0" smtClean="0"/>
          </a:p>
          <a:p>
            <a:pPr algn="ctr"/>
            <a:endParaRPr lang="ru-RU" dirty="0"/>
          </a:p>
        </p:txBody>
      </p:sp>
      <p:pic>
        <p:nvPicPr>
          <p:cNvPr id="9" name="Рисунок 8" descr="nb_pinacoteca_unknown_french_xviii_marie-jean-antoine-nicolas_caritat_marquis_de_condorc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000108"/>
            <a:ext cx="142876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Выноска-облако 10"/>
          <p:cNvSpPr/>
          <p:nvPr/>
        </p:nvSpPr>
        <p:spPr>
          <a:xfrm flipH="1">
            <a:off x="642910" y="571480"/>
            <a:ext cx="4929222" cy="2428892"/>
          </a:xfrm>
          <a:prstGeom prst="cloudCallout">
            <a:avLst>
              <a:gd name="adj1" fmla="val -71960"/>
              <a:gd name="adj2" fmla="val 6489"/>
            </a:avLst>
          </a:prstGeom>
          <a:solidFill>
            <a:srgbClr val="0070C0">
              <a:alpha val="57000"/>
            </a:srgbClr>
          </a:solidFill>
          <a:effectLst>
            <a:outerShdw blurRad="114300" dist="88900" dir="2154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Социальный прогресс - </a:t>
            </a:r>
          </a:p>
          <a:p>
            <a:r>
              <a:rPr lang="ru-RU" sz="2000" b="1" dirty="0" smtClean="0"/>
              <a:t>восходящее развитие</a:t>
            </a:r>
          </a:p>
          <a:p>
            <a:r>
              <a:rPr lang="ru-RU" sz="2000" b="1" dirty="0" smtClean="0"/>
              <a:t>человеческого разума</a:t>
            </a:r>
            <a:endParaRPr lang="ru-RU" sz="2000" b="1" dirty="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4714876" y="2500306"/>
            <a:ext cx="2143140" cy="3714776"/>
          </a:xfrm>
          <a:prstGeom prst="upArrowCallout">
            <a:avLst>
              <a:gd name="adj1" fmla="val 9753"/>
              <a:gd name="adj2" fmla="val 10116"/>
              <a:gd name="adj3" fmla="val 15925"/>
              <a:gd name="adj4" fmla="val 74052"/>
            </a:avLst>
          </a:prstGeom>
          <a:solidFill>
            <a:schemeClr val="bg1"/>
          </a:solidFill>
          <a:effectLst>
            <a:outerShdw blurRad="190500" dist="139700" dir="18900000" algn="bl" rotWithShape="0">
              <a:srgbClr val="0070C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Розвивав ідею прогресу як прогресу розуму і науки</a:t>
            </a:r>
            <a:endParaRPr lang="ru-RU" dirty="0"/>
          </a:p>
        </p:txBody>
      </p:sp>
      <p:pic>
        <p:nvPicPr>
          <p:cNvPr id="18" name="Рисунок 17" descr="thinki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5786" y="3143248"/>
            <a:ext cx="3472665" cy="337344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472" y="714356"/>
            <a:ext cx="1785950" cy="5715040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Георг </a:t>
            </a:r>
            <a:r>
              <a:rPr lang="uk-UA" b="1" dirty="0">
                <a:solidFill>
                  <a:srgbClr val="0070C0"/>
                </a:solidFill>
              </a:rPr>
              <a:t>Г</a:t>
            </a:r>
            <a:r>
              <a:rPr lang="uk-UA" b="1" dirty="0" smtClean="0">
                <a:solidFill>
                  <a:srgbClr val="0070C0"/>
                </a:solidFill>
              </a:rPr>
              <a:t>егель </a:t>
            </a: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видатний німецький філософ, один із засновників класичної нім. філософії</a:t>
            </a:r>
            <a:endParaRPr lang="ru-RU" sz="1200" b="1" i="1" dirty="0" smtClean="0"/>
          </a:p>
          <a:p>
            <a:pPr algn="ctr"/>
            <a:endParaRPr lang="ru-RU" sz="1200" dirty="0"/>
          </a:p>
        </p:txBody>
      </p:sp>
      <p:pic>
        <p:nvPicPr>
          <p:cNvPr id="8" name="Рисунок 7" descr="геге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2910" y="857232"/>
            <a:ext cx="1566201" cy="206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14612" y="500042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Діалектичне тлумачення проблем прогресу, розглядаючи історію і з боку накопичення жорстокості, і з боку </a:t>
            </a:r>
            <a:r>
              <a:rPr lang="uk-UA" sz="2000" b="1" dirty="0" err="1" smtClean="0">
                <a:solidFill>
                  <a:schemeClr val="accent5">
                    <a:lumMod val="50000"/>
                  </a:schemeClr>
                </a:solidFill>
              </a:rPr>
              <a:t>людинотворчого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 злету культури.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000364" y="3500438"/>
            <a:ext cx="5000660" cy="1785950"/>
          </a:xfrm>
          <a:prstGeom prst="wedgeRoundRectCallout">
            <a:avLst>
              <a:gd name="adj1" fmla="val -61126"/>
              <a:gd name="adj2" fmla="val -1412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Прогресс</a:t>
            </a:r>
            <a:r>
              <a:rPr lang="en-US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</a:rPr>
              <a:t> не только принцип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разума, но и принцип мировых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событий.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грес і періодизація суспільного розвитк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472" y="714356"/>
            <a:ext cx="1785950" cy="5715040"/>
          </a:xfrm>
          <a:prstGeom prst="roundRect">
            <a:avLst>
              <a:gd name="adj" fmla="val 1120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406400" dist="165100" dir="215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endParaRPr lang="uk-UA" b="1" dirty="0">
              <a:solidFill>
                <a:srgbClr val="0070C0"/>
              </a:solidFill>
            </a:endParaRPr>
          </a:p>
          <a:p>
            <a:pPr algn="ctr"/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Георг </a:t>
            </a:r>
            <a:r>
              <a:rPr lang="uk-UA" b="1" dirty="0">
                <a:solidFill>
                  <a:srgbClr val="0070C0"/>
                </a:solidFill>
              </a:rPr>
              <a:t>Г</a:t>
            </a:r>
            <a:r>
              <a:rPr lang="uk-UA" b="1" dirty="0" smtClean="0">
                <a:solidFill>
                  <a:srgbClr val="0070C0"/>
                </a:solidFill>
              </a:rPr>
              <a:t>егель </a:t>
            </a:r>
          </a:p>
          <a:p>
            <a:pPr algn="ctr"/>
            <a:r>
              <a:rPr lang="uk-UA" dirty="0" smtClean="0"/>
              <a:t>- </a:t>
            </a:r>
            <a:r>
              <a:rPr lang="uk-UA" sz="1200" b="1" i="1" dirty="0" smtClean="0"/>
              <a:t>видатний німецький філософ, один із засновників класичної нім. філософії</a:t>
            </a:r>
            <a:endParaRPr lang="ru-RU" sz="1200" b="1" i="1" dirty="0" smtClean="0"/>
          </a:p>
          <a:p>
            <a:pPr algn="ctr"/>
            <a:endParaRPr lang="ru-RU" sz="1200" dirty="0"/>
          </a:p>
        </p:txBody>
      </p:sp>
      <p:pic>
        <p:nvPicPr>
          <p:cNvPr id="8" name="Рисунок 7" descr="геге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2910" y="857232"/>
            <a:ext cx="1566201" cy="206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14612" y="500042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Діалектичне тлумачення проблем прогресу, розглядаючи історію і з боку накопичення жорстокості, і з боку </a:t>
            </a:r>
            <a:r>
              <a:rPr lang="uk-UA" sz="2000" b="1" dirty="0" err="1" smtClean="0">
                <a:solidFill>
                  <a:schemeClr val="accent5">
                    <a:lumMod val="50000"/>
                  </a:schemeClr>
                </a:solidFill>
              </a:rPr>
              <a:t>людинотворчого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 злету культури.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71736" y="1928802"/>
            <a:ext cx="6215106" cy="4286280"/>
            <a:chOff x="2571736" y="1928802"/>
            <a:chExt cx="6215106" cy="428628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571736" y="1928802"/>
              <a:ext cx="3000396" cy="192882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rgbClr val="7030A0"/>
                  </a:solidFill>
                </a:rPr>
                <a:t>Кожна епоха – унікальний і необхідний щабель у загальноісторичному розвитку людства.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786446" y="1928802"/>
              <a:ext cx="3000396" cy="192882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rgbClr val="7030A0"/>
                  </a:solidFill>
                </a:rPr>
                <a:t>В рамках історичного процесу відбувається всесвітнє сходження до свободи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571736" y="3929066"/>
              <a:ext cx="6215106" cy="22860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b="1" dirty="0" smtClean="0">
                <a:solidFill>
                  <a:srgbClr val="7030A0"/>
                </a:solidFill>
              </a:endParaRPr>
            </a:p>
            <a:p>
              <a:pPr algn="ctr"/>
              <a:endParaRPr lang="uk-UA" b="1" dirty="0">
                <a:solidFill>
                  <a:srgbClr val="7030A0"/>
                </a:solidFill>
              </a:endParaRPr>
            </a:p>
            <a:p>
              <a:pPr algn="ctr"/>
              <a:r>
                <a:rPr lang="uk-UA" b="1" dirty="0" smtClean="0">
                  <a:solidFill>
                    <a:srgbClr val="7030A0"/>
                  </a:solidFill>
                </a:rPr>
                <a:t>В кожній історичній епосі є своя міра усвідомлення і реалізації свободи, яка визначається рівнем розвитку культури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00364" y="3643314"/>
              <a:ext cx="5286412" cy="1071570"/>
            </a:xfrm>
            <a:prstGeom prst="roundRect">
              <a:avLst>
                <a:gd name="adj" fmla="val 47886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dirty="0" smtClean="0"/>
                <a:t>Історія – єдиний закономірний процес</a:t>
              </a: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6699FF"/>
      </a:lt1>
      <a:dk2>
        <a:srgbClr val="1C1C1C"/>
      </a:dk2>
      <a:lt2>
        <a:srgbClr val="4D4D4D"/>
      </a:lt2>
      <a:accent1>
        <a:srgbClr val="008000"/>
      </a:accent1>
      <a:accent2>
        <a:srgbClr val="D6BB1C"/>
      </a:accent2>
      <a:accent3>
        <a:srgbClr val="B8CAFF"/>
      </a:accent3>
      <a:accent4>
        <a:srgbClr val="000000"/>
      </a:accent4>
      <a:accent5>
        <a:srgbClr val="AAC0AA"/>
      </a:accent5>
      <a:accent6>
        <a:srgbClr val="C2A918"/>
      </a:accent6>
      <a:hlink>
        <a:srgbClr val="0066FF"/>
      </a:hlink>
      <a:folHlink>
        <a:srgbClr val="CC00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113</Template>
  <TotalTime>461</TotalTime>
  <Words>901</Words>
  <Application>Microsoft Office PowerPoint</Application>
  <PresentationFormat>Экран (4:3)</PresentationFormat>
  <Paragraphs>212</Paragraphs>
  <Slides>23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master</vt:lpstr>
      <vt:lpstr>1_colormaster</vt:lpstr>
      <vt:lpstr>2_colormaster</vt:lpstr>
      <vt:lpstr>3_colormaster</vt:lpstr>
      <vt:lpstr>4_colormaster</vt:lpstr>
      <vt:lpstr>Clip</vt:lpstr>
      <vt:lpstr>Microsoft Clip Gallery</vt:lpstr>
      <vt:lpstr>Прогрес і періодизація суспільного розвитку</vt:lpstr>
      <vt:lpstr>Питання до розгляду:</vt:lpstr>
      <vt:lpstr>Суспільний розвиток</vt:lpstr>
      <vt:lpstr>Суспільний  розвиток</vt:lpstr>
      <vt:lpstr>Теоретичні обґрунтування теорії соціального прогресу дали: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Проблема періодизації суспільного прогресу </vt:lpstr>
      <vt:lpstr>Слайд 15</vt:lpstr>
      <vt:lpstr>Слайд 16</vt:lpstr>
      <vt:lpstr>Слайд 17</vt:lpstr>
      <vt:lpstr>Слайд 18</vt:lpstr>
      <vt:lpstr>Критерії суспільного прогресу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Прогрес і періодизація суспільного розвитку</dc:title>
  <dc:creator>XTreme</dc:creator>
  <cp:lastModifiedBy>XTreme</cp:lastModifiedBy>
  <cp:revision>48</cp:revision>
  <dcterms:created xsi:type="dcterms:W3CDTF">2009-10-21T09:43:01Z</dcterms:created>
  <dcterms:modified xsi:type="dcterms:W3CDTF">2009-10-21T18:40:41Z</dcterms:modified>
</cp:coreProperties>
</file>