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6" r:id="rId3"/>
    <p:sldId id="256" r:id="rId4"/>
    <p:sldId id="257" r:id="rId5"/>
    <p:sldId id="258" r:id="rId6"/>
    <p:sldId id="284" r:id="rId7"/>
    <p:sldId id="281" r:id="rId8"/>
    <p:sldId id="283" r:id="rId9"/>
    <p:sldId id="290" r:id="rId10"/>
    <p:sldId id="259" r:id="rId11"/>
    <p:sldId id="260" r:id="rId12"/>
    <p:sldId id="261" r:id="rId13"/>
    <p:sldId id="262" r:id="rId14"/>
    <p:sldId id="263" r:id="rId15"/>
    <p:sldId id="289" r:id="rId16"/>
    <p:sldId id="264" r:id="rId17"/>
    <p:sldId id="291" r:id="rId18"/>
    <p:sldId id="265" r:id="rId19"/>
    <p:sldId id="267" r:id="rId20"/>
    <p:sldId id="268" r:id="rId21"/>
    <p:sldId id="269" r:id="rId22"/>
    <p:sldId id="270" r:id="rId23"/>
    <p:sldId id="286" r:id="rId24"/>
    <p:sldId id="287" r:id="rId25"/>
    <p:sldId id="288" r:id="rId26"/>
    <p:sldId id="272" r:id="rId27"/>
    <p:sldId id="273" r:id="rId28"/>
    <p:sldId id="274" r:id="rId29"/>
    <p:sldId id="285" r:id="rId30"/>
    <p:sldId id="292" r:id="rId31"/>
    <p:sldId id="27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E7637-9D1F-41FA-ABC6-D83CB077E0A9}" type="doc">
      <dgm:prSet loTypeId="urn:microsoft.com/office/officeart/2005/8/layout/process4" loCatId="list" qsTypeId="urn:microsoft.com/office/officeart/2005/8/quickstyle/3d7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1547064-E54E-4E36-8470-9AA7F816FFE5}">
      <dgm:prSet phldrT="[Текст]" custT="1"/>
      <dgm:spPr/>
      <dgm:t>
        <a:bodyPr/>
        <a:lstStyle/>
        <a:p>
          <a:r>
            <a:rPr lang="uk-UA" sz="3600" dirty="0" smtClean="0"/>
            <a:t>1. Слово для розбору</a:t>
          </a:r>
          <a:endParaRPr lang="ru-RU" sz="3600" dirty="0"/>
        </a:p>
      </dgm:t>
    </dgm:pt>
    <dgm:pt modelId="{1FB2F4FA-26F5-49BF-A471-A0725068034B}" type="parTrans" cxnId="{1E1950EA-BAF2-4777-8A20-C4F54E7E7D5F}">
      <dgm:prSet/>
      <dgm:spPr/>
      <dgm:t>
        <a:bodyPr/>
        <a:lstStyle/>
        <a:p>
          <a:endParaRPr lang="ru-RU"/>
        </a:p>
      </dgm:t>
    </dgm:pt>
    <dgm:pt modelId="{DB209B11-BE78-4935-8766-D322113DFCFC}" type="sibTrans" cxnId="{1E1950EA-BAF2-4777-8A20-C4F54E7E7D5F}">
      <dgm:prSet/>
      <dgm:spPr/>
      <dgm:t>
        <a:bodyPr/>
        <a:lstStyle/>
        <a:p>
          <a:endParaRPr lang="ru-RU"/>
        </a:p>
      </dgm:t>
    </dgm:pt>
    <dgm:pt modelId="{0C600F1D-926F-497B-8A8F-06889791AE1A}">
      <dgm:prSet phldrT="[Текст]" custT="1"/>
      <dgm:spPr/>
      <dgm:t>
        <a:bodyPr/>
        <a:lstStyle/>
        <a:p>
          <a:r>
            <a:rPr lang="uk-UA" sz="2400" dirty="0" smtClean="0"/>
            <a:t>2. Установити , від якого слова утворилось аналізоване</a:t>
          </a:r>
          <a:endParaRPr lang="ru-RU" sz="2400" dirty="0"/>
        </a:p>
      </dgm:t>
    </dgm:pt>
    <dgm:pt modelId="{15402AC7-EB34-4E76-ACEF-D1EA45815722}" type="parTrans" cxnId="{2D5D6134-E968-46A3-85F6-7794931D14BD}">
      <dgm:prSet/>
      <dgm:spPr/>
      <dgm:t>
        <a:bodyPr/>
        <a:lstStyle/>
        <a:p>
          <a:endParaRPr lang="ru-RU"/>
        </a:p>
      </dgm:t>
    </dgm:pt>
    <dgm:pt modelId="{0E889AC3-83CD-4CE4-A12C-205F3D063B6F}" type="sibTrans" cxnId="{2D5D6134-E968-46A3-85F6-7794931D14BD}">
      <dgm:prSet/>
      <dgm:spPr/>
      <dgm:t>
        <a:bodyPr/>
        <a:lstStyle/>
        <a:p>
          <a:endParaRPr lang="ru-RU"/>
        </a:p>
      </dgm:t>
    </dgm:pt>
    <dgm:pt modelId="{C29A1E54-297D-4E61-A5AB-38C4E93D4FAB}">
      <dgm:prSet phldrT="[Текст]" custT="1"/>
      <dgm:spPr/>
      <dgm:t>
        <a:bodyPr/>
        <a:lstStyle/>
        <a:p>
          <a:r>
            <a:rPr lang="uk-UA" sz="2800" dirty="0" smtClean="0"/>
            <a:t>Виділити твірну основу</a:t>
          </a:r>
          <a:endParaRPr lang="ru-RU" sz="2800" dirty="0"/>
        </a:p>
      </dgm:t>
    </dgm:pt>
    <dgm:pt modelId="{399B9CF5-CAED-4EA2-9D39-D9A01B3CFA36}" type="parTrans" cxnId="{4C574780-A572-41ED-9463-4C1E23FDFEC9}">
      <dgm:prSet/>
      <dgm:spPr/>
      <dgm:t>
        <a:bodyPr/>
        <a:lstStyle/>
        <a:p>
          <a:endParaRPr lang="ru-RU"/>
        </a:p>
      </dgm:t>
    </dgm:pt>
    <dgm:pt modelId="{E8187A8A-5456-44E6-8D4A-80570A44FEAC}" type="sibTrans" cxnId="{4C574780-A572-41ED-9463-4C1E23FDFEC9}">
      <dgm:prSet/>
      <dgm:spPr/>
      <dgm:t>
        <a:bodyPr/>
        <a:lstStyle/>
        <a:p>
          <a:endParaRPr lang="ru-RU"/>
        </a:p>
      </dgm:t>
    </dgm:pt>
    <dgm:pt modelId="{CD5E581A-5DD0-4BB4-A0E0-82247C4D7BFA}">
      <dgm:prSet phldrT="[Текст]"/>
      <dgm:spPr/>
      <dgm:t>
        <a:bodyPr/>
        <a:lstStyle/>
        <a:p>
          <a:r>
            <a:rPr lang="uk-UA" dirty="0" smtClean="0"/>
            <a:t>З'ясувати словотворчі засоби</a:t>
          </a:r>
          <a:endParaRPr lang="ru-RU" dirty="0"/>
        </a:p>
      </dgm:t>
    </dgm:pt>
    <dgm:pt modelId="{6CA2E0BA-F733-4AC1-93CC-601BCB951C96}" type="parTrans" cxnId="{8A8AA745-2B91-4AF0-B2DC-539F7FC1B3C9}">
      <dgm:prSet/>
      <dgm:spPr/>
      <dgm:t>
        <a:bodyPr/>
        <a:lstStyle/>
        <a:p>
          <a:endParaRPr lang="ru-RU"/>
        </a:p>
      </dgm:t>
    </dgm:pt>
    <dgm:pt modelId="{06E4D88E-0226-495B-8E2B-C9FFD9DDEF51}" type="sibTrans" cxnId="{8A8AA745-2B91-4AF0-B2DC-539F7FC1B3C9}">
      <dgm:prSet/>
      <dgm:spPr/>
      <dgm:t>
        <a:bodyPr/>
        <a:lstStyle/>
        <a:p>
          <a:endParaRPr lang="ru-RU"/>
        </a:p>
      </dgm:t>
    </dgm:pt>
    <dgm:pt modelId="{A76540D5-B4DE-4569-94C6-C69275CD284F}">
      <dgm:prSet phldrT="[Текст]" custT="1"/>
      <dgm:spPr/>
      <dgm:t>
        <a:bodyPr/>
        <a:lstStyle/>
        <a:p>
          <a:r>
            <a:rPr lang="uk-UA" sz="1200" dirty="0" smtClean="0"/>
            <a:t>Префікс</a:t>
          </a:r>
          <a:endParaRPr lang="ru-RU" sz="1200" dirty="0"/>
        </a:p>
      </dgm:t>
    </dgm:pt>
    <dgm:pt modelId="{721D3B55-63FC-4EAB-B06A-F4BAC2A330DD}" type="parTrans" cxnId="{15CAD72F-CBAA-407F-9B75-C56564F210BB}">
      <dgm:prSet/>
      <dgm:spPr/>
      <dgm:t>
        <a:bodyPr/>
        <a:lstStyle/>
        <a:p>
          <a:endParaRPr lang="ru-RU"/>
        </a:p>
      </dgm:t>
    </dgm:pt>
    <dgm:pt modelId="{AA77C1B0-DBCC-4998-B09B-35721362C9FB}" type="sibTrans" cxnId="{15CAD72F-CBAA-407F-9B75-C56564F210BB}">
      <dgm:prSet/>
      <dgm:spPr/>
      <dgm:t>
        <a:bodyPr/>
        <a:lstStyle/>
        <a:p>
          <a:endParaRPr lang="ru-RU"/>
        </a:p>
      </dgm:t>
    </dgm:pt>
    <dgm:pt modelId="{5629C653-A68C-4E04-AD18-D986EC4D82E5}">
      <dgm:prSet phldrT="[Текст]" custT="1"/>
      <dgm:spPr/>
      <dgm:t>
        <a:bodyPr/>
        <a:lstStyle/>
        <a:p>
          <a:r>
            <a:rPr lang="uk-UA" sz="1200" dirty="0" smtClean="0"/>
            <a:t>Суфікс</a:t>
          </a:r>
          <a:endParaRPr lang="ru-RU" sz="1200" dirty="0"/>
        </a:p>
      </dgm:t>
    </dgm:pt>
    <dgm:pt modelId="{654D44F4-AFE6-4761-8781-4DF797719E1A}" type="parTrans" cxnId="{1D2F83ED-44E8-433A-9E91-CD1D696D134E}">
      <dgm:prSet/>
      <dgm:spPr/>
      <dgm:t>
        <a:bodyPr/>
        <a:lstStyle/>
        <a:p>
          <a:endParaRPr lang="ru-RU"/>
        </a:p>
      </dgm:t>
    </dgm:pt>
    <dgm:pt modelId="{E978328D-FD80-4862-8D85-5472C34331C0}" type="sibTrans" cxnId="{1D2F83ED-44E8-433A-9E91-CD1D696D134E}">
      <dgm:prSet/>
      <dgm:spPr/>
      <dgm:t>
        <a:bodyPr/>
        <a:lstStyle/>
        <a:p>
          <a:endParaRPr lang="ru-RU"/>
        </a:p>
      </dgm:t>
    </dgm:pt>
    <dgm:pt modelId="{68261C9B-8C42-4279-8780-DC97E66397A7}">
      <dgm:prSet phldrT="[Текст]" custT="1"/>
      <dgm:spPr/>
      <dgm:t>
        <a:bodyPr/>
        <a:lstStyle/>
        <a:p>
          <a:r>
            <a:rPr lang="uk-UA" sz="1200" dirty="0" smtClean="0"/>
            <a:t>Суфікс і префікс</a:t>
          </a:r>
          <a:endParaRPr lang="ru-RU" sz="1200" dirty="0"/>
        </a:p>
      </dgm:t>
    </dgm:pt>
    <dgm:pt modelId="{78EAC753-102B-4407-997C-724D89CEEE36}" type="parTrans" cxnId="{864FFC66-9B47-4E0D-9349-5A25494E4DDD}">
      <dgm:prSet/>
      <dgm:spPr/>
      <dgm:t>
        <a:bodyPr/>
        <a:lstStyle/>
        <a:p>
          <a:endParaRPr lang="ru-RU"/>
        </a:p>
      </dgm:t>
    </dgm:pt>
    <dgm:pt modelId="{222D918D-143D-4D06-B907-95BDD1D12240}" type="sibTrans" cxnId="{864FFC66-9B47-4E0D-9349-5A25494E4DDD}">
      <dgm:prSet/>
      <dgm:spPr/>
      <dgm:t>
        <a:bodyPr/>
        <a:lstStyle/>
        <a:p>
          <a:endParaRPr lang="ru-RU"/>
        </a:p>
      </dgm:t>
    </dgm:pt>
    <dgm:pt modelId="{AC6A9E5B-A3FD-44CD-9AF8-33B199165C47}">
      <dgm:prSet phldrT="[Текст]" custT="1"/>
      <dgm:spPr/>
      <dgm:t>
        <a:bodyPr/>
        <a:lstStyle/>
        <a:p>
          <a:r>
            <a:rPr lang="uk-UA" sz="1200" dirty="0" smtClean="0"/>
            <a:t>Складання основ</a:t>
          </a:r>
          <a:endParaRPr lang="ru-RU" sz="1200" dirty="0"/>
        </a:p>
      </dgm:t>
    </dgm:pt>
    <dgm:pt modelId="{3E637CE2-8051-485C-ADF1-C85E75A51084}" type="parTrans" cxnId="{B0D791B9-32DC-4BF2-A525-4622D809434E}">
      <dgm:prSet/>
      <dgm:spPr/>
      <dgm:t>
        <a:bodyPr/>
        <a:lstStyle/>
        <a:p>
          <a:endParaRPr lang="ru-RU"/>
        </a:p>
      </dgm:t>
    </dgm:pt>
    <dgm:pt modelId="{692CDC04-9844-4FF0-B28C-A0F6798B13CC}" type="sibTrans" cxnId="{B0D791B9-32DC-4BF2-A525-4622D809434E}">
      <dgm:prSet/>
      <dgm:spPr/>
      <dgm:t>
        <a:bodyPr/>
        <a:lstStyle/>
        <a:p>
          <a:endParaRPr lang="ru-RU"/>
        </a:p>
      </dgm:t>
    </dgm:pt>
    <dgm:pt modelId="{53A950F7-C0AC-4595-A482-398D8027F31B}">
      <dgm:prSet phldrT="[Текст]" custT="1"/>
      <dgm:spPr/>
      <dgm:t>
        <a:bodyPr/>
        <a:lstStyle/>
        <a:p>
          <a:r>
            <a:rPr lang="uk-UA" sz="1200" dirty="0" smtClean="0"/>
            <a:t>Перехід однієї частини мови в іншу</a:t>
          </a:r>
          <a:endParaRPr lang="ru-RU" sz="1200" dirty="0"/>
        </a:p>
      </dgm:t>
    </dgm:pt>
    <dgm:pt modelId="{2D4A5021-C515-4F13-ACEF-55274C5217BA}" type="parTrans" cxnId="{50DCBA8E-F8C6-4E30-A5DA-C5625557BFA4}">
      <dgm:prSet/>
      <dgm:spPr/>
      <dgm:t>
        <a:bodyPr/>
        <a:lstStyle/>
        <a:p>
          <a:endParaRPr lang="ru-RU"/>
        </a:p>
      </dgm:t>
    </dgm:pt>
    <dgm:pt modelId="{533F69F7-9712-43D9-AA28-5EE2D4E2A5DB}" type="sibTrans" cxnId="{50DCBA8E-F8C6-4E30-A5DA-C5625557BFA4}">
      <dgm:prSet/>
      <dgm:spPr/>
      <dgm:t>
        <a:bodyPr/>
        <a:lstStyle/>
        <a:p>
          <a:endParaRPr lang="ru-RU"/>
        </a:p>
      </dgm:t>
    </dgm:pt>
    <dgm:pt modelId="{F801A194-DB77-4C4C-ABDD-E199DD68DF62}">
      <dgm:prSet phldrT="[Текст]" custT="1"/>
      <dgm:spPr/>
      <dgm:t>
        <a:bodyPr/>
        <a:lstStyle/>
        <a:p>
          <a:r>
            <a:rPr lang="uk-UA" sz="2800" dirty="0" smtClean="0"/>
            <a:t>Указати спосіб словотворення</a:t>
          </a:r>
          <a:endParaRPr lang="ru-RU" sz="2800" dirty="0"/>
        </a:p>
      </dgm:t>
    </dgm:pt>
    <dgm:pt modelId="{3A74EF1A-7D40-411F-95BC-AEB4530A1349}" type="parTrans" cxnId="{CECE39D7-FBD3-40C6-BDDF-E4B1597E05A8}">
      <dgm:prSet/>
      <dgm:spPr/>
      <dgm:t>
        <a:bodyPr/>
        <a:lstStyle/>
        <a:p>
          <a:endParaRPr lang="ru-RU"/>
        </a:p>
      </dgm:t>
    </dgm:pt>
    <dgm:pt modelId="{2F36AB1F-EAB3-47C0-887A-95F5518B04A4}" type="sibTrans" cxnId="{CECE39D7-FBD3-40C6-BDDF-E4B1597E05A8}">
      <dgm:prSet/>
      <dgm:spPr/>
      <dgm:t>
        <a:bodyPr/>
        <a:lstStyle/>
        <a:p>
          <a:endParaRPr lang="ru-RU"/>
        </a:p>
      </dgm:t>
    </dgm:pt>
    <dgm:pt modelId="{6CC0CA0E-BBC4-46FA-9FDE-D2ECE5A0A6BD}">
      <dgm:prSet phldrT="[Текст]" custT="1"/>
      <dgm:spPr/>
      <dgm:t>
        <a:bodyPr/>
        <a:lstStyle/>
        <a:p>
          <a:r>
            <a:rPr lang="uk-UA" sz="1800" dirty="0" smtClean="0"/>
            <a:t>Пояснити зміни, що відбулися під час творення нового слова</a:t>
          </a:r>
          <a:endParaRPr lang="ru-RU" sz="1800" dirty="0"/>
        </a:p>
      </dgm:t>
    </dgm:pt>
    <dgm:pt modelId="{E8A101BE-65CD-4FEB-9D48-FFA38D722D4A}" type="parTrans" cxnId="{C3E60A98-9DA0-4376-8FE7-9645EE0F2F5B}">
      <dgm:prSet/>
      <dgm:spPr/>
      <dgm:t>
        <a:bodyPr/>
        <a:lstStyle/>
        <a:p>
          <a:endParaRPr lang="ru-RU"/>
        </a:p>
      </dgm:t>
    </dgm:pt>
    <dgm:pt modelId="{03113C19-FAF3-42F2-8E73-F27486CA0090}" type="sibTrans" cxnId="{C3E60A98-9DA0-4376-8FE7-9645EE0F2F5B}">
      <dgm:prSet/>
      <dgm:spPr/>
      <dgm:t>
        <a:bodyPr/>
        <a:lstStyle/>
        <a:p>
          <a:endParaRPr lang="ru-RU"/>
        </a:p>
      </dgm:t>
    </dgm:pt>
    <dgm:pt modelId="{138F356F-4936-45B4-AA45-0AA9FE7107E6}">
      <dgm:prSet phldrT="[Текст]" custT="1"/>
      <dgm:spPr/>
      <dgm:t>
        <a:bodyPr/>
        <a:lstStyle/>
        <a:p>
          <a:r>
            <a:rPr lang="uk-UA" sz="1400" dirty="0" smtClean="0"/>
            <a:t>Чергування приголосних або голосних</a:t>
          </a:r>
          <a:endParaRPr lang="ru-RU" sz="1400" dirty="0"/>
        </a:p>
      </dgm:t>
    </dgm:pt>
    <dgm:pt modelId="{BE758373-1923-4555-B106-D14715DBAAD2}" type="parTrans" cxnId="{41B14EF9-C4F7-40B2-A068-EE85C56D5CB2}">
      <dgm:prSet/>
      <dgm:spPr/>
      <dgm:t>
        <a:bodyPr/>
        <a:lstStyle/>
        <a:p>
          <a:endParaRPr lang="ru-RU"/>
        </a:p>
      </dgm:t>
    </dgm:pt>
    <dgm:pt modelId="{C10E4D2A-B70F-4DBA-A3A2-B27854597454}" type="sibTrans" cxnId="{41B14EF9-C4F7-40B2-A068-EE85C56D5CB2}">
      <dgm:prSet/>
      <dgm:spPr/>
      <dgm:t>
        <a:bodyPr/>
        <a:lstStyle/>
        <a:p>
          <a:endParaRPr lang="ru-RU"/>
        </a:p>
      </dgm:t>
    </dgm:pt>
    <dgm:pt modelId="{5819D32B-846B-418D-8CBA-1E8CB8C60EA5}">
      <dgm:prSet phldrT="[Текст]" custT="1"/>
      <dgm:spPr/>
      <dgm:t>
        <a:bodyPr/>
        <a:lstStyle/>
        <a:p>
          <a:r>
            <a:rPr lang="uk-UA" sz="1400" dirty="0" smtClean="0"/>
            <a:t>Правопис складних слів разом та через дефіс</a:t>
          </a:r>
          <a:endParaRPr lang="ru-RU" sz="1400" dirty="0"/>
        </a:p>
      </dgm:t>
    </dgm:pt>
    <dgm:pt modelId="{CBFD8310-65E7-498F-A82A-C68147009E6B}" type="parTrans" cxnId="{975755A6-27F1-4A89-AD4E-7F146898D648}">
      <dgm:prSet/>
      <dgm:spPr/>
      <dgm:t>
        <a:bodyPr/>
        <a:lstStyle/>
        <a:p>
          <a:endParaRPr lang="ru-RU"/>
        </a:p>
      </dgm:t>
    </dgm:pt>
    <dgm:pt modelId="{AA546A8F-552E-4A2E-86DF-4442995C8AD7}" type="sibTrans" cxnId="{975755A6-27F1-4A89-AD4E-7F146898D648}">
      <dgm:prSet/>
      <dgm:spPr/>
      <dgm:t>
        <a:bodyPr/>
        <a:lstStyle/>
        <a:p>
          <a:endParaRPr lang="ru-RU"/>
        </a:p>
      </dgm:t>
    </dgm:pt>
    <dgm:pt modelId="{0BDE35A4-88D6-498F-9E1F-89E337AFD381}">
      <dgm:prSet phldrT="[Текст]" custT="1"/>
      <dgm:spPr/>
      <dgm:t>
        <a:bodyPr/>
        <a:lstStyle/>
        <a:p>
          <a:r>
            <a:rPr lang="uk-UA" sz="1400" smtClean="0"/>
            <a:t>Збіг приголосних </a:t>
          </a:r>
          <a:endParaRPr lang="ru-RU" sz="1400" dirty="0"/>
        </a:p>
      </dgm:t>
    </dgm:pt>
    <dgm:pt modelId="{C78CB042-ADD2-4562-BF1B-2ED0D13EAD89}" type="parTrans" cxnId="{AA4F120B-C016-462A-9259-882BA571649D}">
      <dgm:prSet/>
      <dgm:spPr/>
      <dgm:t>
        <a:bodyPr/>
        <a:lstStyle/>
        <a:p>
          <a:endParaRPr lang="ru-RU"/>
        </a:p>
      </dgm:t>
    </dgm:pt>
    <dgm:pt modelId="{CE1F5117-2073-4FDF-AEC3-D1902D3D70CC}" type="sibTrans" cxnId="{AA4F120B-C016-462A-9259-882BA571649D}">
      <dgm:prSet/>
      <dgm:spPr/>
      <dgm:t>
        <a:bodyPr/>
        <a:lstStyle/>
        <a:p>
          <a:endParaRPr lang="ru-RU"/>
        </a:p>
      </dgm:t>
    </dgm:pt>
    <dgm:pt modelId="{DFD11818-5018-4479-966A-E3F46993D05F}" type="pres">
      <dgm:prSet presAssocID="{E10E7637-9D1F-41FA-ABC6-D83CB077E0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E6CC76-B8C7-4992-8466-7DB0223AAC0B}" type="pres">
      <dgm:prSet presAssocID="{6CC0CA0E-BBC4-46FA-9FDE-D2ECE5A0A6BD}" presName="boxAndChildren" presStyleCnt="0"/>
      <dgm:spPr/>
    </dgm:pt>
    <dgm:pt modelId="{1CDEEEBD-9859-41C6-A6FF-FDDBEE5026E5}" type="pres">
      <dgm:prSet presAssocID="{6CC0CA0E-BBC4-46FA-9FDE-D2ECE5A0A6BD}" presName="parentTextBox" presStyleLbl="node1" presStyleIdx="0" presStyleCnt="6"/>
      <dgm:spPr/>
      <dgm:t>
        <a:bodyPr/>
        <a:lstStyle/>
        <a:p>
          <a:endParaRPr lang="ru-RU"/>
        </a:p>
      </dgm:t>
    </dgm:pt>
    <dgm:pt modelId="{0501861F-C5E4-4110-B9CC-0A36B76F250A}" type="pres">
      <dgm:prSet presAssocID="{6CC0CA0E-BBC4-46FA-9FDE-D2ECE5A0A6BD}" presName="entireBox" presStyleLbl="node1" presStyleIdx="0" presStyleCnt="6" custLinFactNeighborX="-348" custLinFactNeighborY="-5148"/>
      <dgm:spPr/>
      <dgm:t>
        <a:bodyPr/>
        <a:lstStyle/>
        <a:p>
          <a:endParaRPr lang="ru-RU"/>
        </a:p>
      </dgm:t>
    </dgm:pt>
    <dgm:pt modelId="{6A7CD447-6941-48DB-951E-F55416A22508}" type="pres">
      <dgm:prSet presAssocID="{6CC0CA0E-BBC4-46FA-9FDE-D2ECE5A0A6BD}" presName="descendantBox" presStyleCnt="0"/>
      <dgm:spPr/>
    </dgm:pt>
    <dgm:pt modelId="{D1023372-2EB1-4A06-9CA1-065D7A6B954D}" type="pres">
      <dgm:prSet presAssocID="{138F356F-4936-45B4-AA45-0AA9FE7107E6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1B574-87A5-4EC4-864E-4629F954B9FC}" type="pres">
      <dgm:prSet presAssocID="{5819D32B-846B-418D-8CBA-1E8CB8C60EA5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A3536-5350-4BA9-AFC7-658D43C48897}" type="pres">
      <dgm:prSet presAssocID="{0BDE35A4-88D6-498F-9E1F-89E337AFD381}" presName="childTextBox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AEFA5-CB22-4FE9-9771-E8E0F41C7733}" type="pres">
      <dgm:prSet presAssocID="{2F36AB1F-EAB3-47C0-887A-95F5518B04A4}" presName="sp" presStyleCnt="0"/>
      <dgm:spPr/>
    </dgm:pt>
    <dgm:pt modelId="{5FEABE42-8469-46D3-B91F-6C2702A119DC}" type="pres">
      <dgm:prSet presAssocID="{F801A194-DB77-4C4C-ABDD-E199DD68DF62}" presName="arrowAndChildren" presStyleCnt="0"/>
      <dgm:spPr/>
    </dgm:pt>
    <dgm:pt modelId="{24F1006D-A1B6-4B3A-A84B-AA5E19F5DC92}" type="pres">
      <dgm:prSet presAssocID="{F801A194-DB77-4C4C-ABDD-E199DD68DF62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376D6482-59F8-426B-A22C-094E9CC217B5}" type="pres">
      <dgm:prSet presAssocID="{06E4D88E-0226-495B-8E2B-C9FFD9DDEF51}" presName="sp" presStyleCnt="0"/>
      <dgm:spPr/>
    </dgm:pt>
    <dgm:pt modelId="{D4457DC4-C966-44EE-949A-C18FD59E0F8E}" type="pres">
      <dgm:prSet presAssocID="{CD5E581A-5DD0-4BB4-A0E0-82247C4D7BFA}" presName="arrowAndChildren" presStyleCnt="0"/>
      <dgm:spPr/>
    </dgm:pt>
    <dgm:pt modelId="{D1D54461-A7CA-467D-88B0-61B398A535E6}" type="pres">
      <dgm:prSet presAssocID="{CD5E581A-5DD0-4BB4-A0E0-82247C4D7BFA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7C9E8E03-F269-4E21-87D1-7805AA44D424}" type="pres">
      <dgm:prSet presAssocID="{CD5E581A-5DD0-4BB4-A0E0-82247C4D7BFA}" presName="arrow" presStyleLbl="node1" presStyleIdx="2" presStyleCnt="6"/>
      <dgm:spPr/>
      <dgm:t>
        <a:bodyPr/>
        <a:lstStyle/>
        <a:p>
          <a:endParaRPr lang="ru-RU"/>
        </a:p>
      </dgm:t>
    </dgm:pt>
    <dgm:pt modelId="{E56BBE58-0AB0-4FB0-86E7-AE80C85222BA}" type="pres">
      <dgm:prSet presAssocID="{CD5E581A-5DD0-4BB4-A0E0-82247C4D7BFA}" presName="descendantArrow" presStyleCnt="0"/>
      <dgm:spPr/>
    </dgm:pt>
    <dgm:pt modelId="{F14FF925-6099-4C16-8EB8-032163D5A1C3}" type="pres">
      <dgm:prSet presAssocID="{A76540D5-B4DE-4569-94C6-C69275CD284F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1BE05-4F73-433E-8669-4B0F58EFF551}" type="pres">
      <dgm:prSet presAssocID="{5629C653-A68C-4E04-AD18-D986EC4D82E5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D7D81-DBF1-455E-86C5-98788366A9F1}" type="pres">
      <dgm:prSet presAssocID="{68261C9B-8C42-4279-8780-DC97E66397A7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A3135-5083-4318-966D-808D8E2C1400}" type="pres">
      <dgm:prSet presAssocID="{AC6A9E5B-A3FD-44CD-9AF8-33B199165C47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36FE1-83EF-44FA-B46E-A8B001D26268}" type="pres">
      <dgm:prSet presAssocID="{53A950F7-C0AC-4595-A482-398D8027F31B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BB8C1-0331-447D-AD25-9F50C67ABA23}" type="pres">
      <dgm:prSet presAssocID="{E8187A8A-5456-44E6-8D4A-80570A44FEAC}" presName="sp" presStyleCnt="0"/>
      <dgm:spPr/>
    </dgm:pt>
    <dgm:pt modelId="{3F158E55-2CB2-4302-98D4-B82AC0ECEE08}" type="pres">
      <dgm:prSet presAssocID="{C29A1E54-297D-4E61-A5AB-38C4E93D4FAB}" presName="arrowAndChildren" presStyleCnt="0"/>
      <dgm:spPr/>
    </dgm:pt>
    <dgm:pt modelId="{187DCA88-DD24-4B62-AF85-57A6B2C21EB5}" type="pres">
      <dgm:prSet presAssocID="{C29A1E54-297D-4E61-A5AB-38C4E93D4FAB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CE9819AE-8E26-4AC0-90B7-31094A292849}" type="pres">
      <dgm:prSet presAssocID="{0E889AC3-83CD-4CE4-A12C-205F3D063B6F}" presName="sp" presStyleCnt="0"/>
      <dgm:spPr/>
    </dgm:pt>
    <dgm:pt modelId="{2C3E2DFB-45DA-4680-B105-26C74A96271D}" type="pres">
      <dgm:prSet presAssocID="{0C600F1D-926F-497B-8A8F-06889791AE1A}" presName="arrowAndChildren" presStyleCnt="0"/>
      <dgm:spPr/>
    </dgm:pt>
    <dgm:pt modelId="{E197093A-911B-4593-A3A3-3E4BC8E3355F}" type="pres">
      <dgm:prSet presAssocID="{0C600F1D-926F-497B-8A8F-06889791AE1A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74ACF619-E42B-49C7-850C-4426D2BE2147}" type="pres">
      <dgm:prSet presAssocID="{DB209B11-BE78-4935-8766-D322113DFCFC}" presName="sp" presStyleCnt="0"/>
      <dgm:spPr/>
    </dgm:pt>
    <dgm:pt modelId="{596C3509-05F1-4B9F-B06B-E200D1D34674}" type="pres">
      <dgm:prSet presAssocID="{31547064-E54E-4E36-8470-9AA7F816FFE5}" presName="arrowAndChildren" presStyleCnt="0"/>
      <dgm:spPr/>
    </dgm:pt>
    <dgm:pt modelId="{0232E62D-C065-45B5-ADF4-3005F8832715}" type="pres">
      <dgm:prSet presAssocID="{31547064-E54E-4E36-8470-9AA7F816FFE5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734BFF6C-90B9-40B5-B85E-9E028A1D68AA}" type="presOf" srcId="{E10E7637-9D1F-41FA-ABC6-D83CB077E0A9}" destId="{DFD11818-5018-4479-966A-E3F46993D05F}" srcOrd="0" destOrd="0" presId="urn:microsoft.com/office/officeart/2005/8/layout/process4"/>
    <dgm:cxn modelId="{4D8F05F1-604E-472D-9B52-635C528C2B90}" type="presOf" srcId="{C29A1E54-297D-4E61-A5AB-38C4E93D4FAB}" destId="{187DCA88-DD24-4B62-AF85-57A6B2C21EB5}" srcOrd="0" destOrd="0" presId="urn:microsoft.com/office/officeart/2005/8/layout/process4"/>
    <dgm:cxn modelId="{1E1950EA-BAF2-4777-8A20-C4F54E7E7D5F}" srcId="{E10E7637-9D1F-41FA-ABC6-D83CB077E0A9}" destId="{31547064-E54E-4E36-8470-9AA7F816FFE5}" srcOrd="0" destOrd="0" parTransId="{1FB2F4FA-26F5-49BF-A471-A0725068034B}" sibTransId="{DB209B11-BE78-4935-8766-D322113DFCFC}"/>
    <dgm:cxn modelId="{1D2F83ED-44E8-433A-9E91-CD1D696D134E}" srcId="{CD5E581A-5DD0-4BB4-A0E0-82247C4D7BFA}" destId="{5629C653-A68C-4E04-AD18-D986EC4D82E5}" srcOrd="1" destOrd="0" parTransId="{654D44F4-AFE6-4761-8781-4DF797719E1A}" sibTransId="{E978328D-FD80-4862-8D85-5472C34331C0}"/>
    <dgm:cxn modelId="{864FFC66-9B47-4E0D-9349-5A25494E4DDD}" srcId="{CD5E581A-5DD0-4BB4-A0E0-82247C4D7BFA}" destId="{68261C9B-8C42-4279-8780-DC97E66397A7}" srcOrd="2" destOrd="0" parTransId="{78EAC753-102B-4407-997C-724D89CEEE36}" sibTransId="{222D918D-143D-4D06-B907-95BDD1D12240}"/>
    <dgm:cxn modelId="{8A8AA745-2B91-4AF0-B2DC-539F7FC1B3C9}" srcId="{E10E7637-9D1F-41FA-ABC6-D83CB077E0A9}" destId="{CD5E581A-5DD0-4BB4-A0E0-82247C4D7BFA}" srcOrd="3" destOrd="0" parTransId="{6CA2E0BA-F733-4AC1-93CC-601BCB951C96}" sibTransId="{06E4D88E-0226-495B-8E2B-C9FFD9DDEF51}"/>
    <dgm:cxn modelId="{41B14EF9-C4F7-40B2-A068-EE85C56D5CB2}" srcId="{6CC0CA0E-BBC4-46FA-9FDE-D2ECE5A0A6BD}" destId="{138F356F-4936-45B4-AA45-0AA9FE7107E6}" srcOrd="0" destOrd="0" parTransId="{BE758373-1923-4555-B106-D14715DBAAD2}" sibTransId="{C10E4D2A-B70F-4DBA-A3A2-B27854597454}"/>
    <dgm:cxn modelId="{CECE39D7-FBD3-40C6-BDDF-E4B1597E05A8}" srcId="{E10E7637-9D1F-41FA-ABC6-D83CB077E0A9}" destId="{F801A194-DB77-4C4C-ABDD-E199DD68DF62}" srcOrd="4" destOrd="0" parTransId="{3A74EF1A-7D40-411F-95BC-AEB4530A1349}" sibTransId="{2F36AB1F-EAB3-47C0-887A-95F5518B04A4}"/>
    <dgm:cxn modelId="{631E4EED-C9E1-4DE0-9DBE-221F2A1E7C99}" type="presOf" srcId="{F801A194-DB77-4C4C-ABDD-E199DD68DF62}" destId="{24F1006D-A1B6-4B3A-A84B-AA5E19F5DC92}" srcOrd="0" destOrd="0" presId="urn:microsoft.com/office/officeart/2005/8/layout/process4"/>
    <dgm:cxn modelId="{DD22B353-08D0-4B53-A9BC-5E6759E22812}" type="presOf" srcId="{5629C653-A68C-4E04-AD18-D986EC4D82E5}" destId="{5561BE05-4F73-433E-8669-4B0F58EFF551}" srcOrd="0" destOrd="0" presId="urn:microsoft.com/office/officeart/2005/8/layout/process4"/>
    <dgm:cxn modelId="{88D0CABB-C352-465B-BDB8-19457C0A29E5}" type="presOf" srcId="{A76540D5-B4DE-4569-94C6-C69275CD284F}" destId="{F14FF925-6099-4C16-8EB8-032163D5A1C3}" srcOrd="0" destOrd="0" presId="urn:microsoft.com/office/officeart/2005/8/layout/process4"/>
    <dgm:cxn modelId="{9D896002-F227-4C5C-885A-523C30EF2DDC}" type="presOf" srcId="{6CC0CA0E-BBC4-46FA-9FDE-D2ECE5A0A6BD}" destId="{0501861F-C5E4-4110-B9CC-0A36B76F250A}" srcOrd="1" destOrd="0" presId="urn:microsoft.com/office/officeart/2005/8/layout/process4"/>
    <dgm:cxn modelId="{AA4F120B-C016-462A-9259-882BA571649D}" srcId="{6CC0CA0E-BBC4-46FA-9FDE-D2ECE5A0A6BD}" destId="{0BDE35A4-88D6-498F-9E1F-89E337AFD381}" srcOrd="2" destOrd="0" parTransId="{C78CB042-ADD2-4562-BF1B-2ED0D13EAD89}" sibTransId="{CE1F5117-2073-4FDF-AEC3-D1902D3D70CC}"/>
    <dgm:cxn modelId="{975755A6-27F1-4A89-AD4E-7F146898D648}" srcId="{6CC0CA0E-BBC4-46FA-9FDE-D2ECE5A0A6BD}" destId="{5819D32B-846B-418D-8CBA-1E8CB8C60EA5}" srcOrd="1" destOrd="0" parTransId="{CBFD8310-65E7-498F-A82A-C68147009E6B}" sibTransId="{AA546A8F-552E-4A2E-86DF-4442995C8AD7}"/>
    <dgm:cxn modelId="{E1298F77-ADFA-4BDB-AD38-9F19F2A42F8B}" type="presOf" srcId="{31547064-E54E-4E36-8470-9AA7F816FFE5}" destId="{0232E62D-C065-45B5-ADF4-3005F8832715}" srcOrd="0" destOrd="0" presId="urn:microsoft.com/office/officeart/2005/8/layout/process4"/>
    <dgm:cxn modelId="{64831E65-5D52-4C61-B6FA-07AEBC88BB75}" type="presOf" srcId="{5819D32B-846B-418D-8CBA-1E8CB8C60EA5}" destId="{47A1B574-87A5-4EC4-864E-4629F954B9FC}" srcOrd="0" destOrd="0" presId="urn:microsoft.com/office/officeart/2005/8/layout/process4"/>
    <dgm:cxn modelId="{3181C8CC-F2F5-4873-987B-696BF74D0077}" type="presOf" srcId="{68261C9B-8C42-4279-8780-DC97E66397A7}" destId="{8F9D7D81-DBF1-455E-86C5-98788366A9F1}" srcOrd="0" destOrd="0" presId="urn:microsoft.com/office/officeart/2005/8/layout/process4"/>
    <dgm:cxn modelId="{F4F6541F-3747-453A-A9B0-873C508102AB}" type="presOf" srcId="{6CC0CA0E-BBC4-46FA-9FDE-D2ECE5A0A6BD}" destId="{1CDEEEBD-9859-41C6-A6FF-FDDBEE5026E5}" srcOrd="0" destOrd="0" presId="urn:microsoft.com/office/officeart/2005/8/layout/process4"/>
    <dgm:cxn modelId="{B0D791B9-32DC-4BF2-A525-4622D809434E}" srcId="{CD5E581A-5DD0-4BB4-A0E0-82247C4D7BFA}" destId="{AC6A9E5B-A3FD-44CD-9AF8-33B199165C47}" srcOrd="3" destOrd="0" parTransId="{3E637CE2-8051-485C-ADF1-C85E75A51084}" sibTransId="{692CDC04-9844-4FF0-B28C-A0F6798B13CC}"/>
    <dgm:cxn modelId="{F0D32373-EB00-4C8B-9B6E-BCB7860D0AA9}" type="presOf" srcId="{53A950F7-C0AC-4595-A482-398D8027F31B}" destId="{B6E36FE1-83EF-44FA-B46E-A8B001D26268}" srcOrd="0" destOrd="0" presId="urn:microsoft.com/office/officeart/2005/8/layout/process4"/>
    <dgm:cxn modelId="{BA9C6393-FBB0-4134-9D02-63DB09F45F7D}" type="presOf" srcId="{0C600F1D-926F-497B-8A8F-06889791AE1A}" destId="{E197093A-911B-4593-A3A3-3E4BC8E3355F}" srcOrd="0" destOrd="0" presId="urn:microsoft.com/office/officeart/2005/8/layout/process4"/>
    <dgm:cxn modelId="{15CAD72F-CBAA-407F-9B75-C56564F210BB}" srcId="{CD5E581A-5DD0-4BB4-A0E0-82247C4D7BFA}" destId="{A76540D5-B4DE-4569-94C6-C69275CD284F}" srcOrd="0" destOrd="0" parTransId="{721D3B55-63FC-4EAB-B06A-F4BAC2A330DD}" sibTransId="{AA77C1B0-DBCC-4998-B09B-35721362C9FB}"/>
    <dgm:cxn modelId="{50DCBA8E-F8C6-4E30-A5DA-C5625557BFA4}" srcId="{CD5E581A-5DD0-4BB4-A0E0-82247C4D7BFA}" destId="{53A950F7-C0AC-4595-A482-398D8027F31B}" srcOrd="4" destOrd="0" parTransId="{2D4A5021-C515-4F13-ACEF-55274C5217BA}" sibTransId="{533F69F7-9712-43D9-AA28-5EE2D4E2A5DB}"/>
    <dgm:cxn modelId="{D2128270-44D4-4F43-8767-E5C695C9268E}" type="presOf" srcId="{CD5E581A-5DD0-4BB4-A0E0-82247C4D7BFA}" destId="{D1D54461-A7CA-467D-88B0-61B398A535E6}" srcOrd="0" destOrd="0" presId="urn:microsoft.com/office/officeart/2005/8/layout/process4"/>
    <dgm:cxn modelId="{C3E60A98-9DA0-4376-8FE7-9645EE0F2F5B}" srcId="{E10E7637-9D1F-41FA-ABC6-D83CB077E0A9}" destId="{6CC0CA0E-BBC4-46FA-9FDE-D2ECE5A0A6BD}" srcOrd="5" destOrd="0" parTransId="{E8A101BE-65CD-4FEB-9D48-FFA38D722D4A}" sibTransId="{03113C19-FAF3-42F2-8E73-F27486CA0090}"/>
    <dgm:cxn modelId="{4C574780-A572-41ED-9463-4C1E23FDFEC9}" srcId="{E10E7637-9D1F-41FA-ABC6-D83CB077E0A9}" destId="{C29A1E54-297D-4E61-A5AB-38C4E93D4FAB}" srcOrd="2" destOrd="0" parTransId="{399B9CF5-CAED-4EA2-9D39-D9A01B3CFA36}" sibTransId="{E8187A8A-5456-44E6-8D4A-80570A44FEAC}"/>
    <dgm:cxn modelId="{3CBE58F1-30B1-48B9-9173-CC6ABCD8438A}" type="presOf" srcId="{CD5E581A-5DD0-4BB4-A0E0-82247C4D7BFA}" destId="{7C9E8E03-F269-4E21-87D1-7805AA44D424}" srcOrd="1" destOrd="0" presId="urn:microsoft.com/office/officeart/2005/8/layout/process4"/>
    <dgm:cxn modelId="{B02376D6-206A-4190-AC1A-34FCECD2E869}" type="presOf" srcId="{0BDE35A4-88D6-498F-9E1F-89E337AFD381}" destId="{12DA3536-5350-4BA9-AFC7-658D43C48897}" srcOrd="0" destOrd="0" presId="urn:microsoft.com/office/officeart/2005/8/layout/process4"/>
    <dgm:cxn modelId="{4CDCE324-C977-4F86-A23D-E346D9CCD738}" type="presOf" srcId="{138F356F-4936-45B4-AA45-0AA9FE7107E6}" destId="{D1023372-2EB1-4A06-9CA1-065D7A6B954D}" srcOrd="0" destOrd="0" presId="urn:microsoft.com/office/officeart/2005/8/layout/process4"/>
    <dgm:cxn modelId="{B7FFFFDF-EA3E-4E6D-9099-A90C69E3818E}" type="presOf" srcId="{AC6A9E5B-A3FD-44CD-9AF8-33B199165C47}" destId="{72BA3135-5083-4318-966D-808D8E2C1400}" srcOrd="0" destOrd="0" presId="urn:microsoft.com/office/officeart/2005/8/layout/process4"/>
    <dgm:cxn modelId="{2D5D6134-E968-46A3-85F6-7794931D14BD}" srcId="{E10E7637-9D1F-41FA-ABC6-D83CB077E0A9}" destId="{0C600F1D-926F-497B-8A8F-06889791AE1A}" srcOrd="1" destOrd="0" parTransId="{15402AC7-EB34-4E76-ACEF-D1EA45815722}" sibTransId="{0E889AC3-83CD-4CE4-A12C-205F3D063B6F}"/>
    <dgm:cxn modelId="{F8701D55-15FB-4354-9635-4CDF5B693365}" type="presParOf" srcId="{DFD11818-5018-4479-966A-E3F46993D05F}" destId="{B8E6CC76-B8C7-4992-8466-7DB0223AAC0B}" srcOrd="0" destOrd="0" presId="urn:microsoft.com/office/officeart/2005/8/layout/process4"/>
    <dgm:cxn modelId="{4B35C548-C47A-4806-BBFB-AAEC356A613C}" type="presParOf" srcId="{B8E6CC76-B8C7-4992-8466-7DB0223AAC0B}" destId="{1CDEEEBD-9859-41C6-A6FF-FDDBEE5026E5}" srcOrd="0" destOrd="0" presId="urn:microsoft.com/office/officeart/2005/8/layout/process4"/>
    <dgm:cxn modelId="{4B5D7256-DA94-4C22-B7A3-0F0B8923834D}" type="presParOf" srcId="{B8E6CC76-B8C7-4992-8466-7DB0223AAC0B}" destId="{0501861F-C5E4-4110-B9CC-0A36B76F250A}" srcOrd="1" destOrd="0" presId="urn:microsoft.com/office/officeart/2005/8/layout/process4"/>
    <dgm:cxn modelId="{FA0A39C9-C265-4B92-B29A-5F79E5512941}" type="presParOf" srcId="{B8E6CC76-B8C7-4992-8466-7DB0223AAC0B}" destId="{6A7CD447-6941-48DB-951E-F55416A22508}" srcOrd="2" destOrd="0" presId="urn:microsoft.com/office/officeart/2005/8/layout/process4"/>
    <dgm:cxn modelId="{316F79D2-2098-413F-9EDF-CC999AFBF1BF}" type="presParOf" srcId="{6A7CD447-6941-48DB-951E-F55416A22508}" destId="{D1023372-2EB1-4A06-9CA1-065D7A6B954D}" srcOrd="0" destOrd="0" presId="urn:microsoft.com/office/officeart/2005/8/layout/process4"/>
    <dgm:cxn modelId="{30105878-439B-42EC-BF6C-323518BF2367}" type="presParOf" srcId="{6A7CD447-6941-48DB-951E-F55416A22508}" destId="{47A1B574-87A5-4EC4-864E-4629F954B9FC}" srcOrd="1" destOrd="0" presId="urn:microsoft.com/office/officeart/2005/8/layout/process4"/>
    <dgm:cxn modelId="{59CB8A96-C282-41C4-A969-9513391DB962}" type="presParOf" srcId="{6A7CD447-6941-48DB-951E-F55416A22508}" destId="{12DA3536-5350-4BA9-AFC7-658D43C48897}" srcOrd="2" destOrd="0" presId="urn:microsoft.com/office/officeart/2005/8/layout/process4"/>
    <dgm:cxn modelId="{7AD5C6C2-5AC0-4516-8E6B-751E737F349F}" type="presParOf" srcId="{DFD11818-5018-4479-966A-E3F46993D05F}" destId="{EDCAEFA5-CB22-4FE9-9771-E8E0F41C7733}" srcOrd="1" destOrd="0" presId="urn:microsoft.com/office/officeart/2005/8/layout/process4"/>
    <dgm:cxn modelId="{D8B3659D-12F8-4240-B625-218258EEE48C}" type="presParOf" srcId="{DFD11818-5018-4479-966A-E3F46993D05F}" destId="{5FEABE42-8469-46D3-B91F-6C2702A119DC}" srcOrd="2" destOrd="0" presId="urn:microsoft.com/office/officeart/2005/8/layout/process4"/>
    <dgm:cxn modelId="{0D7FB411-E42A-454C-A9A3-4CEFE711501B}" type="presParOf" srcId="{5FEABE42-8469-46D3-B91F-6C2702A119DC}" destId="{24F1006D-A1B6-4B3A-A84B-AA5E19F5DC92}" srcOrd="0" destOrd="0" presId="urn:microsoft.com/office/officeart/2005/8/layout/process4"/>
    <dgm:cxn modelId="{CC8770FF-B27F-4432-AFF3-265C72CA575D}" type="presParOf" srcId="{DFD11818-5018-4479-966A-E3F46993D05F}" destId="{376D6482-59F8-426B-A22C-094E9CC217B5}" srcOrd="3" destOrd="0" presId="urn:microsoft.com/office/officeart/2005/8/layout/process4"/>
    <dgm:cxn modelId="{03D0A4E5-3DF7-4D8E-8FAB-38D6DBA3828C}" type="presParOf" srcId="{DFD11818-5018-4479-966A-E3F46993D05F}" destId="{D4457DC4-C966-44EE-949A-C18FD59E0F8E}" srcOrd="4" destOrd="0" presId="urn:microsoft.com/office/officeart/2005/8/layout/process4"/>
    <dgm:cxn modelId="{EB58DB60-38B3-4B28-9911-825111DEE249}" type="presParOf" srcId="{D4457DC4-C966-44EE-949A-C18FD59E0F8E}" destId="{D1D54461-A7CA-467D-88B0-61B398A535E6}" srcOrd="0" destOrd="0" presId="urn:microsoft.com/office/officeart/2005/8/layout/process4"/>
    <dgm:cxn modelId="{52398402-7942-4051-AFFB-4CC615E8EA4E}" type="presParOf" srcId="{D4457DC4-C966-44EE-949A-C18FD59E0F8E}" destId="{7C9E8E03-F269-4E21-87D1-7805AA44D424}" srcOrd="1" destOrd="0" presId="urn:microsoft.com/office/officeart/2005/8/layout/process4"/>
    <dgm:cxn modelId="{57CA9A51-2DE6-4501-A412-FACF04975493}" type="presParOf" srcId="{D4457DC4-C966-44EE-949A-C18FD59E0F8E}" destId="{E56BBE58-0AB0-4FB0-86E7-AE80C85222BA}" srcOrd="2" destOrd="0" presId="urn:microsoft.com/office/officeart/2005/8/layout/process4"/>
    <dgm:cxn modelId="{D8CFB54D-C542-4851-8967-5A00970992FA}" type="presParOf" srcId="{E56BBE58-0AB0-4FB0-86E7-AE80C85222BA}" destId="{F14FF925-6099-4C16-8EB8-032163D5A1C3}" srcOrd="0" destOrd="0" presId="urn:microsoft.com/office/officeart/2005/8/layout/process4"/>
    <dgm:cxn modelId="{4E4ACFCE-9A6B-48C3-B575-589B05076E9F}" type="presParOf" srcId="{E56BBE58-0AB0-4FB0-86E7-AE80C85222BA}" destId="{5561BE05-4F73-433E-8669-4B0F58EFF551}" srcOrd="1" destOrd="0" presId="urn:microsoft.com/office/officeart/2005/8/layout/process4"/>
    <dgm:cxn modelId="{FE88245E-0041-4ABB-AA2E-D73761EA7FC3}" type="presParOf" srcId="{E56BBE58-0AB0-4FB0-86E7-AE80C85222BA}" destId="{8F9D7D81-DBF1-455E-86C5-98788366A9F1}" srcOrd="2" destOrd="0" presId="urn:microsoft.com/office/officeart/2005/8/layout/process4"/>
    <dgm:cxn modelId="{895FCCA8-7A65-4F51-A560-A9F0566A8CCA}" type="presParOf" srcId="{E56BBE58-0AB0-4FB0-86E7-AE80C85222BA}" destId="{72BA3135-5083-4318-966D-808D8E2C1400}" srcOrd="3" destOrd="0" presId="urn:microsoft.com/office/officeart/2005/8/layout/process4"/>
    <dgm:cxn modelId="{647B7891-8AB0-4BF1-83BB-ADDA033187BA}" type="presParOf" srcId="{E56BBE58-0AB0-4FB0-86E7-AE80C85222BA}" destId="{B6E36FE1-83EF-44FA-B46E-A8B001D26268}" srcOrd="4" destOrd="0" presId="urn:microsoft.com/office/officeart/2005/8/layout/process4"/>
    <dgm:cxn modelId="{95AA7BD1-EC8F-4343-9A76-7450F43248FE}" type="presParOf" srcId="{DFD11818-5018-4479-966A-E3F46993D05F}" destId="{965BB8C1-0331-447D-AD25-9F50C67ABA23}" srcOrd="5" destOrd="0" presId="urn:microsoft.com/office/officeart/2005/8/layout/process4"/>
    <dgm:cxn modelId="{44198258-52FE-46C8-87A9-E3FF020B7CD6}" type="presParOf" srcId="{DFD11818-5018-4479-966A-E3F46993D05F}" destId="{3F158E55-2CB2-4302-98D4-B82AC0ECEE08}" srcOrd="6" destOrd="0" presId="urn:microsoft.com/office/officeart/2005/8/layout/process4"/>
    <dgm:cxn modelId="{A0613DBE-8DFF-491C-AC98-CF980E014440}" type="presParOf" srcId="{3F158E55-2CB2-4302-98D4-B82AC0ECEE08}" destId="{187DCA88-DD24-4B62-AF85-57A6B2C21EB5}" srcOrd="0" destOrd="0" presId="urn:microsoft.com/office/officeart/2005/8/layout/process4"/>
    <dgm:cxn modelId="{1A35E90B-D6BB-49DF-B65C-01C17A0D7244}" type="presParOf" srcId="{DFD11818-5018-4479-966A-E3F46993D05F}" destId="{CE9819AE-8E26-4AC0-90B7-31094A292849}" srcOrd="7" destOrd="0" presId="urn:microsoft.com/office/officeart/2005/8/layout/process4"/>
    <dgm:cxn modelId="{52A73087-5A41-414E-B438-25D4C61DBB44}" type="presParOf" srcId="{DFD11818-5018-4479-966A-E3F46993D05F}" destId="{2C3E2DFB-45DA-4680-B105-26C74A96271D}" srcOrd="8" destOrd="0" presId="urn:microsoft.com/office/officeart/2005/8/layout/process4"/>
    <dgm:cxn modelId="{7F8E0A8B-0ED7-4823-939A-E7FAD536857B}" type="presParOf" srcId="{2C3E2DFB-45DA-4680-B105-26C74A96271D}" destId="{E197093A-911B-4593-A3A3-3E4BC8E3355F}" srcOrd="0" destOrd="0" presId="urn:microsoft.com/office/officeart/2005/8/layout/process4"/>
    <dgm:cxn modelId="{C75589D3-84B3-4353-8F1D-C3FE02F6B67E}" type="presParOf" srcId="{DFD11818-5018-4479-966A-E3F46993D05F}" destId="{74ACF619-E42B-49C7-850C-4426D2BE2147}" srcOrd="9" destOrd="0" presId="urn:microsoft.com/office/officeart/2005/8/layout/process4"/>
    <dgm:cxn modelId="{FADC228B-EE4A-456E-931A-F5B7FDB11FAB}" type="presParOf" srcId="{DFD11818-5018-4479-966A-E3F46993D05F}" destId="{596C3509-05F1-4B9F-B06B-E200D1D34674}" srcOrd="10" destOrd="0" presId="urn:microsoft.com/office/officeart/2005/8/layout/process4"/>
    <dgm:cxn modelId="{F126C369-8647-4B96-B7B3-B0497ACCC038}" type="presParOf" srcId="{596C3509-05F1-4B9F-B06B-E200D1D34674}" destId="{0232E62D-C065-45B5-ADF4-3005F883271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98C4-CFEC-4BC3-A894-891DA94AB5A6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334C-DAD0-4019-86B7-922184972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98C4-CFEC-4BC3-A894-891DA94AB5A6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334C-DAD0-4019-86B7-922184972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98C4-CFEC-4BC3-A894-891DA94AB5A6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334C-DAD0-4019-86B7-922184972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98C4-CFEC-4BC3-A894-891DA94AB5A6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334C-DAD0-4019-86B7-922184972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98C4-CFEC-4BC3-A894-891DA94AB5A6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334C-DAD0-4019-86B7-922184972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98C4-CFEC-4BC3-A894-891DA94AB5A6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334C-DAD0-4019-86B7-922184972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98C4-CFEC-4BC3-A894-891DA94AB5A6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334C-DAD0-4019-86B7-922184972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98C4-CFEC-4BC3-A894-891DA94AB5A6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334C-DAD0-4019-86B7-922184972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98C4-CFEC-4BC3-A894-891DA94AB5A6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334C-DAD0-4019-86B7-922184972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98C4-CFEC-4BC3-A894-891DA94AB5A6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334C-DAD0-4019-86B7-922184972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98C4-CFEC-4BC3-A894-891DA94AB5A6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334C-DAD0-4019-86B7-922184972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C98C4-CFEC-4BC3-A894-891DA94AB5A6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334C-DAD0-4019-86B7-922184972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lingvo.ua/uk/Translate/uk-uk/%d0%ba%d0%b0%d0%bd%d0%be%d0%bd%d1%96%d0%b7%d1%83%d0%b2%d0%b0%d1%82%d0%b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71934" y="3571876"/>
            <a:ext cx="44291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Учитель української мови та літератури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Миколаївської ЗОШ № 28</a:t>
            </a:r>
          </a:p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Стаднік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Марина Анатоліївна,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спеціаліст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Без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85728"/>
            <a:ext cx="151447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N3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3178973" cy="42386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14285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2143116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Тема презентації: Написання слів з </a:t>
            </a:r>
            <a:r>
              <a:rPr lang="uk-UA" sz="24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пів-</a:t>
            </a:r>
            <a:r>
              <a:rPr lang="uk-UA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Словотворчий аналіз самостійних частин мови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Мотивація навчальної діяльності шестикласників (повідомлення теми, мети майбутньої роботи, усвідомлення її учнями, оголошення епіграфа уроку).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143380"/>
            <a:ext cx="1504956" cy="179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t1.gstatic.com/images?q=tbn:ANd9GcRlNcKH1N_Z6o6mF_ZwzWW3WxiQaXCHugrlahB7rFMGWVJPzbl36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20408">
            <a:off x="953778" y="3381680"/>
            <a:ext cx="2130360" cy="3025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2071678"/>
          <a:ext cx="7929619" cy="275341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636665"/>
                <a:gridCol w="2646085"/>
                <a:gridCol w="2646869"/>
              </a:tblGrid>
              <a:tr h="1580995">
                <a:tc>
                  <a:txBody>
                    <a:bodyPr/>
                    <a:lstStyle/>
                    <a:p>
                      <a:pPr marR="1270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382905" algn="l"/>
                        </a:tabLst>
                      </a:pPr>
                      <a:r>
                        <a:rPr lang="uk-UA" sz="2800" dirty="0"/>
                        <a:t>Що ми знаємо</a:t>
                      </a:r>
                      <a:endParaRPr lang="ru-RU" sz="2800" b="1" dirty="0">
                        <a:latin typeface="Arial"/>
                        <a:ea typeface="Arial"/>
                      </a:endParaRPr>
                    </a:p>
                  </a:txBody>
                  <a:tcPr marL="65172" marR="65172" marT="0" marB="0"/>
                </a:tc>
                <a:tc>
                  <a:txBody>
                    <a:bodyPr/>
                    <a:lstStyle/>
                    <a:p>
                      <a:pPr marR="1270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382905" algn="l"/>
                        </a:tabLst>
                      </a:pPr>
                      <a:r>
                        <a:rPr lang="uk-UA" sz="2800"/>
                        <a:t>Що хочемо дізнатися (очікуванні результати)…</a:t>
                      </a:r>
                      <a:endParaRPr lang="ru-RU" sz="2800" b="1">
                        <a:latin typeface="Arial"/>
                        <a:ea typeface="Arial"/>
                      </a:endParaRPr>
                    </a:p>
                  </a:txBody>
                  <a:tcPr marL="65172" marR="65172" marT="0" marB="0"/>
                </a:tc>
                <a:tc>
                  <a:txBody>
                    <a:bodyPr/>
                    <a:lstStyle/>
                    <a:p>
                      <a:pPr marR="1270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382905" algn="l"/>
                        </a:tabLst>
                      </a:pPr>
                      <a:r>
                        <a:rPr lang="uk-UA" sz="2800" dirty="0"/>
                        <a:t>Що дізналися</a:t>
                      </a:r>
                      <a:endParaRPr lang="ru-RU" sz="2800" b="1" dirty="0">
                        <a:latin typeface="Arial"/>
                        <a:ea typeface="Arial"/>
                      </a:endParaRPr>
                    </a:p>
                  </a:txBody>
                  <a:tcPr marL="65172" marR="65172" marT="0" marB="0"/>
                </a:tc>
              </a:tr>
              <a:tr h="790498">
                <a:tc>
                  <a:txBody>
                    <a:bodyPr/>
                    <a:lstStyle/>
                    <a:p>
                      <a:pPr marR="1270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382905" algn="l"/>
                        </a:tabLst>
                      </a:pPr>
                      <a:endParaRPr lang="uk-UA" sz="1100" b="0">
                        <a:latin typeface="Times New Roman"/>
                        <a:ea typeface="Arial"/>
                      </a:endParaRPr>
                    </a:p>
                  </a:txBody>
                  <a:tcPr marL="65172" marR="65172" marT="0" marB="0"/>
                </a:tc>
                <a:tc>
                  <a:txBody>
                    <a:bodyPr/>
                    <a:lstStyle/>
                    <a:p>
                      <a:pPr marR="1270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382905" algn="l"/>
                        </a:tabLst>
                      </a:pPr>
                      <a:endParaRPr lang="uk-UA" sz="1100" b="0" dirty="0">
                        <a:latin typeface="Times New Roman"/>
                        <a:ea typeface="Arial"/>
                      </a:endParaRPr>
                    </a:p>
                  </a:txBody>
                  <a:tcPr marL="65172" marR="65172" marT="0" marB="0"/>
                </a:tc>
                <a:tc>
                  <a:txBody>
                    <a:bodyPr/>
                    <a:lstStyle/>
                    <a:p>
                      <a:pPr marR="1270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382905" algn="l"/>
                        </a:tabLst>
                      </a:pPr>
                      <a:endParaRPr lang="uk-UA" sz="1100" b="0" dirty="0">
                        <a:latin typeface="Times New Roman"/>
                        <a:ea typeface="Arial"/>
                      </a:endParaRPr>
                    </a:p>
                  </a:txBody>
                  <a:tcPr marL="65172" marR="65172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507207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Отже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щоб досягти очікуваних результатів, нам сьогодні допоможе екскурсія до країни Історії, а саме до Київської Русі, знайомство з такою відомою особистістю, як Володимир Великий, портрет якого ви можете побачити на дошці, і до якого ми ще не раз будемо сьогодні звертатися.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85728"/>
            <a:ext cx="76438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Слово вчителя. </a:t>
            </a:r>
          </a:p>
          <a:p>
            <a:pPr marL="342900" indent="-3429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Діти, заповніть, будь ласка, схему  (перші дві колонки) за сьогоднішньою темою уроку. Що ви уже знаєте з теми і що б хотіли дізнатися, а останню колонку заповнимо в кінці уроку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14290"/>
            <a:ext cx="8643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 епіграфом сьогоднішнього уроку буде: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Подиву гідно, скільки добра вчинив він Руській землі...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«Повість минулих літ»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novyny.ostriv.in.ua/images/publications/4/6305/1308299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91744"/>
            <a:ext cx="2928958" cy="3575708"/>
          </a:xfrm>
          <a:prstGeom prst="rect">
            <a:avLst/>
          </a:prstGeom>
          <a:noFill/>
        </p:spPr>
      </p:pic>
      <p:pic>
        <p:nvPicPr>
          <p:cNvPr id="29700" name="Picture 4" descr="http://www.edu.vn.ua/konkurs2006/8/volodim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496"/>
            <a:ext cx="2333293" cy="3548049"/>
          </a:xfrm>
          <a:prstGeom prst="rect">
            <a:avLst/>
          </a:prstGeom>
          <a:noFill/>
        </p:spPr>
      </p:pic>
      <p:pic>
        <p:nvPicPr>
          <p:cNvPr id="29702" name="Picture 6" descr="http://www.ukrcenter.com/%21FilesRepository/Photogallery/ukrinbrit/religion/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833576"/>
            <a:ext cx="2643206" cy="3528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0" name="Picture 18" descr="http://t3.gstatic.com/images?q=tbn:ANd9GcSvvtncSnWYaJvcutK7T1AngagbpuK294YCZst6xuBezKaBJQy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286256"/>
            <a:ext cx="1643074" cy="1971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Пояснення теоретичного </a:t>
            </a:r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1214422"/>
            <a:ext cx="50720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Слово вчителя.</a:t>
            </a:r>
          </a:p>
          <a:p>
            <a:pPr marL="342900" indent="-34290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Чому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одні слова пишуться так, а інші зовсім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по-іншому?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uk-UA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Пів-Європи</a:t>
            </a:r>
            <a:r>
              <a:rPr lang="uk-UA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півсвіту, </a:t>
            </a:r>
            <a:endParaRPr lang="uk-UA" sz="4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uk-UA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пів-Дніпра</a:t>
            </a:r>
            <a:r>
              <a:rPr lang="uk-UA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півпарти</a:t>
            </a:r>
            <a:r>
              <a:rPr lang="uk-UA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пів’яблука. 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	Який висновок ми можемо з вами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зробити?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t2.gstatic.com/images?q=tbn:ANd9GcS8bKHA88SyZZlFbFMl5Q03SxQM7N4OFknuUPajfaE4kFcCp2qV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2233611" cy="1703455"/>
          </a:xfrm>
          <a:prstGeom prst="rect">
            <a:avLst/>
          </a:prstGeom>
          <a:noFill/>
        </p:spPr>
      </p:pic>
      <p:pic>
        <p:nvPicPr>
          <p:cNvPr id="28674" name="Picture 2" descr="http://t3.gstatic.com/images?q=tbn:ANd9GcSCgvclvMB5jZf6XTp8PPuBCTTx2EyJ7LM5H3P8839J6BZv2Zph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071678"/>
            <a:ext cx="1733206" cy="1571636"/>
          </a:xfrm>
          <a:prstGeom prst="rect">
            <a:avLst/>
          </a:prstGeom>
          <a:noFill/>
        </p:spPr>
      </p:pic>
      <p:sp>
        <p:nvSpPr>
          <p:cNvPr id="28678" name="AutoShape 6" descr="data:image/jpeg;base64,/9j/4AAQSkZJRgABAQAAAQABAAD/2wCEAAkGBhQSEBUUEhQVFBQUFBQUFBQVFRcXFBUUFBQVFBQUFBQXHCYeFxkjGRQUHy8gIycpLCwsFR4xNTAqNSYrLCkBCQoKDgwOFw8PFCkcHBwpKSkpKSkpKSkpKSkpKSkpKSkpKSkpKSkpKSkpKSksKSkpKSkpKSkpLCksKSksKSwpLP/AABEIAMIBAwMBIgACEQEDEQH/xAAbAAABBQEBAAAAAAAAAAAAAAAEAAECAwUGB//EAEMQAAEDAgIGBgcFBwQDAQEAAAEAAhEDIQQxEkFRYXGRBQYTgaGxIjJSksHR8BRCYtLhBxZEVIKi8RVTcrIjQ8KTF//EABgBAQEBAQEAAAAAAAAAAAAAAAABAgME/8QAIBEBAAICAgMAAwAAAAAAAAAAAAERAhIDITFBUQRhcf/aAAwDAQACEQMRAD8A2KRWgyo2LZqWM6K7KCTMmLblZhsPIkfquk5RLnEUanWK38BXYWw5gO0lBUejmC7gXRmBaEX/AKKTdpGidRM+K5TlEtxEr8d0QyJZnskLMGBqNMQtOl0GBmSN8o3DYIN+/I3mQpstMEdEOcRE33FRq9E1GapG1dQ94FhzAso04+grtJUOQNB05FRe0jMQuuNOnN2Dkg8f0Y15kW8ldkpzzWmLBOwyt+hgGNHpE90qB6HpuPouHBNimQGQi8JhHPy8vBbGG6GaD6RncjWYYNPoiOB+CWtMungiQBoQdZ1LQw3R7Wi4kq5pjUpSSoHFMBKAE4CaoDFs96opxGLDeKjhsWXnK21Uno0zLnTwCKw+HDBbxUFySSSoSSSSBJJKLqgCCSSg6pwVZxI70F6SE+1FMa52oljFEuCBLjtKQB2IWN0htCSFbQMJIrAp06DrwRyR+ENAGBcncufZQJyvwR2FGgb2OqVmYLdGaAIyCY4bYs1+MqRYTviQp4XpKoPWEjbEctSlLbRFAgfqhauC2AqwdMM1yERRxQdkZVRnjo0px0eRktIPnUndVjNAAMO/aeasbQdrJ8Uq3SzWmIQdTpi8gxuSktpDCSLk80zei2AyJnis1vSZ9ooijjjtVpbaJoA5hWIMY3eouxR2oDklnDGEa1azHbQqDElXTrAqxAkkkkEdNSVRqibhOKk7UEyUi4KipUVWle1kBLqwCFr1hMjNOTKprUzsRC7RRLlKgxpzd3IpuFGrxCFBNNSaVa/AfiVP2J02I5olH1ZxuTNxUZK0YL2jyVrcEzZKWtB24uNQSRYwzdiSWPN6NcgZq4YooIOUwV1pxtp4fpEtNiUYOm3RFgNwhYrVcwrM4w1GUtB2ILjJKP6LEHSLtHZv4rFFSEnYw7VJxWJdFiOmSCYPegK3ShOZWO7EKsYgHIpquzQfipVT8QhHVUmlapmxdPEFF08WQgWFXMcpMK0KWLKLo1i4wI5wspr0TRdsMLMwsN7D4X2lecGNVlj4eq9uR8bI6hjXGxN+AjvWW2g1kBJxtr7lClWJzViChtdo+8eBUzim6yFJtMDUENW0DraEBDXtOud6qIv6w5rNOI1CIUmVlaSZHuJ4qqrTJyB81R9pAKl/qaFpaLgLhVVKr8r8Fd9uafoqNSqyLuPclgE6UzB5LUwWIkAG3EoFtcT6xA3o0OJFng8lmZWhbhsVbartY8Cq2F4zgq19fcUEi76Kid0Ks1ht7tai/GN9rwQXyd3NJDjFs9v65J0HmNOqAbq3tN6CJlSBhehwFtrqZxazhVTmolAl+KJ1p2YhB9opB6tCzFVyRZC4Qum6u01JqUopr1eyog2lWNciDG1Fc2og2uVjCSsy1AxtREU6qEZSOwq5pWbapp4bG6OoHiimdImZgfBY7XIik5ZmIVuUca4/4Vra7ybDwWdh8RvI7ijKWIE3vvusNCiHkEOgT4IV3RtvWRdSq0iNKO9DuwhItUMbQVJlQTuj3T6I0vDzU2YF+zyU6mEOZcTGsBGjFsi/iDPirGUpMM6rg37CoDBO2Hktb7Yzan+0NOTm8wrtKVACl0eYvbirP9MPteCJdO6OP6qitjA3YeEqW1Sh/RhBz8JVrNFvrHL6yWfiulHfdMdwlZVfEuJkmZTWZS3XMxjI9Yd5ChU7M5kc1yLKquD1rVLb1Wgw5OHvD5qn7FORB4ESshxUW1oyTX9ltR2HfNmnmkhG9MPAz8AklStw4IVUu3QnaJdovTTziTVTdqhtNPppQJFRP2iG01JpQEtermvQrSgOnMfoUy1olxzuRotnOQpPTUQ3A9WtKDwzQGgbANp8SiA9ZBTHK6m/egg9Ta9SmmszHuiA4/BSZiLzbksxtRWtes0tt2hjRrYJ2hxCJp42PVDgeMrn2VUVTxMLE4tbN9uPMelF8j/hX08UHauX6rnftKvp4uFnVdmnWmfV+Ki/FkCLD+kfJADpMjYmrY+RrSpLheK5mxjgj2OJE6U+awTiEVSxJWqS2pVFkK9nBVVKxhDuqpSWPYwEesFY6q0ewefzWV2ij2tkpbG4irI1dwCzKxVpehqua1EM2iKyuZWQgqwcgj8P0mALtBSb+LEftHtFF7kc3pRvsDn+ijU6SBF2rO0/FqPoDTSRzccyMjz/AFSTafi6x9ebaScK9tNh1pGk3aV33hx0VQmlScAmViSYO1WtVYUgVbSlhfARvSmF7Ho9zj69VzZO4GQOHoqnonCGrVaNU/5Wh+0J8UWMG0nlAHmvLyZXlEO2MVjbKwT/APxsjItB+YRIes3opxNERm07bRlzsjGvXTiyuK+MZR7EterGvQzXKYcujIlr1Y16FD1Nr1FGserhUQTHqYqLKjW1Fb2tkCx6k+qpSiBVunqVkEKqZ1RWksY2qi6VZZLXoqk9KGm+tZDurqDn2Q7qilAjt1DtkMaiY1FaBQqqqs9Vdok9yqK3vTNqqp7lXpoNFlZTL0DTqIhtRZaXSmVOmkg5Fr4Uu2VGiUmXuII3ELp0z2vD1IFUt7rZqYCvSdrQVGrVgcTCYBD1AXVWt2Ce82CzlNQsdy7fqhQbBd3Cx+tvJYf7RMSDU0QQYYIG8uJ+AXX9EYLs6IbstysfGT3rgOubpxb9waP7QfivHh3lbvl4pDq860bZ8DKKycW7LxuKxehqhFZgmxMEcQQuhxlEAAi0eWtaxnTP+pV4ogqTSqQVMFetwXAqbXKkFTY6VFENcpByolSDlFFNcovqKsOUHOQWh6bTVQcm0lUENeiab0A1yJpuQHufZDOcrC6yGc5QSL1Fz1WXKLnILtNPpocPUg9VDVSqXOVlQodzlRY2ormVkFpKTaiUQO7RJC9onWaaefnrE/dlGWvagMP0g9oYNTH6QB2oQEp4cstNHBdLvp6UQZAz1aIgeFlKj1iqgXIJtcjKFmEO2JmTOtLG7Q6wvaMg65MmderNd51GomqWvcBMaZtsu0cywLyrtNy9p6gUC2iw7dHkwT/2LeS8v5O04VDeEdu6bQaGgQLADLYvLOtNNpxdWw9aMtgA+C9LfiSF5Z03X0q9U7aj/wDsV4+LiztvIDQwzQ9piCHA+K3sTSm07ZtPLUucqYgtItmY4Lc6Ya44d5aYOhpA7C2HT4L0RGUdSYuZ6Q6ZqUahpw0gAaJMyRtKFb1kqh0mD+GLfPxRvWyhLWv+830XkA6N9hO/zXLCovZhlcOUxUtM9O1dLS0yCYysLblfQ6xVWNgERfMCbkk+JWM16fTWkbX70VvaHIX4ynpdZaoAyMGctsyDGeaxdJO1yDfpdaqrZydO3Unq9aHktOi30STEm8gj4rnqhTMfdVHSUOtDwILQc9Zm523VjutTraLB3knyhc+HKxtRS1p0LOs7p9QRxPejsN1jJN2DuK5am5HUX3CWlOqPT1vV8f0QZ6wRMtmT6InKyD+6ga5Syms7rILegd9/JR/ehs3Yef6LAqPQ5fzSym5iOs7oGiNGDxBG+yub1nJ+6M9upcwXq1lTellOmHWQRdt75Hlmhv3maAJa7Si8RE64WOHiEJWapsU6A9ZmaWR0Yz1zwU29Zqex3IfNcm4qJctbFOvHWql+LkPmkuNL0kspQKD/AGXcipig/wBl3I/Jdfppg9KLcj9mqew/3T8lIYOp/tv913yXXNcpaaUW5RmBqn/1v913yXtvVckUg1onRa1sjafSd5hefdoYy5rq+rHW+mWAB9Np9mR3WJ2DwXm54yqNYt045dUKh9LOziDIMTA2555iy8txGNDqjtRLnG+8lejVOnTBMg68t20LyPE9ItcZcBfXMLnxb93DWVNPEUSWn6vmF0FB4fQbOTmQeBbBXFDGmIbN8g6APeJEIvo3ET6Dw4Rl/wCR2iZJsA0x85XTLG69JE03elWNGHc1xsGROswIB4yuKZ0NWcAW03mRqGq3zC6Gk5naOaWMBGhozdzg4EkydkeKsd0kxjg0kNc4jRGq4tOoTC64Y6+2csr9Oe/dzEnKi/3Uv3bxX+xU5LsqdUnvVrajvqVtlxTeq2LP/ofyHzVg6o4v/Yf4fNdwyqVeyqfoqdjgx1Nxn8u/+35qxnUvG/y7/wC35rv2V3fRCs7V87Prgpcq4AdRsaf4d3Nn5kTT/Z/jT/Du95n5l3HbP+vlCft3x9fJS5VymH/Zzjj/AA595n5lp4f9m2M10o4vZ+ZbAxdQHx+rIyn0xUAAy7hKXJ0zm/s8xUeoPfb80JX/AGa4vVTHvt/MuppdOVQM+ccEqnWCsZvyA2cFOzpxFb9meN1UZ/rZ+ZB1f2bY7+Xd7zPzLu39M1jm481RU6TqHMnmrcnTgKn7Ocd/Lu96n+ZV/wD89xw/h3e9T/Mu7qY2ptVRxz9vircp04xnUXHD+Hd71P8AMqq3UXHH+Hd7zPzLuWY5+3xVv2x+3xU7HnLuomP/AJd/vU/zJv3Dx38u73qf5l6N9rqbUxxdTb4lWx5z+4eO/l3e9T/OkvRvtlTb4pk7HEByWkm8PBMHef1ZdGEmuurB3fW9VyeH1uVrXxxG6f8AKBp1QuY6YwDKTvSADXTomJg62mMiF07HZ6u8DwJQD+gn4kS5xIBMNEECxg5ws5ZRj5XGLc3SqtAgVIBzFvinNOmfvD64FdGzqK2Lzbhc3vrtkufrdHBriIBgxkueOUT4bmJO14EXaQMpn8ytp1w3ItHefmq6eCA+6EbheiQ6+jbgukTCdqhjYJMtkiCSZkd6oq4173ESHaZAAzMwWCBtgwFqs6HZpG1vqdSI/wBBZIOjvEbL596s1JHTb6PwlVrGB2jIEOEcmgzq2wjWtjZ3IXDs0Q0AkQIFjHMoxj51nkJ81EXhu9WtZsI5fBVsJGelnrnUiGVDqA4n/F1kWNzif174RGgd5GRgE/BD03kSSbbZtyMK+CBIMHjHhNllpZ2U5B0D8LrbpiFWaB2O9x9uGxXUqrtEyb2MGY7yPioYmuGi+7Jw+CipUsGXNtJdPqhjy7KScoIRNDoupA9B19eg4ICjiyR6OkQJ1CRPAXRr+kqhIzFgBGuBY5lEXvwThANOpJy9E58kz+iKkz2b/dOQVbcQ6QZMjKMx4zyVuK6QqCwe+QL6s9kmVQI6gRk0n+l3K4VQwzvZdfUGkn9O9M6qctIndNuOaTalruIniR4H4IIuouOQO+ZGW4ocUicmm34T5qb6trbM/WJVdPEnK5Bvsg7YyVRYyg7Msdba1WUqTiJDTvtfzUYnME7jHOYKlRcAbi24mQeOiEDuwzgZ0XW3be9N9k/CeB+SVao03BmDk4W8rqphk6uYA80D/ZzsPMJKYA3e8EkHAgW/yU7KnH61qIbulTdT7u+fJdWD6d9f1wTAk2H1zVLat7CUQKrtZOXHzVRGbQV0nV+l6MGMrQb+C55j8tuuwjdrXSdDPMZbJIgiNdstWteb8jw68flq4jC6QIFzHqnI7rCy856awzhUOk3R3W8wSvT3Rom/cZF9m5cB03hm9sRp3/EDA3BzRJHELzcU9umTD0bLaww9AcN6yQ28WN+OXFbdIjQtGWvPzXeZZhGlT7ydxIRQEQcuc+dlWCIzvx+vNF0sNI1AbZHyldsfDErKT7XDe93wJSa7uHgoBgGZMHYD8YlW03DV3WEjlMLSL6TdgnuPzCKLSROiRGv0z5EoXsZyI33CJplrQPvnflwBIg81mVW0cWcgyCdZLrbyFYNIn0wI1X+E+aiyq6D6QZqgFw8JV9EE+s6dxeY7iCsqamBqAcNwJ87easptN/RA/qJ8B8koAPoxO4uB4S+3JV16ZbJIIvvg8TceKimNLOQBsggHdm74K6nVGRm2rTPlKHbVJPqjjnbfe3erS1puAPeB8Dkqi62YA7p+aauNIbRq+iU1KmNrh5fJEjsxeSTqJnz+QRAvpAWbbIuAJ8bpOpAs0oqAznADPeMKmsPSvB7ikBnAGWo/NFNVc0AetMbG6PgTKoaQbZf0z3bApvDdTo/CQc+5JhDb25OPmIVQ7qMRd1uAb5TCemGe03fc24A58lCviQ7Mg7PQPxhWtqACC+OAiOBsipta3U+8apB7y0KvsTrJPAkW/qU61Z0Xkja6DygqLGuj7xHCAgk1/wDz73NTJ+x/APdn/wCkkHBBv1knERt4kDknHdwiT4FOZ2kcZHmuzmg2iZs1069ngCrjUIv8vJyZrRrjmw+ZHkpaRkEHLeAf7SoEyoTeByBIXQdDVLTJnaGkW2bFi0YdrJPB5/RbHRTYu0elxE21ACPJcObuHTBtv0Swi5ETJNuOYjwXHdMgPuXueGzeQ9oB2Xkatq67tHXsduQv/SSPMLjemgQ92i5jN0PDr3kFuk2eBXmwjt0yZFOnGsE6pBynYRHitemwhsGHawYMd0FAYOhDwXOIMiSWtOl/xc4i62azGtiBszIE+7eO9dq7SFVNp1CddlY1xOqP6W/JO1lvU72nSH9xKtZTbkCWnaf0EeK7x4c5RDxNiOGjB5xZFUMPpCxFvrMhRph1g0l25rj5R5KbaDomIjIuafMgKomANWgd4L/8IhlCDqOyD+YJqLjN4edmzxVgqA6gN0THIgLCr8OzcSdxb/kK9tPaHg7iJ8SAqWUwdm4ths9xd8UWxhAuCf8Ak0fFxWZaMwuOZdGwuPgGi6k4wY9XX6WiJ4doLqvsg60sB/5Bvg2UQ+mGi4ERxHcajPisqod2ZzJ72fkCqIAmCNwhwIRILc2Ny/D8aSckus55G46ZaP8A9AVqEmDUpO4bz8RdSr0ZycOH+Y80Th8HA9el3uZPcJCfEvYYFQtdHsiDzLSPFEplNaJ9LLdpeYHxTB4FwAeJJ8rrRq4RmiDTB95p/ta0FDPxuohp/pvyMkIoV9Zx+9bYHAeZnzQujF/MX5EBGh21oO8ifMBUPpmbxHAR3BxhaRNmIdlpDgWX84TnuHEubzAJU6WJLAdHxDY/6kKx+JJHpZfhazzDgoKe1GQAO+Hkc1U6J27gXZ95KNp0KWek8bgWH/5nxUnhmou9y/PSAQCho9k8x8kld2J9p3Nn50kHFUGA0zIBuM0+Az5pkl1ZQqmxOvahaWKf7bveKSSvpGlh6YLDIHJb9Gi37ODAm14G1JJcOfw68a17fR5LmsfXd2jxpGADAkwL6kklyxWWfgh6x1jXrWlgnkgXOQSSXXElfiaQAyHIb0R0d6TW6V/S13SSXT05tDC4ZhJlrTY6hvQ1cwWxa2pJJZ9qvc6XXvbXdOx3xTpIpmYl+l6zs9pReLqEsBJMjIzlwSSWQZ0NWc9sPcXCMnEkciiOk8O1hljWtMZtAHkkksNyy50tHSvbXdPjRo6Jb6J2i3kkktsyngMU9wMvceLiUTTu6Dcb06SoysZULSdEkcDHkut6p4ZtSme0a1+XrgO806SkpDG624dtOtFNrWC1mgN8ln0aYLSSATthJJX0LejWA5gHPO6fHtDTDRoidVvJJJUVVhDARYwLhVdq5oaQSCcyCQUkkhEHYt/tu94pJJLQ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data:image/jpeg;base64,/9j/4AAQSkZJRgABAQAAAQABAAD/2wCEAAkGBhQSEBUUEhQVFBQUFBQUFBQVFRcXFBUUFBQVFBQUFBQXHCYeFxkjGRQUHy8gIycpLCwsFR4xNTAqNSYrLCkBCQoKDgwOFw8PFCkcHBwpKSkpKSkpKSkpKSkpKSkpKSkpKSkpKSkpKSkpKSksKSkpKSkpKSkpLCksKSksKSwpLP/AABEIAMIBAwMBIgACEQEDEQH/xAAbAAABBQEBAAAAAAAAAAAAAAAEAAECAwUGB//EAEMQAAEDAgIGBgcFBwQDAQEAAAEAAhEDIQQxEkFRYXGRBQYTgaGxIjJSksHR8BRCYtLhBxZEVIKi8RVTcrIjQ8KTF//EABgBAQEBAQEAAAAAAAAAAAAAAAABAgME/8QAIBEBAAICAgMAAwAAAAAAAAAAAAERAhIDITFBUQRhcf/aAAwDAQACEQMRAD8A2KRWgyo2LZqWM6K7KCTMmLblZhsPIkfquk5RLnEUanWK38BXYWw5gO0lBUejmC7gXRmBaEX/AKKTdpGidRM+K5TlEtxEr8d0QyJZnskLMGBqNMQtOl0GBmSN8o3DYIN+/I3mQpstMEdEOcRE33FRq9E1GapG1dQ94FhzAso04+grtJUOQNB05FRe0jMQuuNOnN2Dkg8f0Y15kW8ldkpzzWmLBOwyt+hgGNHpE90qB6HpuPouHBNimQGQi8JhHPy8vBbGG6GaD6RncjWYYNPoiOB+CWtMungiQBoQdZ1LQw3R7Wi4kq5pjUpSSoHFMBKAE4CaoDFs96opxGLDeKjhsWXnK21Uno0zLnTwCKw+HDBbxUFySSSoSSSSBJJKLqgCCSSg6pwVZxI70F6SE+1FMa52oljFEuCBLjtKQB2IWN0htCSFbQMJIrAp06DrwRyR+ENAGBcncufZQJyvwR2FGgb2OqVmYLdGaAIyCY4bYs1+MqRYTviQp4XpKoPWEjbEctSlLbRFAgfqhauC2AqwdMM1yERRxQdkZVRnjo0px0eRktIPnUndVjNAAMO/aeasbQdrJ8Uq3SzWmIQdTpi8gxuSktpDCSLk80zei2AyJnis1vSZ9ooijjjtVpbaJoA5hWIMY3eouxR2oDklnDGEa1azHbQqDElXTrAqxAkkkkEdNSVRqibhOKk7UEyUi4KipUVWle1kBLqwCFr1hMjNOTKprUzsRC7RRLlKgxpzd3IpuFGrxCFBNNSaVa/AfiVP2J02I5olH1ZxuTNxUZK0YL2jyVrcEzZKWtB24uNQSRYwzdiSWPN6NcgZq4YooIOUwV1pxtp4fpEtNiUYOm3RFgNwhYrVcwrM4w1GUtB2ILjJKP6LEHSLtHZv4rFFSEnYw7VJxWJdFiOmSCYPegK3ShOZWO7EKsYgHIpquzQfipVT8QhHVUmlapmxdPEFF08WQgWFXMcpMK0KWLKLo1i4wI5wspr0TRdsMLMwsN7D4X2lecGNVlj4eq9uR8bI6hjXGxN+AjvWW2g1kBJxtr7lClWJzViChtdo+8eBUzim6yFJtMDUENW0DraEBDXtOud6qIv6w5rNOI1CIUmVlaSZHuJ4qqrTJyB81R9pAKl/qaFpaLgLhVVKr8r8Fd9uafoqNSqyLuPclgE6UzB5LUwWIkAG3EoFtcT6xA3o0OJFng8lmZWhbhsVbartY8Cq2F4zgq19fcUEi76Kid0Ks1ht7tai/GN9rwQXyd3NJDjFs9v65J0HmNOqAbq3tN6CJlSBhehwFtrqZxazhVTmolAl+KJ1p2YhB9opB6tCzFVyRZC4Qum6u01JqUopr1eyog2lWNciDG1Fc2og2uVjCSsy1AxtREU6qEZSOwq5pWbapp4bG6OoHiimdImZgfBY7XIik5ZmIVuUca4/4Vra7ybDwWdh8RvI7ijKWIE3vvusNCiHkEOgT4IV3RtvWRdSq0iNKO9DuwhItUMbQVJlQTuj3T6I0vDzU2YF+zyU6mEOZcTGsBGjFsi/iDPirGUpMM6rg37CoDBO2Hktb7Yzan+0NOTm8wrtKVACl0eYvbirP9MPteCJdO6OP6qitjA3YeEqW1Sh/RhBz8JVrNFvrHL6yWfiulHfdMdwlZVfEuJkmZTWZS3XMxjI9Yd5ChU7M5kc1yLKquD1rVLb1Wgw5OHvD5qn7FORB4ESshxUW1oyTX9ltR2HfNmnmkhG9MPAz8AklStw4IVUu3QnaJdovTTziTVTdqhtNPppQJFRP2iG01JpQEtermvQrSgOnMfoUy1olxzuRotnOQpPTUQ3A9WtKDwzQGgbANp8SiA9ZBTHK6m/egg9Ta9SmmszHuiA4/BSZiLzbksxtRWtes0tt2hjRrYJ2hxCJp42PVDgeMrn2VUVTxMLE4tbN9uPMelF8j/hX08UHauX6rnftKvp4uFnVdmnWmfV+Ki/FkCLD+kfJADpMjYmrY+RrSpLheK5mxjgj2OJE6U+awTiEVSxJWqS2pVFkK9nBVVKxhDuqpSWPYwEesFY6q0ewefzWV2ij2tkpbG4irI1dwCzKxVpehqua1EM2iKyuZWQgqwcgj8P0mALtBSb+LEftHtFF7kc3pRvsDn+ijU6SBF2rO0/FqPoDTSRzccyMjz/AFSTafi6x9ebaScK9tNh1pGk3aV33hx0VQmlScAmViSYO1WtVYUgVbSlhfARvSmF7Ho9zj69VzZO4GQOHoqnonCGrVaNU/5Wh+0J8UWMG0nlAHmvLyZXlEO2MVjbKwT/APxsjItB+YRIes3opxNERm07bRlzsjGvXTiyuK+MZR7EterGvQzXKYcujIlr1Y16FD1Nr1FGserhUQTHqYqLKjW1Fb2tkCx6k+qpSiBVunqVkEKqZ1RWksY2qi6VZZLXoqk9KGm+tZDurqDn2Q7qilAjt1DtkMaiY1FaBQqqqs9Vdok9yqK3vTNqqp7lXpoNFlZTL0DTqIhtRZaXSmVOmkg5Fr4Uu2VGiUmXuII3ELp0z2vD1IFUt7rZqYCvSdrQVGrVgcTCYBD1AXVWt2Ce82CzlNQsdy7fqhQbBd3Cx+tvJYf7RMSDU0QQYYIG8uJ+AXX9EYLs6IbstysfGT3rgOubpxb9waP7QfivHh3lbvl4pDq860bZ8DKKycW7LxuKxehqhFZgmxMEcQQuhxlEAAi0eWtaxnTP+pV4ogqTSqQVMFetwXAqbXKkFTY6VFENcpByolSDlFFNcovqKsOUHOQWh6bTVQcm0lUENeiab0A1yJpuQHufZDOcrC6yGc5QSL1Fz1WXKLnILtNPpocPUg9VDVSqXOVlQodzlRY2ormVkFpKTaiUQO7RJC9onWaaefnrE/dlGWvagMP0g9oYNTH6QB2oQEp4cstNHBdLvp6UQZAz1aIgeFlKj1iqgXIJtcjKFmEO2JmTOtLG7Q6wvaMg65MmderNd51GomqWvcBMaZtsu0cywLyrtNy9p6gUC2iw7dHkwT/2LeS8v5O04VDeEdu6bQaGgQLADLYvLOtNNpxdWw9aMtgA+C9LfiSF5Z03X0q9U7aj/wDsV4+LiztvIDQwzQ9piCHA+K3sTSm07ZtPLUucqYgtItmY4Lc6Ya44d5aYOhpA7C2HT4L0RGUdSYuZ6Q6ZqUahpw0gAaJMyRtKFb1kqh0mD+GLfPxRvWyhLWv+830XkA6N9hO/zXLCovZhlcOUxUtM9O1dLS0yCYysLblfQ6xVWNgERfMCbkk+JWM16fTWkbX70VvaHIX4ynpdZaoAyMGctsyDGeaxdJO1yDfpdaqrZydO3Unq9aHktOi30STEm8gj4rnqhTMfdVHSUOtDwILQc9Zm523VjutTraLB3knyhc+HKxtRS1p0LOs7p9QRxPejsN1jJN2DuK5am5HUX3CWlOqPT1vV8f0QZ6wRMtmT6InKyD+6ga5Syms7rILegd9/JR/ehs3Yef6LAqPQ5fzSym5iOs7oGiNGDxBG+yub1nJ+6M9upcwXq1lTellOmHWQRdt75Hlmhv3maAJa7Si8RE64WOHiEJWapsU6A9ZmaWR0Yz1zwU29Zqex3IfNcm4qJctbFOvHWql+LkPmkuNL0kspQKD/AGXcipig/wBl3I/Jdfppg9KLcj9mqew/3T8lIYOp/tv913yXXNcpaaUW5RmBqn/1v913yXtvVckUg1onRa1sjafSd5hefdoYy5rq+rHW+mWAB9Np9mR3WJ2DwXm54yqNYt045dUKh9LOziDIMTA2555iy8txGNDqjtRLnG+8lejVOnTBMg68t20LyPE9ItcZcBfXMLnxb93DWVNPEUSWn6vmF0FB4fQbOTmQeBbBXFDGmIbN8g6APeJEIvo3ET6Dw4Rl/wCR2iZJsA0x85XTLG69JE03elWNGHc1xsGROswIB4yuKZ0NWcAW03mRqGq3zC6Gk5naOaWMBGhozdzg4EkydkeKsd0kxjg0kNc4jRGq4tOoTC64Y6+2csr9Oe/dzEnKi/3Uv3bxX+xU5LsqdUnvVrajvqVtlxTeq2LP/ofyHzVg6o4v/Yf4fNdwyqVeyqfoqdjgx1Nxn8u/+35qxnUvG/y7/wC35rv2V3fRCs7V87Prgpcq4AdRsaf4d3Nn5kTT/Z/jT/Du95n5l3HbP+vlCft3x9fJS5VymH/Zzjj/AA595n5lp4f9m2M10o4vZ+ZbAxdQHx+rIyn0xUAAy7hKXJ0zm/s8xUeoPfb80JX/AGa4vVTHvt/MuppdOVQM+ccEqnWCsZvyA2cFOzpxFb9meN1UZ/rZ+ZB1f2bY7+Xd7zPzLu39M1jm481RU6TqHMnmrcnTgKn7Ocd/Lu96n+ZV/wD89xw/h3e9T/Mu7qY2ptVRxz9vircp04xnUXHD+Hd71P8AMqq3UXHH+Hd7zPzLuWY5+3xVv2x+3xU7HnLuomP/AJd/vU/zJv3Dx38u73qf5l6N9rqbUxxdTb4lWx5z+4eO/l3e9T/OkvRvtlTb4pk7HEByWkm8PBMHef1ZdGEmuurB3fW9VyeH1uVrXxxG6f8AKBp1QuY6YwDKTvSADXTomJg62mMiF07HZ6u8DwJQD+gn4kS5xIBMNEECxg5ws5ZRj5XGLc3SqtAgVIBzFvinNOmfvD64FdGzqK2Lzbhc3vrtkufrdHBriIBgxkueOUT4bmJO14EXaQMpn8ytp1w3ItHefmq6eCA+6EbheiQ6+jbgukTCdqhjYJMtkiCSZkd6oq4173ESHaZAAzMwWCBtgwFqs6HZpG1vqdSI/wBBZIOjvEbL596s1JHTb6PwlVrGB2jIEOEcmgzq2wjWtjZ3IXDs0Q0AkQIFjHMoxj51nkJ81EXhu9WtZsI5fBVsJGelnrnUiGVDqA4n/F1kWNzif174RGgd5GRgE/BD03kSSbbZtyMK+CBIMHjHhNllpZ2U5B0D8LrbpiFWaB2O9x9uGxXUqrtEyb2MGY7yPioYmuGi+7Jw+CipUsGXNtJdPqhjy7KScoIRNDoupA9B19eg4ICjiyR6OkQJ1CRPAXRr+kqhIzFgBGuBY5lEXvwThANOpJy9E58kz+iKkz2b/dOQVbcQ6QZMjKMx4zyVuK6QqCwe+QL6s9kmVQI6gRk0n+l3K4VQwzvZdfUGkn9O9M6qctIndNuOaTalruIniR4H4IIuouOQO+ZGW4ocUicmm34T5qb6trbM/WJVdPEnK5Bvsg7YyVRYyg7Msdba1WUqTiJDTvtfzUYnME7jHOYKlRcAbi24mQeOiEDuwzgZ0XW3be9N9k/CeB+SVao03BmDk4W8rqphk6uYA80D/ZzsPMJKYA3e8EkHAgW/yU7KnH61qIbulTdT7u+fJdWD6d9f1wTAk2H1zVLat7CUQKrtZOXHzVRGbQV0nV+l6MGMrQb+C55j8tuuwjdrXSdDPMZbJIgiNdstWteb8jw68flq4jC6QIFzHqnI7rCy856awzhUOk3R3W8wSvT3Rom/cZF9m5cB03hm9sRp3/EDA3BzRJHELzcU9umTD0bLaww9AcN6yQ28WN+OXFbdIjQtGWvPzXeZZhGlT7ydxIRQEQcuc+dlWCIzvx+vNF0sNI1AbZHyldsfDErKT7XDe93wJSa7uHgoBgGZMHYD8YlW03DV3WEjlMLSL6TdgnuPzCKLSROiRGv0z5EoXsZyI33CJplrQPvnflwBIg81mVW0cWcgyCdZLrbyFYNIn0wI1X+E+aiyq6D6QZqgFw8JV9EE+s6dxeY7iCsqamBqAcNwJ87easptN/RA/qJ8B8koAPoxO4uB4S+3JV16ZbJIIvvg8TceKimNLOQBsggHdm74K6nVGRm2rTPlKHbVJPqjjnbfe3erS1puAPeB8Dkqi62YA7p+aauNIbRq+iU1KmNrh5fJEjsxeSTqJnz+QRAvpAWbbIuAJ8bpOpAs0oqAznADPeMKmsPSvB7ikBnAGWo/NFNVc0AetMbG6PgTKoaQbZf0z3bApvDdTo/CQc+5JhDb25OPmIVQ7qMRd1uAb5TCemGe03fc24A58lCviQ7Mg7PQPxhWtqACC+OAiOBsipta3U+8apB7y0KvsTrJPAkW/qU61Z0Xkja6DygqLGuj7xHCAgk1/wDz73NTJ+x/APdn/wCkkHBBv1knERt4kDknHdwiT4FOZ2kcZHmuzmg2iZs1069ngCrjUIv8vJyZrRrjmw+ZHkpaRkEHLeAf7SoEyoTeByBIXQdDVLTJnaGkW2bFi0YdrJPB5/RbHRTYu0elxE21ACPJcObuHTBtv0Swi5ETJNuOYjwXHdMgPuXueGzeQ9oB2Xkatq67tHXsduQv/SSPMLjemgQ92i5jN0PDr3kFuk2eBXmwjt0yZFOnGsE6pBynYRHitemwhsGHawYMd0FAYOhDwXOIMiSWtOl/xc4i62azGtiBszIE+7eO9dq7SFVNp1CddlY1xOqP6W/JO1lvU72nSH9xKtZTbkCWnaf0EeK7x4c5RDxNiOGjB5xZFUMPpCxFvrMhRph1g0l25rj5R5KbaDomIjIuafMgKomANWgd4L/8IhlCDqOyD+YJqLjN4edmzxVgqA6gN0THIgLCr8OzcSdxb/kK9tPaHg7iJ8SAqWUwdm4ths9xd8UWxhAuCf8Ak0fFxWZaMwuOZdGwuPgGi6k4wY9XX6WiJ4doLqvsg60sB/5Bvg2UQ+mGi4ERxHcajPisqod2ZzJ72fkCqIAmCNwhwIRILc2Ny/D8aSckus55G46ZaP8A9AVqEmDUpO4bz8RdSr0ZycOH+Y80Th8HA9el3uZPcJCfEvYYFQtdHsiDzLSPFEplNaJ9LLdpeYHxTB4FwAeJJ8rrRq4RmiDTB95p/ta0FDPxuohp/pvyMkIoV9Zx+9bYHAeZnzQujF/MX5EBGh21oO8ifMBUPpmbxHAR3BxhaRNmIdlpDgWX84TnuHEubzAJU6WJLAdHxDY/6kKx+JJHpZfhazzDgoKe1GQAO+Hkc1U6J27gXZ95KNp0KWek8bgWH/5nxUnhmou9y/PSAQCho9k8x8kld2J9p3Nn50kHFUGA0zIBuM0+Az5pkl1ZQqmxOvahaWKf7bveKSSvpGlh6YLDIHJb9Gi37ODAm14G1JJcOfw68a17fR5LmsfXd2jxpGADAkwL6kklyxWWfgh6x1jXrWlgnkgXOQSSXXElfiaQAyHIb0R0d6TW6V/S13SSXT05tDC4ZhJlrTY6hvQ1cwWxa2pJJZ9qvc6XXvbXdOx3xTpIpmYl+l6zs9pReLqEsBJMjIzlwSSWQZ0NWc9sPcXCMnEkciiOk8O1hljWtMZtAHkkksNyy50tHSvbXdPjRo6Jb6J2i3kkktsyngMU9wMvceLiUTTu6Dcb06SoysZULSdEkcDHkut6p4ZtSme0a1+XrgO806SkpDG624dtOtFNrWC1mgN8ln0aYLSSATthJJX0LejWA5gHPO6fHtDTDRoidVvJJJUVVhDARYwLhVdq5oaQSCcyCQUkkhEHYt/tu94pJJLQ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data:image/jpeg;base64,/9j/4AAQSkZJRgABAQAAAQABAAD/2wCEAAkGBhQSEBUUEhQVFBQUFBQUFBQVFRcXFBUUFBQVFBQUFBQXHCYeFxkjGRQUHy8gIycpLCwsFR4xNTAqNSYrLCkBCQoKDgwOFw8PFCkcHBwpKSkpKSkpKSkpKSkpKSkpKSkpKSkpKSkpKSkpKSksKSkpKSkpKSkpLCksKSksKSwpLP/AABEIAMIBAwMBIgACEQEDEQH/xAAbAAABBQEBAAAAAAAAAAAAAAAEAAECAwUGB//EAEMQAAEDAgIGBgcFBwQDAQEAAAEAAhEDIQQxEkFRYXGRBQYTgaGxIjJSksHR8BRCYtLhBxZEVIKi8RVTcrIjQ8KTF//EABgBAQEBAQEAAAAAAAAAAAAAAAABAgME/8QAIBEBAAICAgMAAwAAAAAAAAAAAAERAhIDITFBUQRhcf/aAAwDAQACEQMRAD8A2KRWgyo2LZqWM6K7KCTMmLblZhsPIkfquk5RLnEUanWK38BXYWw5gO0lBUejmC7gXRmBaEX/AKKTdpGidRM+K5TlEtxEr8d0QyJZnskLMGBqNMQtOl0GBmSN8o3DYIN+/I3mQpstMEdEOcRE33FRq9E1GapG1dQ94FhzAso04+grtJUOQNB05FRe0jMQuuNOnN2Dkg8f0Y15kW8ldkpzzWmLBOwyt+hgGNHpE90qB6HpuPouHBNimQGQi8JhHPy8vBbGG6GaD6RncjWYYNPoiOB+CWtMungiQBoQdZ1LQw3R7Wi4kq5pjUpSSoHFMBKAE4CaoDFs96opxGLDeKjhsWXnK21Uno0zLnTwCKw+HDBbxUFySSSoSSSSBJJKLqgCCSSg6pwVZxI70F6SE+1FMa52oljFEuCBLjtKQB2IWN0htCSFbQMJIrAp06DrwRyR+ENAGBcncufZQJyvwR2FGgb2OqVmYLdGaAIyCY4bYs1+MqRYTviQp4XpKoPWEjbEctSlLbRFAgfqhauC2AqwdMM1yERRxQdkZVRnjo0px0eRktIPnUndVjNAAMO/aeasbQdrJ8Uq3SzWmIQdTpi8gxuSktpDCSLk80zei2AyJnis1vSZ9ooijjjtVpbaJoA5hWIMY3eouxR2oDklnDGEa1azHbQqDElXTrAqxAkkkkEdNSVRqibhOKk7UEyUi4KipUVWle1kBLqwCFr1hMjNOTKprUzsRC7RRLlKgxpzd3IpuFGrxCFBNNSaVa/AfiVP2J02I5olH1ZxuTNxUZK0YL2jyVrcEzZKWtB24uNQSRYwzdiSWPN6NcgZq4YooIOUwV1pxtp4fpEtNiUYOm3RFgNwhYrVcwrM4w1GUtB2ILjJKP6LEHSLtHZv4rFFSEnYw7VJxWJdFiOmSCYPegK3ShOZWO7EKsYgHIpquzQfipVT8QhHVUmlapmxdPEFF08WQgWFXMcpMK0KWLKLo1i4wI5wspr0TRdsMLMwsN7D4X2lecGNVlj4eq9uR8bI6hjXGxN+AjvWW2g1kBJxtr7lClWJzViChtdo+8eBUzim6yFJtMDUENW0DraEBDXtOud6qIv6w5rNOI1CIUmVlaSZHuJ4qqrTJyB81R9pAKl/qaFpaLgLhVVKr8r8Fd9uafoqNSqyLuPclgE6UzB5LUwWIkAG3EoFtcT6xA3o0OJFng8lmZWhbhsVbartY8Cq2F4zgq19fcUEi76Kid0Ks1ht7tai/GN9rwQXyd3NJDjFs9v65J0HmNOqAbq3tN6CJlSBhehwFtrqZxazhVTmolAl+KJ1p2YhB9opB6tCzFVyRZC4Qum6u01JqUopr1eyog2lWNciDG1Fc2og2uVjCSsy1AxtREU6qEZSOwq5pWbapp4bG6OoHiimdImZgfBY7XIik5ZmIVuUca4/4Vra7ybDwWdh8RvI7ijKWIE3vvusNCiHkEOgT4IV3RtvWRdSq0iNKO9DuwhItUMbQVJlQTuj3T6I0vDzU2YF+zyU6mEOZcTGsBGjFsi/iDPirGUpMM6rg37CoDBO2Hktb7Yzan+0NOTm8wrtKVACl0eYvbirP9MPteCJdO6OP6qitjA3YeEqW1Sh/RhBz8JVrNFvrHL6yWfiulHfdMdwlZVfEuJkmZTWZS3XMxjI9Yd5ChU7M5kc1yLKquD1rVLb1Wgw5OHvD5qn7FORB4ESshxUW1oyTX9ltR2HfNmnmkhG9MPAz8AklStw4IVUu3QnaJdovTTziTVTdqhtNPppQJFRP2iG01JpQEtermvQrSgOnMfoUy1olxzuRotnOQpPTUQ3A9WtKDwzQGgbANp8SiA9ZBTHK6m/egg9Ta9SmmszHuiA4/BSZiLzbksxtRWtes0tt2hjRrYJ2hxCJp42PVDgeMrn2VUVTxMLE4tbN9uPMelF8j/hX08UHauX6rnftKvp4uFnVdmnWmfV+Ki/FkCLD+kfJADpMjYmrY+RrSpLheK5mxjgj2OJE6U+awTiEVSxJWqS2pVFkK9nBVVKxhDuqpSWPYwEesFY6q0ewefzWV2ij2tkpbG4irI1dwCzKxVpehqua1EM2iKyuZWQgqwcgj8P0mALtBSb+LEftHtFF7kc3pRvsDn+ijU6SBF2rO0/FqPoDTSRzccyMjz/AFSTafi6x9ebaScK9tNh1pGk3aV33hx0VQmlScAmViSYO1WtVYUgVbSlhfARvSmF7Ho9zj69VzZO4GQOHoqnonCGrVaNU/5Wh+0J8UWMG0nlAHmvLyZXlEO2MVjbKwT/APxsjItB+YRIes3opxNERm07bRlzsjGvXTiyuK+MZR7EterGvQzXKYcujIlr1Y16FD1Nr1FGserhUQTHqYqLKjW1Fb2tkCx6k+qpSiBVunqVkEKqZ1RWksY2qi6VZZLXoqk9KGm+tZDurqDn2Q7qilAjt1DtkMaiY1FaBQqqqs9Vdok9yqK3vTNqqp7lXpoNFlZTL0DTqIhtRZaXSmVOmkg5Fr4Uu2VGiUmXuII3ELp0z2vD1IFUt7rZqYCvSdrQVGrVgcTCYBD1AXVWt2Ce82CzlNQsdy7fqhQbBd3Cx+tvJYf7RMSDU0QQYYIG8uJ+AXX9EYLs6IbstysfGT3rgOubpxb9waP7QfivHh3lbvl4pDq860bZ8DKKycW7LxuKxehqhFZgmxMEcQQuhxlEAAi0eWtaxnTP+pV4ogqTSqQVMFetwXAqbXKkFTY6VFENcpByolSDlFFNcovqKsOUHOQWh6bTVQcm0lUENeiab0A1yJpuQHufZDOcrC6yGc5QSL1Fz1WXKLnILtNPpocPUg9VDVSqXOVlQodzlRY2ormVkFpKTaiUQO7RJC9onWaaefnrE/dlGWvagMP0g9oYNTH6QB2oQEp4cstNHBdLvp6UQZAz1aIgeFlKj1iqgXIJtcjKFmEO2JmTOtLG7Q6wvaMg65MmderNd51GomqWvcBMaZtsu0cywLyrtNy9p6gUC2iw7dHkwT/2LeS8v5O04VDeEdu6bQaGgQLADLYvLOtNNpxdWw9aMtgA+C9LfiSF5Z03X0q9U7aj/wDsV4+LiztvIDQwzQ9piCHA+K3sTSm07ZtPLUucqYgtItmY4Lc6Ya44d5aYOhpA7C2HT4L0RGUdSYuZ6Q6ZqUahpw0gAaJMyRtKFb1kqh0mD+GLfPxRvWyhLWv+830XkA6N9hO/zXLCovZhlcOUxUtM9O1dLS0yCYysLblfQ6xVWNgERfMCbkk+JWM16fTWkbX70VvaHIX4ynpdZaoAyMGctsyDGeaxdJO1yDfpdaqrZydO3Unq9aHktOi30STEm8gj4rnqhTMfdVHSUOtDwILQc9Zm523VjutTraLB3knyhc+HKxtRS1p0LOs7p9QRxPejsN1jJN2DuK5am5HUX3CWlOqPT1vV8f0QZ6wRMtmT6InKyD+6ga5Syms7rILegd9/JR/ehs3Yef6LAqPQ5fzSym5iOs7oGiNGDxBG+yub1nJ+6M9upcwXq1lTellOmHWQRdt75Hlmhv3maAJa7Si8RE64WOHiEJWapsU6A9ZmaWR0Yz1zwU29Zqex3IfNcm4qJctbFOvHWql+LkPmkuNL0kspQKD/AGXcipig/wBl3I/Jdfppg9KLcj9mqew/3T8lIYOp/tv913yXXNcpaaUW5RmBqn/1v913yXtvVckUg1onRa1sjafSd5hefdoYy5rq+rHW+mWAB9Np9mR3WJ2DwXm54yqNYt045dUKh9LOziDIMTA2555iy8txGNDqjtRLnG+8lejVOnTBMg68t20LyPE9ItcZcBfXMLnxb93DWVNPEUSWn6vmF0FB4fQbOTmQeBbBXFDGmIbN8g6APeJEIvo3ET6Dw4Rl/wCR2iZJsA0x85XTLG69JE03elWNGHc1xsGROswIB4yuKZ0NWcAW03mRqGq3zC6Gk5naOaWMBGhozdzg4EkydkeKsd0kxjg0kNc4jRGq4tOoTC64Y6+2csr9Oe/dzEnKi/3Uv3bxX+xU5LsqdUnvVrajvqVtlxTeq2LP/ofyHzVg6o4v/Yf4fNdwyqVeyqfoqdjgx1Nxn8u/+35qxnUvG/y7/wC35rv2V3fRCs7V87Prgpcq4AdRsaf4d3Nn5kTT/Z/jT/Du95n5l3HbP+vlCft3x9fJS5VymH/Zzjj/AA595n5lp4f9m2M10o4vZ+ZbAxdQHx+rIyn0xUAAy7hKXJ0zm/s8xUeoPfb80JX/AGa4vVTHvt/MuppdOVQM+ccEqnWCsZvyA2cFOzpxFb9meN1UZ/rZ+ZB1f2bY7+Xd7zPzLu39M1jm481RU6TqHMnmrcnTgKn7Ocd/Lu96n+ZV/wD89xw/h3e9T/Mu7qY2ptVRxz9vircp04xnUXHD+Hd71P8AMqq3UXHH+Hd7zPzLuWY5+3xVv2x+3xU7HnLuomP/AJd/vU/zJv3Dx38u73qf5l6N9rqbUxxdTb4lWx5z+4eO/l3e9T/OkvRvtlTb4pk7HEByWkm8PBMHef1ZdGEmuurB3fW9VyeH1uVrXxxG6f8AKBp1QuY6YwDKTvSADXTomJg62mMiF07HZ6u8DwJQD+gn4kS5xIBMNEECxg5ws5ZRj5XGLc3SqtAgVIBzFvinNOmfvD64FdGzqK2Lzbhc3vrtkufrdHBriIBgxkueOUT4bmJO14EXaQMpn8ytp1w3ItHefmq6eCA+6EbheiQ6+jbgukTCdqhjYJMtkiCSZkd6oq4173ESHaZAAzMwWCBtgwFqs6HZpG1vqdSI/wBBZIOjvEbL596s1JHTb6PwlVrGB2jIEOEcmgzq2wjWtjZ3IXDs0Q0AkQIFjHMoxj51nkJ81EXhu9WtZsI5fBVsJGelnrnUiGVDqA4n/F1kWNzif174RGgd5GRgE/BD03kSSbbZtyMK+CBIMHjHhNllpZ2U5B0D8LrbpiFWaB2O9x9uGxXUqrtEyb2MGY7yPioYmuGi+7Jw+CipUsGXNtJdPqhjy7KScoIRNDoupA9B19eg4ICjiyR6OkQJ1CRPAXRr+kqhIzFgBGuBY5lEXvwThANOpJy9E58kz+iKkz2b/dOQVbcQ6QZMjKMx4zyVuK6QqCwe+QL6s9kmVQI6gRk0n+l3K4VQwzvZdfUGkn9O9M6qctIndNuOaTalruIniR4H4IIuouOQO+ZGW4ocUicmm34T5qb6trbM/WJVdPEnK5Bvsg7YyVRYyg7Msdba1WUqTiJDTvtfzUYnME7jHOYKlRcAbi24mQeOiEDuwzgZ0XW3be9N9k/CeB+SVao03BmDk4W8rqphk6uYA80D/ZzsPMJKYA3e8EkHAgW/yU7KnH61qIbulTdT7u+fJdWD6d9f1wTAk2H1zVLat7CUQKrtZOXHzVRGbQV0nV+l6MGMrQb+C55j8tuuwjdrXSdDPMZbJIgiNdstWteb8jw68flq4jC6QIFzHqnI7rCy856awzhUOk3R3W8wSvT3Rom/cZF9m5cB03hm9sRp3/EDA3BzRJHELzcU9umTD0bLaww9AcN6yQ28WN+OXFbdIjQtGWvPzXeZZhGlT7ydxIRQEQcuc+dlWCIzvx+vNF0sNI1AbZHyldsfDErKT7XDe93wJSa7uHgoBgGZMHYD8YlW03DV3WEjlMLSL6TdgnuPzCKLSROiRGv0z5EoXsZyI33CJplrQPvnflwBIg81mVW0cWcgyCdZLrbyFYNIn0wI1X+E+aiyq6D6QZqgFw8JV9EE+s6dxeY7iCsqamBqAcNwJ87easptN/RA/qJ8B8koAPoxO4uB4S+3JV16ZbJIIvvg8TceKimNLOQBsggHdm74K6nVGRm2rTPlKHbVJPqjjnbfe3erS1puAPeB8Dkqi62YA7p+aauNIbRq+iU1KmNrh5fJEjsxeSTqJnz+QRAvpAWbbIuAJ8bpOpAs0oqAznADPeMKmsPSvB7ikBnAGWo/NFNVc0AetMbG6PgTKoaQbZf0z3bApvDdTo/CQc+5JhDb25OPmIVQ7qMRd1uAb5TCemGe03fc24A58lCviQ7Mg7PQPxhWtqACC+OAiOBsipta3U+8apB7y0KvsTrJPAkW/qU61Z0Xkja6DygqLGuj7xHCAgk1/wDz73NTJ+x/APdn/wCkkHBBv1knERt4kDknHdwiT4FOZ2kcZHmuzmg2iZs1069ngCrjUIv8vJyZrRrjmw+ZHkpaRkEHLeAf7SoEyoTeByBIXQdDVLTJnaGkW2bFi0YdrJPB5/RbHRTYu0elxE21ACPJcObuHTBtv0Swi5ETJNuOYjwXHdMgPuXueGzeQ9oB2Xkatq67tHXsduQv/SSPMLjemgQ92i5jN0PDr3kFuk2eBXmwjt0yZFOnGsE6pBynYRHitemwhsGHawYMd0FAYOhDwXOIMiSWtOl/xc4i62azGtiBszIE+7eO9dq7SFVNp1CddlY1xOqP6W/JO1lvU72nSH9xKtZTbkCWnaf0EeK7x4c5RDxNiOGjB5xZFUMPpCxFvrMhRph1g0l25rj5R5KbaDomIjIuafMgKomANWgd4L/8IhlCDqOyD+YJqLjN4edmzxVgqA6gN0THIgLCr8OzcSdxb/kK9tPaHg7iJ8SAqWUwdm4ths9xd8UWxhAuCf8Ak0fFxWZaMwuOZdGwuPgGi6k4wY9XX6WiJ4doLqvsg60sB/5Bvg2UQ+mGi4ERxHcajPisqod2ZzJ72fkCqIAmCNwhwIRILc2Ny/D8aSckus55G46ZaP8A9AVqEmDUpO4bz8RdSr0ZycOH+Y80Th8HA9el3uZPcJCfEvYYFQtdHsiDzLSPFEplNaJ9LLdpeYHxTB4FwAeJJ8rrRq4RmiDTB95p/ta0FDPxuohp/pvyMkIoV9Zx+9bYHAeZnzQujF/MX5EBGh21oO8ifMBUPpmbxHAR3BxhaRNmIdlpDgWX84TnuHEubzAJU6WJLAdHxDY/6kKx+JJHpZfhazzDgoKe1GQAO+Hkc1U6J27gXZ95KNp0KWek8bgWH/5nxUnhmou9y/PSAQCho9k8x8kld2J9p3Nn50kHFUGA0zIBuM0+Az5pkl1ZQqmxOvahaWKf7bveKSSvpGlh6YLDIHJb9Gi37ODAm14G1JJcOfw68a17fR5LmsfXd2jxpGADAkwL6kklyxWWfgh6x1jXrWlgnkgXOQSSXXElfiaQAyHIb0R0d6TW6V/S13SSXT05tDC4ZhJlrTY6hvQ1cwWxa2pJJZ9qvc6XXvbXdOx3xTpIpmYl+l6zs9pReLqEsBJMjIzlwSSWQZ0NWc9sPcXCMnEkciiOk8O1hljWtMZtAHkkksNyy50tHSvbXdPjRo6Jb6J2i3kkktsyngMU9wMvceLiUTTu6Dcb06SoysZULSdEkcDHkut6p4ZtSme0a1+XrgO806SkpDG624dtOtFNrWC1mgN8ln0aYLSSATthJJX0LejWA5gHPO6fHtDTDRoidVvJJJUVVhDARYwLhVdq5oaQSCcyCQUkkhEHYt/tu94pJJLQ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data:image/jpeg;base64,/9j/4AAQSkZJRgABAQAAAQABAAD/2wCEAAkGBhQSEBUUEhQVFBQUFBQUFBQVFRcXFBUUFBQVFBQUFBQXHCYeFxkjGRQUHy8gIycpLCwsFR4xNTAqNSYrLCkBCQoKDgwOFw8PFCkcHBwpKSkpKSkpKSkpKSkpKSkpKSkpKSkpKSkpKSkpKSksKSkpKSkpKSkpLCksKSksKSwpLP/AABEIAMIBAwMBIgACEQEDEQH/xAAbAAABBQEBAAAAAAAAAAAAAAAEAAECAwUGB//EAEMQAAEDAgIGBgcFBwQDAQEAAAEAAhEDIQQxEkFRYXGRBQYTgaGxIjJSksHR8BRCYtLhBxZEVIKi8RVTcrIjQ8KTF//EABgBAQEBAQEAAAAAAAAAAAAAAAABAgME/8QAIBEBAAICAgMAAwAAAAAAAAAAAAERAhIDITFBUQRhcf/aAAwDAQACEQMRAD8A2KRWgyo2LZqWM6K7KCTMmLblZhsPIkfquk5RLnEUanWK38BXYWw5gO0lBUejmC7gXRmBaEX/AKKTdpGidRM+K5TlEtxEr8d0QyJZnskLMGBqNMQtOl0GBmSN8o3DYIN+/I3mQpstMEdEOcRE33FRq9E1GapG1dQ94FhzAso04+grtJUOQNB05FRe0jMQuuNOnN2Dkg8f0Y15kW8ldkpzzWmLBOwyt+hgGNHpE90qB6HpuPouHBNimQGQi8JhHPy8vBbGG6GaD6RncjWYYNPoiOB+CWtMungiQBoQdZ1LQw3R7Wi4kq5pjUpSSoHFMBKAE4CaoDFs96opxGLDeKjhsWXnK21Uno0zLnTwCKw+HDBbxUFySSSoSSSSBJJKLqgCCSSg6pwVZxI70F6SE+1FMa52oljFEuCBLjtKQB2IWN0htCSFbQMJIrAp06DrwRyR+ENAGBcncufZQJyvwR2FGgb2OqVmYLdGaAIyCY4bYs1+MqRYTviQp4XpKoPWEjbEctSlLbRFAgfqhauC2AqwdMM1yERRxQdkZVRnjo0px0eRktIPnUndVjNAAMO/aeasbQdrJ8Uq3SzWmIQdTpi8gxuSktpDCSLk80zei2AyJnis1vSZ9ooijjjtVpbaJoA5hWIMY3eouxR2oDklnDGEa1azHbQqDElXTrAqxAkkkkEdNSVRqibhOKk7UEyUi4KipUVWle1kBLqwCFr1hMjNOTKprUzsRC7RRLlKgxpzd3IpuFGrxCFBNNSaVa/AfiVP2J02I5olH1ZxuTNxUZK0YL2jyVrcEzZKWtB24uNQSRYwzdiSWPN6NcgZq4YooIOUwV1pxtp4fpEtNiUYOm3RFgNwhYrVcwrM4w1GUtB2ILjJKP6LEHSLtHZv4rFFSEnYw7VJxWJdFiOmSCYPegK3ShOZWO7EKsYgHIpquzQfipVT8QhHVUmlapmxdPEFF08WQgWFXMcpMK0KWLKLo1i4wI5wspr0TRdsMLMwsN7D4X2lecGNVlj4eq9uR8bI6hjXGxN+AjvWW2g1kBJxtr7lClWJzViChtdo+8eBUzim6yFJtMDUENW0DraEBDXtOud6qIv6w5rNOI1CIUmVlaSZHuJ4qqrTJyB81R9pAKl/qaFpaLgLhVVKr8r8Fd9uafoqNSqyLuPclgE6UzB5LUwWIkAG3EoFtcT6xA3o0OJFng8lmZWhbhsVbartY8Cq2F4zgq19fcUEi76Kid0Ks1ht7tai/GN9rwQXyd3NJDjFs9v65J0HmNOqAbq3tN6CJlSBhehwFtrqZxazhVTmolAl+KJ1p2YhB9opB6tCzFVyRZC4Qum6u01JqUopr1eyog2lWNciDG1Fc2og2uVjCSsy1AxtREU6qEZSOwq5pWbapp4bG6OoHiimdImZgfBY7XIik5ZmIVuUca4/4Vra7ybDwWdh8RvI7ijKWIE3vvusNCiHkEOgT4IV3RtvWRdSq0iNKO9DuwhItUMbQVJlQTuj3T6I0vDzU2YF+zyU6mEOZcTGsBGjFsi/iDPirGUpMM6rg37CoDBO2Hktb7Yzan+0NOTm8wrtKVACl0eYvbirP9MPteCJdO6OP6qitjA3YeEqW1Sh/RhBz8JVrNFvrHL6yWfiulHfdMdwlZVfEuJkmZTWZS3XMxjI9Yd5ChU7M5kc1yLKquD1rVLb1Wgw5OHvD5qn7FORB4ESshxUW1oyTX9ltR2HfNmnmkhG9MPAz8AklStw4IVUu3QnaJdovTTziTVTdqhtNPppQJFRP2iG01JpQEtermvQrSgOnMfoUy1olxzuRotnOQpPTUQ3A9WtKDwzQGgbANp8SiA9ZBTHK6m/egg9Ta9SmmszHuiA4/BSZiLzbksxtRWtes0tt2hjRrYJ2hxCJp42PVDgeMrn2VUVTxMLE4tbN9uPMelF8j/hX08UHauX6rnftKvp4uFnVdmnWmfV+Ki/FkCLD+kfJADpMjYmrY+RrSpLheK5mxjgj2OJE6U+awTiEVSxJWqS2pVFkK9nBVVKxhDuqpSWPYwEesFY6q0ewefzWV2ij2tkpbG4irI1dwCzKxVpehqua1EM2iKyuZWQgqwcgj8P0mALtBSb+LEftHtFF7kc3pRvsDn+ijU6SBF2rO0/FqPoDTSRzccyMjz/AFSTafi6x9ebaScK9tNh1pGk3aV33hx0VQmlScAmViSYO1WtVYUgVbSlhfARvSmF7Ho9zj69VzZO4GQOHoqnonCGrVaNU/5Wh+0J8UWMG0nlAHmvLyZXlEO2MVjbKwT/APxsjItB+YRIes3opxNERm07bRlzsjGvXTiyuK+MZR7EterGvQzXKYcujIlr1Y16FD1Nr1FGserhUQTHqYqLKjW1Fb2tkCx6k+qpSiBVunqVkEKqZ1RWksY2qi6VZZLXoqk9KGm+tZDurqDn2Q7qilAjt1DtkMaiY1FaBQqqqs9Vdok9yqK3vTNqqp7lXpoNFlZTL0DTqIhtRZaXSmVOmkg5Fr4Uu2VGiUmXuII3ELp0z2vD1IFUt7rZqYCvSdrQVGrVgcTCYBD1AXVWt2Ce82CzlNQsdy7fqhQbBd3Cx+tvJYf7RMSDU0QQYYIG8uJ+AXX9EYLs6IbstysfGT3rgOubpxb9waP7QfivHh3lbvl4pDq860bZ8DKKycW7LxuKxehqhFZgmxMEcQQuhxlEAAi0eWtaxnTP+pV4ogqTSqQVMFetwXAqbXKkFTY6VFENcpByolSDlFFNcovqKsOUHOQWh6bTVQcm0lUENeiab0A1yJpuQHufZDOcrC6yGc5QSL1Fz1WXKLnILtNPpocPUg9VDVSqXOVlQodzlRY2ormVkFpKTaiUQO7RJC9onWaaefnrE/dlGWvagMP0g9oYNTH6QB2oQEp4cstNHBdLvp6UQZAz1aIgeFlKj1iqgXIJtcjKFmEO2JmTOtLG7Q6wvaMg65MmderNd51GomqWvcBMaZtsu0cywLyrtNy9p6gUC2iw7dHkwT/2LeS8v5O04VDeEdu6bQaGgQLADLYvLOtNNpxdWw9aMtgA+C9LfiSF5Z03X0q9U7aj/wDsV4+LiztvIDQwzQ9piCHA+K3sTSm07ZtPLUucqYgtItmY4Lc6Ya44d5aYOhpA7C2HT4L0RGUdSYuZ6Q6ZqUahpw0gAaJMyRtKFb1kqh0mD+GLfPxRvWyhLWv+830XkA6N9hO/zXLCovZhlcOUxUtM9O1dLS0yCYysLblfQ6xVWNgERfMCbkk+JWM16fTWkbX70VvaHIX4ynpdZaoAyMGctsyDGeaxdJO1yDfpdaqrZydO3Unq9aHktOi30STEm8gj4rnqhTMfdVHSUOtDwILQc9Zm523VjutTraLB3knyhc+HKxtRS1p0LOs7p9QRxPejsN1jJN2DuK5am5HUX3CWlOqPT1vV8f0QZ6wRMtmT6InKyD+6ga5Syms7rILegd9/JR/ehs3Yef6LAqPQ5fzSym5iOs7oGiNGDxBG+yub1nJ+6M9upcwXq1lTellOmHWQRdt75Hlmhv3maAJa7Si8RE64WOHiEJWapsU6A9ZmaWR0Yz1zwU29Zqex3IfNcm4qJctbFOvHWql+LkPmkuNL0kspQKD/AGXcipig/wBl3I/Jdfppg9KLcj9mqew/3T8lIYOp/tv913yXXNcpaaUW5RmBqn/1v913yXtvVckUg1onRa1sjafSd5hefdoYy5rq+rHW+mWAB9Np9mR3WJ2DwXm54yqNYt045dUKh9LOziDIMTA2555iy8txGNDqjtRLnG+8lejVOnTBMg68t20LyPE9ItcZcBfXMLnxb93DWVNPEUSWn6vmF0FB4fQbOTmQeBbBXFDGmIbN8g6APeJEIvo3ET6Dw4Rl/wCR2iZJsA0x85XTLG69JE03elWNGHc1xsGROswIB4yuKZ0NWcAW03mRqGq3zC6Gk5naOaWMBGhozdzg4EkydkeKsd0kxjg0kNc4jRGq4tOoTC64Y6+2csr9Oe/dzEnKi/3Uv3bxX+xU5LsqdUnvVrajvqVtlxTeq2LP/ofyHzVg6o4v/Yf4fNdwyqVeyqfoqdjgx1Nxn8u/+35qxnUvG/y7/wC35rv2V3fRCs7V87Prgpcq4AdRsaf4d3Nn5kTT/Z/jT/Du95n5l3HbP+vlCft3x9fJS5VymH/Zzjj/AA595n5lp4f9m2M10o4vZ+ZbAxdQHx+rIyn0xUAAy7hKXJ0zm/s8xUeoPfb80JX/AGa4vVTHvt/MuppdOVQM+ccEqnWCsZvyA2cFOzpxFb9meN1UZ/rZ+ZB1f2bY7+Xd7zPzLu39M1jm481RU6TqHMnmrcnTgKn7Ocd/Lu96n+ZV/wD89xw/h3e9T/Mu7qY2ptVRxz9vircp04xnUXHD+Hd71P8AMqq3UXHH+Hd7zPzLuWY5+3xVv2x+3xU7HnLuomP/AJd/vU/zJv3Dx38u73qf5l6N9rqbUxxdTb4lWx5z+4eO/l3e9T/OkvRvtlTb4pk7HEByWkm8PBMHef1ZdGEmuurB3fW9VyeH1uVrXxxG6f8AKBp1QuY6YwDKTvSADXTomJg62mMiF07HZ6u8DwJQD+gn4kS5xIBMNEECxg5ws5ZRj5XGLc3SqtAgVIBzFvinNOmfvD64FdGzqK2Lzbhc3vrtkufrdHBriIBgxkueOUT4bmJO14EXaQMpn8ytp1w3ItHefmq6eCA+6EbheiQ6+jbgukTCdqhjYJMtkiCSZkd6oq4173ESHaZAAzMwWCBtgwFqs6HZpG1vqdSI/wBBZIOjvEbL596s1JHTb6PwlVrGB2jIEOEcmgzq2wjWtjZ3IXDs0Q0AkQIFjHMoxj51nkJ81EXhu9WtZsI5fBVsJGelnrnUiGVDqA4n/F1kWNzif174RGgd5GRgE/BD03kSSbbZtyMK+CBIMHjHhNllpZ2U5B0D8LrbpiFWaB2O9x9uGxXUqrtEyb2MGY7yPioYmuGi+7Jw+CipUsGXNtJdPqhjy7KScoIRNDoupA9B19eg4ICjiyR6OkQJ1CRPAXRr+kqhIzFgBGuBY5lEXvwThANOpJy9E58kz+iKkz2b/dOQVbcQ6QZMjKMx4zyVuK6QqCwe+QL6s9kmVQI6gRk0n+l3K4VQwzvZdfUGkn9O9M6qctIndNuOaTalruIniR4H4IIuouOQO+ZGW4ocUicmm34T5qb6trbM/WJVdPEnK5Bvsg7YyVRYyg7Msdba1WUqTiJDTvtfzUYnME7jHOYKlRcAbi24mQeOiEDuwzgZ0XW3be9N9k/CeB+SVao03BmDk4W8rqphk6uYA80D/ZzsPMJKYA3e8EkHAgW/yU7KnH61qIbulTdT7u+fJdWD6d9f1wTAk2H1zVLat7CUQKrtZOXHzVRGbQV0nV+l6MGMrQb+C55j8tuuwjdrXSdDPMZbJIgiNdstWteb8jw68flq4jC6QIFzHqnI7rCy856awzhUOk3R3W8wSvT3Rom/cZF9m5cB03hm9sRp3/EDA3BzRJHELzcU9umTD0bLaww9AcN6yQ28WN+OXFbdIjQtGWvPzXeZZhGlT7ydxIRQEQcuc+dlWCIzvx+vNF0sNI1AbZHyldsfDErKT7XDe93wJSa7uHgoBgGZMHYD8YlW03DV3WEjlMLSL6TdgnuPzCKLSROiRGv0z5EoXsZyI33CJplrQPvnflwBIg81mVW0cWcgyCdZLrbyFYNIn0wI1X+E+aiyq6D6QZqgFw8JV9EE+s6dxeY7iCsqamBqAcNwJ87easptN/RA/qJ8B8koAPoxO4uB4S+3JV16ZbJIIvvg8TceKimNLOQBsggHdm74K6nVGRm2rTPlKHbVJPqjjnbfe3erS1puAPeB8Dkqi62YA7p+aauNIbRq+iU1KmNrh5fJEjsxeSTqJnz+QRAvpAWbbIuAJ8bpOpAs0oqAznADPeMKmsPSvB7ikBnAGWo/NFNVc0AetMbG6PgTKoaQbZf0z3bApvDdTo/CQc+5JhDb25OPmIVQ7qMRd1uAb5TCemGe03fc24A58lCviQ7Mg7PQPxhWtqACC+OAiOBsipta3U+8apB7y0KvsTrJPAkW/qU61Z0Xkja6DygqLGuj7xHCAgk1/wDz73NTJ+x/APdn/wCkkHBBv1knERt4kDknHdwiT4FOZ2kcZHmuzmg2iZs1069ngCrjUIv8vJyZrRrjmw+ZHkpaRkEHLeAf7SoEyoTeByBIXQdDVLTJnaGkW2bFi0YdrJPB5/RbHRTYu0elxE21ACPJcObuHTBtv0Swi5ETJNuOYjwXHdMgPuXueGzeQ9oB2Xkatq67tHXsduQv/SSPMLjemgQ92i5jN0PDr3kFuk2eBXmwjt0yZFOnGsE6pBynYRHitemwhsGHawYMd0FAYOhDwXOIMiSWtOl/xc4i62azGtiBszIE+7eO9dq7SFVNp1CddlY1xOqP6W/JO1lvU72nSH9xKtZTbkCWnaf0EeK7x4c5RDxNiOGjB5xZFUMPpCxFvrMhRph1g0l25rj5R5KbaDomIjIuafMgKomANWgd4L/8IhlCDqOyD+YJqLjN4edmzxVgqA6gN0THIgLCr8OzcSdxb/kK9tPaHg7iJ8SAqWUwdm4ths9xd8UWxhAuCf8Ak0fFxWZaMwuOZdGwuPgGi6k4wY9XX6WiJ4doLqvsg60sB/5Bvg2UQ+mGi4ERxHcajPisqod2ZzJ72fkCqIAmCNwhwIRILc2Ny/D8aSckus55G46ZaP8A9AVqEmDUpO4bz8RdSr0ZycOH+Y80Th8HA9el3uZPcJCfEvYYFQtdHsiDzLSPFEplNaJ9LLdpeYHxTB4FwAeJJ8rrRq4RmiDTB95p/ta0FDPxuohp/pvyMkIoV9Zx+9bYHAeZnzQujF/MX5EBGh21oO8ifMBUPpmbxHAR3BxhaRNmIdlpDgWX84TnuHEubzAJU6WJLAdHxDY/6kKx+JJHpZfhazzDgoKe1GQAO+Hkc1U6J27gXZ95KNp0KWek8bgWH/5nxUnhmou9y/PSAQCho9k8x8kld2J9p3Nn50kHFUGA0zIBuM0+Az5pkl1ZQqmxOvahaWKf7bveKSSvpGlh6YLDIHJb9Gi37ODAm14G1JJcOfw68a17fR5LmsfXd2jxpGADAkwL6kklyxWWfgh6x1jXrWlgnkgXOQSSXXElfiaQAyHIb0R0d6TW6V/S13SSXT05tDC4ZhJlrTY6hvQ1cwWxa2pJJZ9qvc6XXvbXdOx3xTpIpmYl+l6zs9pReLqEsBJMjIzlwSSWQZ0NWc9sPcXCMnEkciiOk8O1hljWtMZtAHkkksNyy50tHSvbXdPjRo6Jb6J2i3kkktsyngMU9wMvceLiUTTu6Dcb06SoysZULSdEkcDHkut6p4ZtSme0a1+XrgO806SkpDG624dtOtFNrWC1mgN8ln0aYLSSATthJJX0LejWA5gHPO6fHtDTDRoidVvJJJUVVhDARYwLhVdq5oaQSCcyCQUkkhEHYt/tu94pJJLQ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6" name="AutoShape 14" descr="data:image/jpeg;base64,/9j/4AAQSkZJRgABAQAAAQABAAD/2wCEAAkGBhQSEBUUEhQVFBQUFBQUFBQVFRcXFBUUFBQVFBQUFBQXHCYeFxkjGRQUHy8gIycpLCwsFR4xNTAqNSYrLCkBCQoKDgwOFw8PFCkcHBwpKSkpKSkpKSkpKSkpKSkpKSkpKSkpKSkpKSkpKSksKSkpKSkpKSkpLCksKSksKSwpLP/AABEIAMIBAwMBIgACEQEDEQH/xAAbAAABBQEBAAAAAAAAAAAAAAAEAAECAwUGB//EAEMQAAEDAgIGBgcFBwQDAQEAAAEAAhEDIQQxEkFRYXGRBQYTgaGxIjJSksHR8BRCYtLhBxZEVIKi8RVTcrIjQ8KTF//EABgBAQEBAQEAAAAAAAAAAAAAAAABAgME/8QAIBEBAAICAgMAAwAAAAAAAAAAAAERAhIDITFBUQRhcf/aAAwDAQACEQMRAD8A2KRWgyo2LZqWM6K7KCTMmLblZhsPIkfquk5RLnEUanWK38BXYWw5gO0lBUejmC7gXRmBaEX/AKKTdpGidRM+K5TlEtxEr8d0QyJZnskLMGBqNMQtOl0GBmSN8o3DYIN+/I3mQpstMEdEOcRE33FRq9E1GapG1dQ94FhzAso04+grtJUOQNB05FRe0jMQuuNOnN2Dkg8f0Y15kW8ldkpzzWmLBOwyt+hgGNHpE90qB6HpuPouHBNimQGQi8JhHPy8vBbGG6GaD6RncjWYYNPoiOB+CWtMungiQBoQdZ1LQw3R7Wi4kq5pjUpSSoHFMBKAE4CaoDFs96opxGLDeKjhsWXnK21Uno0zLnTwCKw+HDBbxUFySSSoSSSSBJJKLqgCCSSg6pwVZxI70F6SE+1FMa52oljFEuCBLjtKQB2IWN0htCSFbQMJIrAp06DrwRyR+ENAGBcncufZQJyvwR2FGgb2OqVmYLdGaAIyCY4bYs1+MqRYTviQp4XpKoPWEjbEctSlLbRFAgfqhauC2AqwdMM1yERRxQdkZVRnjo0px0eRktIPnUndVjNAAMO/aeasbQdrJ8Uq3SzWmIQdTpi8gxuSktpDCSLk80zei2AyJnis1vSZ9ooijjjtVpbaJoA5hWIMY3eouxR2oDklnDGEa1azHbQqDElXTrAqxAkkkkEdNSVRqibhOKk7UEyUi4KipUVWle1kBLqwCFr1hMjNOTKprUzsRC7RRLlKgxpzd3IpuFGrxCFBNNSaVa/AfiVP2J02I5olH1ZxuTNxUZK0YL2jyVrcEzZKWtB24uNQSRYwzdiSWPN6NcgZq4YooIOUwV1pxtp4fpEtNiUYOm3RFgNwhYrVcwrM4w1GUtB2ILjJKP6LEHSLtHZv4rFFSEnYw7VJxWJdFiOmSCYPegK3ShOZWO7EKsYgHIpquzQfipVT8QhHVUmlapmxdPEFF08WQgWFXMcpMK0KWLKLo1i4wI5wspr0TRdsMLMwsN7D4X2lecGNVlj4eq9uR8bI6hjXGxN+AjvWW2g1kBJxtr7lClWJzViChtdo+8eBUzim6yFJtMDUENW0DraEBDXtOud6qIv6w5rNOI1CIUmVlaSZHuJ4qqrTJyB81R9pAKl/qaFpaLgLhVVKr8r8Fd9uafoqNSqyLuPclgE6UzB5LUwWIkAG3EoFtcT6xA3o0OJFng8lmZWhbhsVbartY8Cq2F4zgq19fcUEi76Kid0Ks1ht7tai/GN9rwQXyd3NJDjFs9v65J0HmNOqAbq3tN6CJlSBhehwFtrqZxazhVTmolAl+KJ1p2YhB9opB6tCzFVyRZC4Qum6u01JqUopr1eyog2lWNciDG1Fc2og2uVjCSsy1AxtREU6qEZSOwq5pWbapp4bG6OoHiimdImZgfBY7XIik5ZmIVuUca4/4Vra7ybDwWdh8RvI7ijKWIE3vvusNCiHkEOgT4IV3RtvWRdSq0iNKO9DuwhItUMbQVJlQTuj3T6I0vDzU2YF+zyU6mEOZcTGsBGjFsi/iDPirGUpMM6rg37CoDBO2Hktb7Yzan+0NOTm8wrtKVACl0eYvbirP9MPteCJdO6OP6qitjA3YeEqW1Sh/RhBz8JVrNFvrHL6yWfiulHfdMdwlZVfEuJkmZTWZS3XMxjI9Yd5ChU7M5kc1yLKquD1rVLb1Wgw5OHvD5qn7FORB4ESshxUW1oyTX9ltR2HfNmnmkhG9MPAz8AklStw4IVUu3QnaJdovTTziTVTdqhtNPppQJFRP2iG01JpQEtermvQrSgOnMfoUy1olxzuRotnOQpPTUQ3A9WtKDwzQGgbANp8SiA9ZBTHK6m/egg9Ta9SmmszHuiA4/BSZiLzbksxtRWtes0tt2hjRrYJ2hxCJp42PVDgeMrn2VUVTxMLE4tbN9uPMelF8j/hX08UHauX6rnftKvp4uFnVdmnWmfV+Ki/FkCLD+kfJADpMjYmrY+RrSpLheK5mxjgj2OJE6U+awTiEVSxJWqS2pVFkK9nBVVKxhDuqpSWPYwEesFY6q0ewefzWV2ij2tkpbG4irI1dwCzKxVpehqua1EM2iKyuZWQgqwcgj8P0mALtBSb+LEftHtFF7kc3pRvsDn+ijU6SBF2rO0/FqPoDTSRzccyMjz/AFSTafi6x9ebaScK9tNh1pGk3aV33hx0VQmlScAmViSYO1WtVYUgVbSlhfARvSmF7Ho9zj69VzZO4GQOHoqnonCGrVaNU/5Wh+0J8UWMG0nlAHmvLyZXlEO2MVjbKwT/APxsjItB+YRIes3opxNERm07bRlzsjGvXTiyuK+MZR7EterGvQzXKYcujIlr1Y16FD1Nr1FGserhUQTHqYqLKjW1Fb2tkCx6k+qpSiBVunqVkEKqZ1RWksY2qi6VZZLXoqk9KGm+tZDurqDn2Q7qilAjt1DtkMaiY1FaBQqqqs9Vdok9yqK3vTNqqp7lXpoNFlZTL0DTqIhtRZaXSmVOmkg5Fr4Uu2VGiUmXuII3ELp0z2vD1IFUt7rZqYCvSdrQVGrVgcTCYBD1AXVWt2Ce82CzlNQsdy7fqhQbBd3Cx+tvJYf7RMSDU0QQYYIG8uJ+AXX9EYLs6IbstysfGT3rgOubpxb9waP7QfivHh3lbvl4pDq860bZ8DKKycW7LxuKxehqhFZgmxMEcQQuhxlEAAi0eWtaxnTP+pV4ogqTSqQVMFetwXAqbXKkFTY6VFENcpByolSDlFFNcovqKsOUHOQWh6bTVQcm0lUENeiab0A1yJpuQHufZDOcrC6yGc5QSL1Fz1WXKLnILtNPpocPUg9VDVSqXOVlQodzlRY2ormVkFpKTaiUQO7RJC9onWaaefnrE/dlGWvagMP0g9oYNTH6QB2oQEp4cstNHBdLvp6UQZAz1aIgeFlKj1iqgXIJtcjKFmEO2JmTOtLG7Q6wvaMg65MmderNd51GomqWvcBMaZtsu0cywLyrtNy9p6gUC2iw7dHkwT/2LeS8v5O04VDeEdu6bQaGgQLADLYvLOtNNpxdWw9aMtgA+C9LfiSF5Z03X0q9U7aj/wDsV4+LiztvIDQwzQ9piCHA+K3sTSm07ZtPLUucqYgtItmY4Lc6Ya44d5aYOhpA7C2HT4L0RGUdSYuZ6Q6ZqUahpw0gAaJMyRtKFb1kqh0mD+GLfPxRvWyhLWv+830XkA6N9hO/zXLCovZhlcOUxUtM9O1dLS0yCYysLblfQ6xVWNgERfMCbkk+JWM16fTWkbX70VvaHIX4ynpdZaoAyMGctsyDGeaxdJO1yDfpdaqrZydO3Unq9aHktOi30STEm8gj4rnqhTMfdVHSUOtDwILQc9Zm523VjutTraLB3knyhc+HKxtRS1p0LOs7p9QRxPejsN1jJN2DuK5am5HUX3CWlOqPT1vV8f0QZ6wRMtmT6InKyD+6ga5Syms7rILegd9/JR/ehs3Yef6LAqPQ5fzSym5iOs7oGiNGDxBG+yub1nJ+6M9upcwXq1lTellOmHWQRdt75Hlmhv3maAJa7Si8RE64WOHiEJWapsU6A9ZmaWR0Yz1zwU29Zqex3IfNcm4qJctbFOvHWql+LkPmkuNL0kspQKD/AGXcipig/wBl3I/Jdfppg9KLcj9mqew/3T8lIYOp/tv913yXXNcpaaUW5RmBqn/1v913yXtvVckUg1onRa1sjafSd5hefdoYy5rq+rHW+mWAB9Np9mR3WJ2DwXm54yqNYt045dUKh9LOziDIMTA2555iy8txGNDqjtRLnG+8lejVOnTBMg68t20LyPE9ItcZcBfXMLnxb93DWVNPEUSWn6vmF0FB4fQbOTmQeBbBXFDGmIbN8g6APeJEIvo3ET6Dw4Rl/wCR2iZJsA0x85XTLG69JE03elWNGHc1xsGROswIB4yuKZ0NWcAW03mRqGq3zC6Gk5naOaWMBGhozdzg4EkydkeKsd0kxjg0kNc4jRGq4tOoTC64Y6+2csr9Oe/dzEnKi/3Uv3bxX+xU5LsqdUnvVrajvqVtlxTeq2LP/ofyHzVg6o4v/Yf4fNdwyqVeyqfoqdjgx1Nxn8u/+35qxnUvG/y7/wC35rv2V3fRCs7V87Prgpcq4AdRsaf4d3Nn5kTT/Z/jT/Du95n5l3HbP+vlCft3x9fJS5VymH/Zzjj/AA595n5lp4f9m2M10o4vZ+ZbAxdQHx+rIyn0xUAAy7hKXJ0zm/s8xUeoPfb80JX/AGa4vVTHvt/MuppdOVQM+ccEqnWCsZvyA2cFOzpxFb9meN1UZ/rZ+ZB1f2bY7+Xd7zPzLu39M1jm481RU6TqHMnmrcnTgKn7Ocd/Lu96n+ZV/wD89xw/h3e9T/Mu7qY2ptVRxz9vircp04xnUXHD+Hd71P8AMqq3UXHH+Hd7zPzLuWY5+3xVv2x+3xU7HnLuomP/AJd/vU/zJv3Dx38u73qf5l6N9rqbUxxdTb4lWx5z+4eO/l3e9T/OkvRvtlTb4pk7HEByWkm8PBMHef1ZdGEmuurB3fW9VyeH1uVrXxxG6f8AKBp1QuY6YwDKTvSADXTomJg62mMiF07HZ6u8DwJQD+gn4kS5xIBMNEECxg5ws5ZRj5XGLc3SqtAgVIBzFvinNOmfvD64FdGzqK2Lzbhc3vrtkufrdHBriIBgxkueOUT4bmJO14EXaQMpn8ytp1w3ItHefmq6eCA+6EbheiQ6+jbgukTCdqhjYJMtkiCSZkd6oq4173ESHaZAAzMwWCBtgwFqs6HZpG1vqdSI/wBBZIOjvEbL596s1JHTb6PwlVrGB2jIEOEcmgzq2wjWtjZ3IXDs0Q0AkQIFjHMoxj51nkJ81EXhu9WtZsI5fBVsJGelnrnUiGVDqA4n/F1kWNzif174RGgd5GRgE/BD03kSSbbZtyMK+CBIMHjHhNllpZ2U5B0D8LrbpiFWaB2O9x9uGxXUqrtEyb2MGY7yPioYmuGi+7Jw+CipUsGXNtJdPqhjy7KScoIRNDoupA9B19eg4ICjiyR6OkQJ1CRPAXRr+kqhIzFgBGuBY5lEXvwThANOpJy9E58kz+iKkz2b/dOQVbcQ6QZMjKMx4zyVuK6QqCwe+QL6s9kmVQI6gRk0n+l3K4VQwzvZdfUGkn9O9M6qctIndNuOaTalruIniR4H4IIuouOQO+ZGW4ocUicmm34T5qb6trbM/WJVdPEnK5Bvsg7YyVRYyg7Msdba1WUqTiJDTvtfzUYnME7jHOYKlRcAbi24mQeOiEDuwzgZ0XW3be9N9k/CeB+SVao03BmDk4W8rqphk6uYA80D/ZzsPMJKYA3e8EkHAgW/yU7KnH61qIbulTdT7u+fJdWD6d9f1wTAk2H1zVLat7CUQKrtZOXHzVRGbQV0nV+l6MGMrQb+C55j8tuuwjdrXSdDPMZbJIgiNdstWteb8jw68flq4jC6QIFzHqnI7rCy856awzhUOk3R3W8wSvT3Rom/cZF9m5cB03hm9sRp3/EDA3BzRJHELzcU9umTD0bLaww9AcN6yQ28WN+OXFbdIjQtGWvPzXeZZhGlT7ydxIRQEQcuc+dlWCIzvx+vNF0sNI1AbZHyldsfDErKT7XDe93wJSa7uHgoBgGZMHYD8YlW03DV3WEjlMLSL6TdgnuPzCKLSROiRGv0z5EoXsZyI33CJplrQPvnflwBIg81mVW0cWcgyCdZLrbyFYNIn0wI1X+E+aiyq6D6QZqgFw8JV9EE+s6dxeY7iCsqamBqAcNwJ87easptN/RA/qJ8B8koAPoxO4uB4S+3JV16ZbJIIvvg8TceKimNLOQBsggHdm74K6nVGRm2rTPlKHbVJPqjjnbfe3erS1puAPeB8Dkqi62YA7p+aauNIbRq+iU1KmNrh5fJEjsxeSTqJnz+QRAvpAWbbIuAJ8bpOpAs0oqAznADPeMKmsPSvB7ikBnAGWo/NFNVc0AetMbG6PgTKoaQbZf0z3bApvDdTo/CQc+5JhDb25OPmIVQ7qMRd1uAb5TCemGe03fc24A58lCviQ7Mg7PQPxhWtqACC+OAiOBsipta3U+8apB7y0KvsTrJPAkW/qU61Z0Xkja6DygqLGuj7xHCAgk1/wDz73NTJ+x/APdn/wCkkHBBv1knERt4kDknHdwiT4FOZ2kcZHmuzmg2iZs1069ngCrjUIv8vJyZrRrjmw+ZHkpaRkEHLeAf7SoEyoTeByBIXQdDVLTJnaGkW2bFi0YdrJPB5/RbHRTYu0elxE21ACPJcObuHTBtv0Swi5ETJNuOYjwXHdMgPuXueGzeQ9oB2Xkatq67tHXsduQv/SSPMLjemgQ92i5jN0PDr3kFuk2eBXmwjt0yZFOnGsE6pBynYRHitemwhsGHawYMd0FAYOhDwXOIMiSWtOl/xc4i62azGtiBszIE+7eO9dq7SFVNp1CddlY1xOqP6W/JO1lvU72nSH9xKtZTbkCWnaf0EeK7x4c5RDxNiOGjB5xZFUMPpCxFvrMhRph1g0l25rj5R5KbaDomIjIuafMgKomANWgd4L/8IhlCDqOyD+YJqLjN4edmzxVgqA6gN0THIgLCr8OzcSdxb/kK9tPaHg7iJ8SAqWUwdm4ths9xd8UWxhAuCf8Ak0fFxWZaMwuOZdGwuPgGi6k4wY9XX6WiJ4doLqvsg60sB/5Bvg2UQ+mGi4ERxHcajPisqod2ZzJ72fkCqIAmCNwhwIRILc2Ny/D8aSckus55G46ZaP8A9AVqEmDUpO4bz8RdSr0ZycOH+Y80Th8HA9el3uZPcJCfEvYYFQtdHsiDzLSPFEplNaJ9LLdpeYHxTB4FwAeJJ8rrRq4RmiDTB95p/ta0FDPxuohp/pvyMkIoV9Zx+9bYHAeZnzQujF/MX5EBGh21oO8ifMBUPpmbxHAR3BxhaRNmIdlpDgWX84TnuHEubzAJU6WJLAdHxDY/6kKx+JJHpZfhazzDgoKe1GQAO+Hkc1U6J27gXZ95KNp0KWek8bgWH/5nxUnhmou9y/PSAQCho9k8x8kld2J9p3Nn50kHFUGA0zIBuM0+Az5pkl1ZQqmxOvahaWKf7bveKSSvpGlh6YLDIHJb9Gi37ODAm14G1JJcOfw68a17fR5LmsfXd2jxpGADAkwL6kklyxWWfgh6x1jXrWlgnkgXOQSSXXElfiaQAyHIb0R0d6TW6V/S13SSXT05tDC4ZhJlrTY6hvQ1cwWxa2pJJZ9qvc6XXvbXdOx3xTpIpmYl+l6zs9pReLqEsBJMjIzlwSSWQZ0NWc9sPcXCMnEkciiOk8O1hljWtMZtAHkkksNyy50tHSvbXdPjRo6Jb6J2i3kkktsyngMU9wMvceLiUTTu6Dcb06SoysZULSdEkcDHkut6p4ZtSme0a1+XrgO806SkpDG624dtOtFNrWC1mgN8ln0aYLSSATthJJX0LejWA5gHPO6fHtDTDRoidVvJJJUVVhDARYwLhVdq5oaQSCcyCQUkkhEHYt/tu94pJJLQ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8" name="Picture 16" descr="http://t1.gstatic.com/images?q=tbn:ANd9GcSURMzBKDPJFRCY_23l4GyvSjSkg2bMEu6DH4GhJCx-QpVFsz2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6"/>
            <a:ext cx="2276228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77867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Робота з підручником.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Давайте ж звіримо ваші думки, чи правильно ви вважаєте? Відкрийте підручник на ст. 121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(діти читають правила).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Отже, давайте узагальнимо з вами прочитане, коли ж ми пишемо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пів-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напів-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разом з словами, окремо та через дефіс.</a:t>
            </a:r>
          </a:p>
          <a:p>
            <a:pPr algn="jus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Складання таблиці ( в зошити)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786058"/>
          <a:ext cx="6929487" cy="36433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9829"/>
                <a:gridCol w="2309829"/>
                <a:gridCol w="2309829"/>
              </a:tblGrid>
              <a:tr h="40481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Разом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Дефіс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 апострофом </a:t>
                      </a:r>
                      <a:endParaRPr lang="ru-RU" dirty="0"/>
                    </a:p>
                  </a:txBody>
                  <a:tcPr/>
                </a:tc>
              </a:tr>
              <a:tr h="192287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Слова  - загальні назви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Слова – власні назви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Після префіксів та першої частини складних слів, що закінчуються на твердий приголосний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5650"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Півсвіту, </a:t>
                      </a:r>
                      <a:r>
                        <a:rPr lang="uk-U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півзошита</a:t>
                      </a:r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Пів-Дніпра, </a:t>
                      </a:r>
                      <a:r>
                        <a:rPr lang="uk-U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пів-Миколаєва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пів’яблука, </a:t>
                      </a: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але з власними назвами через дефіс: </a:t>
                      </a:r>
                    </a:p>
                    <a:p>
                      <a:r>
                        <a:rPr lang="uk-UA" sz="1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пів-Європи</a:t>
                      </a:r>
                      <a:r>
                        <a:rPr lang="uk-UA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тощо.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49" name="Picture 1" descr="C:\Users\Марина\Desktop\анимации\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214686"/>
            <a:ext cx="2197529" cy="2116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Виконання </a:t>
            </a:r>
            <a:r>
              <a:rPr lang="uk-UA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системи практичних </a:t>
            </a:r>
            <a:r>
              <a:rPr lang="uk-UA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785926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Вивчення нової теми ми з вами побудуємо на матеріалі з історії про Володимира Великого. І перш, ніж ми з вами перейдемо до вивчення матеріалу, перегляньте, будь ласка, відео про  князя (див. додаток 1).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І на парті у вас лежить картка для учня, до якої ви звертатиметесь протягом уроку (див. додаток 2).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ukrfoto.net/photos/myk-sh/1188817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286124"/>
            <a:ext cx="4190997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57166"/>
            <a:ext cx="857256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Вибіркова робота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Прочитати текст уголос. Виписати слова, утворені морфологічними способами словотворення.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ряд виписує слова утворені суфіксальним способом,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ІІ – префіксальний, ІІІ – префіксально-суфіксальний.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Володимир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Великий — київський князь (980—1015), який свою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державну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діяльність почав із приєднання до Києва східнослов’янських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союзів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племен. Видатний політик і адміністратор, Володимир здійснив серію реформ: адміністративну, оборонну, судову, релігійну. За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правління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Володимира Святославовича Київська держава досягла кульмінації у своєму розвитку, стала найбільшою європейською державою, яка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істотно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впливала на міжнародні відносини, що Володимир прагнув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зміцнити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 допомогою шлюбів своїх дітей із представниками королівських династій окремих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європейських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країн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Л.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Нєпран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	Зробити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словотвірний аналіз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4—6 слів, які належать до різних самостій­них частин мови за поданим алгоритмом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(2 учнів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виконують це завдання)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Алгоритм словотворчого аналізу слова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Словниковий диктант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7715304" cy="45259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Записати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під диктовку слова, пояснюючи правопис за допомогою правил.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Пів..оберт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пів..Європи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пів..країни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пів..острів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пів..дня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пів..озера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пів...Дніпра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напів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..сон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полу..мисок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пів..України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пів..степу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напів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..живий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напів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..мертвий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різно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племін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..е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віро..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вчен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..я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оба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С(с)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ередньовіччя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C:\Users\Марина\Desktop\анимации\652003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0"/>
            <a:ext cx="1714480" cy="342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Самоперевірка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Півоберт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пів-Європи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півкраїни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півострів, півдня,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півозера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пів-Дніпра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напівсон, полумисок,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пів-України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півстепу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напівживий,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напівмертвий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різноплемінне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віровчення, доба Середньовіччя.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Фізична 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хвилинка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 descr="C:\Users\Марина\Desktop\анимации\chicks_school_uni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7013" y="4217988"/>
            <a:ext cx="30480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Написання слів з пів. Словотворчий аналіз самостійних частин мови</a:t>
            </a:r>
            <a:endParaRPr lang="ru-RU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повторити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основні правила правопису слів з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пів-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напів-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формувати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загальнопізнавальні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вміння знаходити слова 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поданими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орфограмами в текстах; зміцнити навички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словотворчого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аналізу самостійних частин мови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розвивати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творчі вміння використання слів з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пів-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для побудови діалогічних і монологічних висловлювань;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допомогою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мовленнєво-комунікативного дидактичного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матеріалу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виховувати повагу до видатних постатей минулого України.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 конструювання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5472122" cy="5054617"/>
          </a:xfrm>
        </p:spPr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Скласти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зі словами попередньої вправи прості речення, ускладнені однорідними членами, звертаннями або вставними словами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r>
              <a:rPr lang="uk-UA" i="1" u="sng" spc="600" dirty="0" smtClean="0">
                <a:latin typeface="Times New Roman" pitchFamily="18" charset="0"/>
                <a:cs typeface="Times New Roman" pitchFamily="18" charset="0"/>
              </a:rPr>
              <a:t>Приклад: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уроці географії ми вивчали півострови: Кримський, Балканський, Аравійський та інші (однорідні члени речення)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mlschool.at.ua/ImageNews/olympi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714488"/>
            <a:ext cx="285750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Лексико-орфографічна робота (навчальне редагування)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uk-UA" i="1" dirty="0">
                <a:latin typeface="Times New Roman" pitchFamily="18" charset="0"/>
                <a:cs typeface="Times New Roman" pitchFamily="18" charset="0"/>
              </a:rPr>
              <a:t>Прочитати текст. Знайти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помилки.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Записати висловлювання,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виправляючи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помилки та аргументуючи свій вибір за допомогою правил. Значення виділених слів з’ясувати за тлумачним словником і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записати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в зошити.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Майже пів-території київської русі займали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Закарпацька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Русь 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Тьму­таракань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Напів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богом був Володимир для народу в часи свого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правліня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тому що будь-хто міх прийти на князівський двір, до князівського столу — такими були звичаї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словян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 нагодувати голодного, дати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притулок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мандрівнику. Після смерті Великий був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канонізований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церквою й дістав ім’я «Святий», а в народі його прозвали Красним Сонечком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(З журналу).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Марина\Desktop\анимации\41.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241740"/>
            <a:ext cx="1495428" cy="1401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Самоперевірка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Помилки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пів-території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київської русі </a:t>
            </a:r>
          </a:p>
          <a:p>
            <a:pPr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Закарпацька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Русь</a:t>
            </a:r>
          </a:p>
          <a:p>
            <a:pPr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Тьму­таракань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Напів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богом </a:t>
            </a:r>
          </a:p>
          <a:p>
            <a:pPr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правліня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міх </a:t>
            </a:r>
          </a:p>
          <a:p>
            <a:pPr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словян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Правильний запис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півтериторії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Київської Русі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Закарпатська Русь</a:t>
            </a:r>
          </a:p>
          <a:p>
            <a:pPr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Тьмутаракань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Напівбогом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правління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міг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слов'ян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5" name="Picture 1" descr="C:\Users\Марина\Desktop\анимации\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775024" cy="1571636"/>
          </a:xfrm>
          <a:prstGeom prst="rect">
            <a:avLst/>
          </a:prstGeom>
          <a:noFill/>
        </p:spPr>
      </p:pic>
      <p:pic>
        <p:nvPicPr>
          <p:cNvPr id="21506" name="Picture 2" descr="C:\Users\Марина\Desktop\анимации\652003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2363" y="3643314"/>
            <a:ext cx="1345409" cy="2690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  <p:bldP spid="5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285728"/>
            <a:ext cx="5500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Робота із тлумачним словником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000372"/>
            <a:ext cx="53578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Канонізований -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дієприкм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пас. мин. ч. до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канонізувати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Канонізувати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ую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уєш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недок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док.,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перех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1) церк.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каноном (у 1 знач.). ||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Зараховувати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до числа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святих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2) перен., книжн.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Визнавати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кого-,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що-небудь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непохитно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авторитетним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єдино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законним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незмінним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зразком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узаконювати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data:image/jpeg;base64,/9j/4AAQSkZJRgABAQAAAQABAAD/2wCEAAkGBhQSERUUExQWFRUWGRYYGBcYFRgXFxQYFxcXGBsXHRwXHCYfHRojGhgcHy8gJCcpLCwsGh4xNjAqNSYrLCkBCQoKDgwOFw8PFykcHB0pKSkpKSksKSkpKSkpKSksKSkpKSkpKSkpKSkpKSkpKSkpKSwpKSksNSkpLCwpNTUsLP/AABEIAMUBAAMBIgACEQEDEQH/xAAcAAABBQEBAQAAAAAAAAAAAAAFAAIDBAYBBwj/xABLEAACAQIEAwUEBgYHBgUFAAABAhEDIQAEEjEFIkEGE1FhcQcygZEjQqGxwdEUUnKCkvAlM0NisrPCFSRjotLhCDVTk7QWF3Px8v/EABgBAQEBAQEAAAAAAAAAAAAAAAABAgME/8QAJBEBAAICAQQCAwEBAAAAAAAAAAECETESAyFBUTJxImHBgTP/2gAMAwEAAhEDEQA/AJYwgMPjCjGWzdOOhcOjHYwDYw7TjoGOxjMhoXC04dGEBgGlMILh+nCjEDdOOxjsY7pwDYx0Lh+nCjAN04QXDtOFpwDSmGacSkYaRgGYbGJCMLTgGacIrh0YUYBhTCOHxhpXAMOGxiQrjmnARkY5pxKVwyMAwjDSuJCMc04CIjHIw8jHDii8UxwLiXThacayIwuHacOC4ylKtnc3ncxQyzkd0bKq09hAYkvH1vPE8LEZnDUhcOC4DjsNxc71ag+NAfcTg5wr2V5t4NfiNVPFUCsR+8QBPwOM8o9t26c1jMo4wgMGK/s6y9DSa/EM5DHSJqogLQTHLT3gH5YNZb2c5WAS+ZefHNVhPh7jLjXFyyxsYUY9HyvZHK09qc/tu9T/ABscEKfD6S+7TQeiKPuGHEy8qWmTsJ+E/didOH1DtTc/uN+WPUxGwPyxUz1d0ZSGpLStrLkg3Mcp2+eGDLzr/ZdX/wBKp/A35YY+RqDdHHqjD8MelJxSmYiohnaGF99r32PyOI6nG6I3rUwfA1FFj1ucTBl5oVxyMeoHMo4MFHjpIboD9xHzGMZ2grKrMHyzpcxURQykTZppkkWvzL16xOMrAEUxzTgrwTshWrHvP0pTSJBVe4BaCoadaug625TjQjsLT61KnyUfhi7MsTpw0rjcHsJT6VKnxCn8MQP2CHSqfik/c2GEyxunDBjV1uwtQe7UQ+oYfnim/Y/MDop9G/OMRQPThpXBWr2czC/2LfCG/wAJOKlbh1RfepuvqrAfOMBU04RGEXHiPmMdC4BhGGlcS6D4HDe6PgfliiMrhhGJjTOGEYCKMcK4eRjhGAIxhRh+nCjFDQPwwH9jHNxLO1PHvPtrA4NqYvgJ7CGGvNVDsQDJ2u4OE/GVr5ezVMNpNzD1/A4a9YGCCIt6Y7l/eHxP2Y4xtfCt2izjU0GggEtF2AtBmNSsD0F+hPpgPU4jUNtbcxBB1QAGuByGNrRNo674J9qnIpgcsMwEEEkwC1tJm0XsfTAPL0Z91wRMh9UMZtKhtSn3epIt5nHeWIWatdiCuosNUCS0sdJWeckbRbaYB8cR5iuNYZySOh009ZAJIAP7x6ePiJgQaSYVyIhdS0iVnSCx7szYFtvEX3w9a2lm5UYETcvTIt+wZhdo8R1FyiVAABe7p1dLT7rldmiSEUDFpWY0avI6WOnWzEmAQDz7bA/HAnKtqYhix1TCpVJZSx5QA4WQVvLSOYHri4EQ5evo1ta4JUEiJIAXexIIO+3XFRVoG/0as5BYKrGmAQQTeLgzO3/bFXPUgQCNRsFksokaFm++qeo/WN9hhZJHCkBGDUyWDDQDECTIJUiB0jqN8WVz2YdiKZqJCkRVCksZEEHXuZUHUNpsDiZULzfDUGktoLAEgjmamqxyhmGokGCFsQVMA9B+bzVRajczSCSQWkESZNjpEkTYE7x4AxmOLNDFnkhiqh0UqGvpBKrOoxa/j4YDZszKtSFNnBnTAJMG6rqYWtvHWd4xkbXKhf0MlxK6ZIBImwMStx6jAajTyxVnGUkCJYvVPn1WZESevXBTNMFyV5AmLFlIIaLlTIFvuxnsplzUIUbkNpJqEhr3F1Mxpjbdh1g4V1CSM8Mz9GlL0qKKSDYVSSQok2Kz0EQDJwQXtUswaTgwLcqmS2mPpCvW04APWimgV2EDUQzFSrMpiCF1EE3ho2EYY1F2gtoqaiN3Z9421iCLtPQEQTjRhpx2opadTB1ExdZ2mfcJmIvHiPHEdfiAqrqo1wgWGbVTJlWNp1QV2P5YDZDIiotRWCoQVBMIkxpAQlSSATABiRo9JL5qv9DXZQjCFWEKkgAAMCZExJsY288ZQRp8XomAKtMzt9IpJ+3fFhMwG2M+hn7seeFhE6SwOwfTpJkrLBJBWxsZB23w5aRTlAUEsgtALwxNi145gbCQbg74TC4b2vkKb++iN+0in7xjN57LcLDMKuWoBl31ZUbXuGFO4kdDgdTztRVA1VQSRDaqrDSWBViLyGUGwMcrGdxgoc3nNBMOGldMKhUghmMxrtcC3gPjIFWh2d4PWYKtHLFiWAUcpJUEkQCDYAn0xR7SdhclSVe7oBSxiz1fLwceOD/B89mKlf6VCqQxg0yCDaBqKgGx9b4i7XGWpDGbTK128o4p2epISVasoBPKtZ4t5tqNsAXqPTz9CmtSroY0SVaszWYwQdgRbaNsa7jVwx8Sx+04yHER/SeX9ct984305yWhtjjmJDthkYgJxhacSRhAY0KXFKpShVcbrTqEeoQkYh9hdKicrWLC5Khy5BQgs2gARYjT+WOdqn05LMn/AITj+JdP44s+xHKTk6sW1FB9jt1/axLfFukbl6DRChVVQAAAABsPAR0/DFvLHnHocD8tlyhKsWa5PM0mLWnwwSy/9YPTHKJ7k6UO1Y+jXlU8wEt9XUCJ228fLxwJhiwZEqMLEMbtYquyyBEg2338Ti/2wf8AqxzaSWPKVDEgDTGsRIk9R52xFWzNUMxZn16oCAcqhS0lhrhlIMgWMaZkjHdzgxsoxkKrlnJBYq62YkGSRBgEydjMgWgyHhtUMQFJsOaZHLEDmO5C7bcw8MR1Ga3vkvMz3sc0jSAQwBEdIsdtsdZlHvIHglSxc2I2G4Hj8jOGVSJwyqrSEJJ0wWKcnMD0MzpEHcTtOLlWhWFGsKjjYkEw1oJIi3SRv1xVoZ9lDd3SpqV9+FFgu5PODaT574t1uIE0apLU5A6q1NVm1yS3z8cMsgBo1BIBmZXUquQdQACyH8wvqTHgeZ3mccqAEklGDSCqj4QVCx0JB8YwzL1DpLAzGrURWUqoMgLMG5EibeXTEcaiSAxiZhmqrIJgQouPdBn9eLwJy0hq1iKccyCZccqqoJCyDpDCAR9bqIm+BOYcPYEMWJYnSRzH6wEEwC0TcAmdtOC9RqIKyrhtI5gqQ4iY5ueYbQINpAmQMB3y6d4gpuCSyk6pDMJPMJu1j+tB364DccWzGjJpZuci6kCLltyRE4EJPu6WQAkwSh1LqSE6wYB8LTfBHjzHucuJaIkwKZHurPvg3hjHqfLA7K6tC6tRpajyGnT0sAVBI023IMfrbzGFdQiQ6mY0gSB9W6gMWEDT9YEq8DbabG5izIkczaYEQ2oyQ7dOhkH+EnE4pZa4IcC506MuOtxtsNp/MYsd3lxymqWAiNPSNIP9SQSdNvKGI2xVypUOGs0XC7MWWFVFMbKy6gZtHpYYK1z3dB9ZWoalUhtL32AIHLJYBIIAHU+OK1OhRVQQ9NrvArpUAA5BGpySCIAnwO2+O8cIGXpIq0yGJMIxcCJjSIllk3nSBYdcRAY1HAhgqAlpaFRTMHTEkgTsRcSZJtiXLqHMBgh68jAaiQQhGggEN16gLYRh2WytMyagakIUqyqlPabGWmTpJi3yAxZNKhU0kVSFChYNJjNoB1OG6ieux9cJlXamS1FQtek5aIDtMlSxZVWRIGq4AB9OnafA6gUhQCCxIZWi2gWlbwR6mVE2Jw6nkDTfUhpMonlNXSAdWkyNIWbER+t6YnqZR2PNlaUdIVRBMjUCjnlgCbTA2PSCx2fNY1XNXvANNtYgH3R0MTCj05vEkwdp3msg8Fn0/k4I8DoaS4NMpEAfSVHVhc27yIiY28B0wJ48/wDvDHwQ/AgSMc7LV59xVuX1k/Mz+OMtn1/pWgP/AMH2LONVxIWA9Pw/n44zOcH9L0fSl/lE469PyWbSMMOJiMMIxkEZwpx1hhDGkAO3tbTw+t5hF+dRMaD2RUI4eZt9IPspJ4euMp7TXjJQDGqrTHrZ2j5qD8Mbb2ZU9PDx51an/KtNf9JGJfUO1PhM/TQkVBVE6e7IP6xebfWJiPh4XwUyR5z6fngXmmrFToKsQLalMfHSbn5YK5H3z/PjjlG2J0GdqipairMEBY8xIlQNExfcz4H0xUywiaWkGmpMI6qQIYwIDkAkmJjrJEC5HtSr6F0gEar7zMQLbEXMz104ArkW0QNNwpgoIJJUAHnENZjJ8TETfu5wI/pTKdLBFFzK01GgqYMDSQWBkb7X8DiT/aCST3lQybBVortIm421Wnxt44o5SqSlxzqZBAJmTeb2PgSd2At15RzAR1sSoIaCVJIAADGQIJFxcfZgDVDjiKt9bWZuYpNtVuUx9Uj4jzjtXiXfUamlXWB0KSfGC3LsOuBms/2VOGgDWFUGNUarHfRpFrX6dLWUqVGp1QXao2mdI5WU3sDU5TO3hvgA6AlAeaVIEEqJ1MsGxI07RcGx8pfmcwCussC4KiGfSFZnUc3d7ToEzsWEeUKM6LZG1SZfu6YZRpMxcCNxB8T6CPM1JAYkBzpW5h51QAVClSYUgC8g+OIqDvgVM9yNO0pUpxJQau8WJuBfTO1zbAyrJZRBiREMK1M9evML7H44uPn9ZGpaTJDSy09JgzJVlYEEgqI0+FxuBuVqI2ZRk1As0z7ysAZPNvHxjf4ydLG2y7TGTRRRUnTHKVAaSAF5mF5+8X8IKbUtK96j6xpiDTl12URJtCgbgnFjtHWPegd2zQsA92riSZBEsLiIv52OKVGiSWplLFr1O6WIEmbMDB6rBN/OMWukFxVRwTFbTyidVPTSCzpYXsLnecRJlqYhmas27FHAZoJMWQze5AAuFbwjDcrww8rNT1qWk8iq8EMAff2BAaN7je4xLR4WtwRmAQVAJXYAmY7sgGQdyLYIrLSp0yHpVUUxeabKrAkmCQOUWgj7rYXaSpCUkfQ7FbMTctYMYCQwutrb9MLMcMQatLaVYEAPRqmIUqplpGpZMW6m2HdqTzU1gmFgXMSxge6CZtt5/HEAjLg01DfRqZnYpKhQ5XVrIh7iCJEmSNxFUpgK0sG3Kgo7ggFgoLqIUyBYgwrKcXa1AmVsIlZFI04XSjt706VFzoF7TfVioK4RmU6lcaYIYd4qkqWEMI5k2kwJ6gwSu1ayhCNDyzFk1EcqaDpgUi0kE6gY+JBOLeTdyilcshZSYAQ0yBbnAZwbmRt9W4uJpZhCGjUp1gKoLFSboq2CbgjT56DeJlwrtJFNytPUCDpGwIKFtWtoUkdBbVAwGu4GCKfMhp3PKWZjAAE89x6Yz3G6svWPgpH2H8sHezI/3dT4lzEloGogAE3iB1xmuLNIredvmwjHKdtVZHiIuB5j78ZnNp/TVMeBp/ZlycabiJ5hHiPWxOM3V/8AOl/d/wDi469Pz9JZs8NJw5hhhwBGcIY6ThYqMZ7TX+iyyfrVvsCx/qx6T2Dp6eH0D4mq3zqv+H3Y8v8AaI818mvgajfbT/6Tj1fsqmnIZVf+Erfxkv8AccZ6nh2r/wA/9/kiiVWBMGx3HjfpO2JuA5w1GeUKQYEkSR422v0xDlG5h6/O0YhzHaJMu5Z1a8TpGrSvKCx2kAsJjHKvaWJhN2wju1Jph+axKq2m20Eg38v1fPAfJDk5VVRsy901MnUx+t1PLYidMjbBntPRDoh0o3NaU173gQbA6b+NvDAVGREOnSCSC12WQVMggEXUix8wbde7ECBrpBRKQJlSAarETICzzbQY8JtB3wjxDlVO6SY906WWWPTnFo3m98QcOzLKhjlLSF0srktpIF6loBjbqB0nF6lUrSYeoxAB0laekzysJUC4Yzv0MSMRECcQZTPd0xqN3FKfrcxJD3EgmJnBPL0AwqCQCRBKUmpMN9m63nbA5cxXA1jvCBMhlLEnayoJ0+d/jibK56rpqFqb8lOwIca2Gr+7cnyB+NsUBspQXmpkc13p8gkvpsJaQBF45YxBX4yaOpKY5IDD3V1WibDdpBPLa1umGBSwUNTXQW0g6TJAC6mOtRIgkm8b74dxEsoU3DMLEadNR4dVaNQbvPDVv4HBoMzXEpQFlpsTqBHd6WLSALysE8sqQDym8lRijwvQ2ap6QRJH1tQIuP2hAPW1vEY7mWDBduU3eS4i5nUVgAggbm0DpbvZrKn9KpkEMuqZBkGSOafhF/KMS2iNtbxrKo2ckqscgfUisCIkn3SY0wt/D1wq4FR4BQsWkHu2Gok7cxGkAdPEmIxFxutU71gsi+mEWopqDSIJZTfTMW8T0x3IM0M7KSwuHipVVze4JFotzX+rtAxY1CJqTaWDK1mNItKnmKkEkyDsQCOvMIuDiOo4DPpJBJbSHqBCOYLKinckMWsbRp3M4n4dki0+9EtqS6ITN10vuGjT4Dz6T5Xh1ROQ0dSmG16oGoKSAe7NgCSDAO/XAQDN1TWjUUh40jvGBloa5IEDoYiCI2OK/aVS2Ys2nlVdUqFEkySSDETqt4eeL+Spk1VJpVkJYknXUKgzqEykXJIibdJnAri1NKldnJUqdmRO893SACyqdMmPCIPW4gWsOwYE6QF0sWLMHA0moFWQ0FL6Z93cbYgzjBthABmACBSVzpghJIOsE9Z1m+wwyrmVZxzq0lidJdiEYkRpF4IaIO4qCSDbD6FPSWGklTCEgqFUadT6dJEwBvcQpgjfAKpVYd4Ry00NRUuqINQZbEknUQAwKkKTJO94RnCHFVBNQnUCCzQQIew02axBED3httLlG7uRDa5TUgUkFlJJLEoDGqLSDzDwxHmqs1NUoCe9Zl75g4Y6rFQSB7wAX60xYm8Gy4Ry5amSIOgE7bmWO1us4x/EG+jfzZb/ABH5HGyVNNAD9WmBtp2UDbp6YxOdP0Pq6/ZqP445TtuGazd3X1H3YzpH9NnyA+zKLjR5lecev4DGeH/nbeh+zKAY7dPyxZsCcMJw44YTiQCROOTjpw040MB27q/79RH6lFm+bP8Alj2Th1PRl6KT7lGiPP8Aq1x4r2pl+JsvUUaaj1a/+vHueYSGIGwsPQCB92OfUnu766cfc/w/JG/8X3HFrLcOSo2p1BsVjoQYB+7FXJLY+jYIcPEt6A2+eMRtidKXaisEROYDmELe8bEReAY6EXE9MAFNNiIqKTAa7i4CIIG7SYIPpMg40PaqqqoslZ1WDMEnlIMEgm0g26x0sQWQqNVaAyxp21B5i4YhW8SNo2Ft8dnOFuijAqRUCSoC6V1EBgGmbyurm/Zm4tghRryt8wTbfQy7AmTJtb5kD0I9MjSbVqI0x7vduWAAkHVsSSdRAFySN8XalDLpcsIgzABLzLHm3YE2G9xAM4Di1qchWr1DMNM1FtpO7aoUWJvF8WOH16YNQ96zKF1HUzFUWT1ZiB9lsUVr0VQy7bjYKpMqwheb3ZvG2w2xYytZF1FGJIpNzPHduFPvFlmw2JHn1wRnDnlvzi31e9dgZABixF5M2NjfY4gzaFi7iVARtMIBqW8KZvGk6YHu28MTZfM6lcMAwMAFW1wRqP6ljAJAEA7RbFGvw41jC0ydG40RIkwV1sovJ2B8frYrShxI0yZVpMs0kTBYKNhYKRBBJFj5nE3Y5yc0BNpmN4PqfT5k7xIqZjKMk65WxuUdlgkyp08ove87+mCfYfLkVxMGBZh1gbW6D8R64zbRGxiplV7yqwVJFSoSxVkQLJ999JBuDPjqPx73oTkU3MKF7xwBqgsL+6dVtpsSYIgx5LiDqzRVWZYsiqpZiFfmhlJUWkkNAHS+LVLjDu30bpU2Jg0yYIWSwWmYgkSek+BtUdfK6kL6RI3IUyXBUEAR0mZ6kG3XFbNMZJUEKumSE0hguqTLEMJttff1BTM8TYEaIiaZkpbnWR9WASwBk+LbQBivTqAsoSnSLE2f9HNPZiJmR9WDbAP4BrFaDULKFMQ7FTYXj3diL+njgZm8rqrtpQB9TAEg8upmAuw0rOwEjwEnBvhWchqjVKa0zTQFiGJiwtGo/q77mNsAanEV1hFfWp0KLq4kEH3aYJhT0JHmeuAmp51UEmzBUOlngbCCRqPvFjaBJVVgScU651CTFhqEIFgMU/tGIJmZgXB3jpZo5Ri001Zqfu6lQLIEX0uZ6i0EHTGxwspw91adDDRqOlRBAYXYNU0gy14AvAOCoqNIiCAoYMCJZnJMFo0sRCEGJFjtuREz55Ae7qU0EkDldkggBBIVmIGgmBHS464q060Fl1oNAEK7Uw4aCDCruAWa5YQCGPu4kyuVBrUgCYJQQFAUqGiILW5FHUm2+JI0vaDjlDL0iK1anS1AhQ7gFukCdzjJ8Rb6NP2if+RT+OKftE4FmjmjmKS95TqU6dFo0k0oqcxIb6jIzSRsYNoGLnFdkHm/4KPjAxzmI7S1DP1D9IPU/YCPwxmw39Nv+/8A/GAxpZmoD5n7jjMBv6ZrHw1/5SjHXp+WbNfrxwnELVMdDYgLucRlsSOcQVDjQwlJO94y43mtl0+RQfgce45ipdj5nHifYod5xjV45tm+FPW4+7HtWYFscup8pd5+Ffr+ylybWJ/u/iMX+F7/AA/LA/Jjkb4ffglwzf4fljEbc7alS7WD6HqIYHlYqbKTuPT0wEptJYopIsCCAdJJWDDRbcHwIbYYO9pi2ldLKg1CWZtMGLdDbeeu0YzmWy6vZgoYCbKukgLYQGLaiRN7em2O0OcaSrRAWWSS2smQLqSOYRJnU0T5jaZK7zmCgpKqwgOxNpBkRA+sft6DE7OCEWGIEDUoq01WZLSosYgNvBg+uIq9ZRrcOWCtF940k3NyT0AvO+5OKp7FQqn6Qo0ksATBC3ANwTy9SPLcjF/gNIhoIYAJ1iLkMYsOp+XxwJztZCTE/W3NKWUk3WxJnSZ89vIn2crtqiGVWDsAe70khgCy6BJF7yd+mIANQbhbyLyXMsQQqRsDJA3mcCOIJqKjSG924gyAPe5yYtfr9uLuZqgQAwMFiAHVYkiZ0r/dFjb54qZtYYM4B1iGCy0bH6xhRq3WAYkeGNQAtfMMo5HYX2DGxAE2PLFgdjBYx1k/2HzM1KjwJCkztqtIkx4zeLTtbALPsASNAE9JYhfgZUcwN5n3h44N9hiQlZgJIBjzIEjpG/l8MZvparFKsTU1UnRWLArFUOwMEGz0yHN/XfpOD+VzgRmKlX1hiWd1pm5L8wRBDXj7Ok4HZasWFyEQABpqaTpBNgDSGpoO0jpfE60mRrai0ggK+qR7wYRT5lIB+Q+FZGwUqUiulBsCorQV1NYSIIMEkfADfFOtwhXsvewOQ6a1Nw1OdQnvJsSTbcR5YqBo3Z01GGtVcqoJIICgMeYRI2gibnEFaECssTyw/dhWENO9R5J5ZJg20DpgDtKiKdKqwR05IgheisZGkmZJv6YxgpKykWkNobU5GgNZQQukRY77Ej4aXvEGSfuwzKzEGRTkTpkgSFIAjr4+GAeVILHppElS4SdM8oFOS2/Rr33uMSFSZqwElUMIRpBpAQI0zB6ANbz2ggS5fP1FLEMdpKzUcU2LFdJDNMLMyAL6TeINfMUgXApzUsSToUP/AH7VTq3loAMSZM44ZutNajK2sE87Kwi95CBSBMTB+5gT5fjNVmBqaSuqOZQxmASoHdjmgwBqJ9dsWuD8QNSpSDU6YgwmlIABViSpDmNjIIHQxinTyNWopZdUG5bUEZzzc30YJnUpNmBOuPS3wPhxXMKZbTDuodX1fqSdRMGD1uYB64kgd7WuIZinQp9yWCGovfMsgin1MrzBY3I6DGc4JWDUiwYshqVdBLtUlVIQcz8zDlsT0jbbG/7UZnSoN/H+fPbHm/CeNPXqDkp06Xda0WmpEfSuh1GwJJVjYC/jvjMd6tY7rVAS6/z/ADvjMBo4vX9an3IMarK/1i/z1xj6zxxbMetX71x06fn6Zu0/eYeKmKIq4lV8Eaipio5vghVXArilTTSqN+qjn4hScWFZL2TjXnVfzzFT/kI/HHslWpb+fPHlHsby/wBIW/VoOfi1RPwBx6pVIj5Y5W3L0dTtxj9Qu5cch9V/E4v8L3Pp+WBlEwh9R/h/74v8KNz6fjjLlOje0rN3ULuTBiNoJPvW6fHbrgC9Qlwp1AsoEtfSAWQHlWJO3QAMQZ6me07kIhVyp1RA0wZE31eEdPtwDUsXaAJh19yFUb8sv03Anc46w5wXerJK6bwSNRUDVAN1W0AMPISesYhpOzNoEQ0hdLzDCI66jA3+FsWGzhm8LBUoeakjR0mIHLMi98Q0EZ2JUPUIkmGtLe7sJvpG8CJgWxVRtmQj6T5jS2k6dYhidJnaL3BwV4NkmFVzB0hNAcGRqECYPU+9t0G2Iq2Rqut1qyC0xoiYJ1C27G23UxFok4PSqCsz1KZUaI1NGywNhAuBffa0YkjMZwvrVqj6lYxqLaNQBjenFxJn8MVHrWYmkjrYSV1MQDFmYidpJkjxubzZvMJrPPqHMwNNw9yDAhQCNhO3XEVWo1Ual5jEMhVgrxBMBtIEnTYdRN5ONATnatMrtG9laQt7e9IFgN43Hjg92VTTlqzKZBBIkT0NrXNhE4zuZoaVh1bobrF+onaDaIj7MaLs9TP6E+k3J8CZFpsCDMTsZ9cZt4Wq9kzJ0hlIvJDVLCb1GEzMmIbxibDBHKcQq00mFCxImTc6SLuJjSYud4EXnAzLOSiwW1SQ2paoW8mNTA3GkW8fCLmRw8uujXTIAEaax1KQJJkQTLEi5sL+WKhj8XLRKU2md6TNJLXWYtC3kzM3jDUzykc1Cmqgge5p5Rv9aRpLeHWwxMvBnABGlmUiULs2uDe71ALqYgiOW+HpQbUxfKBRBuqpqMsBplHN9J6xt8MAzjWbSplUJBGppWQCRpMEyTpB0yN+pjANQCh0AkEKnLUdyDvOlCwUkjYeBECTBntDS00KQukfVlSASOveA3GwPSbYFKpCQLsWUgAyCGMAFV0qeu/RgSYF4Ko5DzTJEQwVYJ0mdQhyIJ8TIvAxMtQFIJiDsuthIUGWLWNxpjoZg2IxYybhJIEKXMFBChgGJIW99DEBZuARAxCtJeVnNQFVBV10gyDse9nm1W1ECeU9LUOyeaKqqsW0SWSG0FgOWJpAGdQgC9yMG+C53XUZSHUokQW1K0GNV1BLbc03B+JrU+IiooCVTqBglqaVC0yRPdwABtqt0B3xc4JUVi7DQTA1MtM02JlgJBvYAC/gcYnSwp9o35l8oP3GfnjF8S4fQyleo4JRagpqFLEqjFWbu6YiQup2hbgeXXYdohNQen4T9+Md25yL1MxyqSO9VCdQHdqKlJi58RCEW2nGK+mpLKDnE2/C+MPmX/pTM/tVf8S43WTEuP58Jxgs2f6TzP7db/GuO3T8s30OU6mLNNsUaTYt0Tist5XTGZ7YVtGTrn/hsP4oX/VjXZmnjFe0J4yNXz0D51FwrtVj2Q5MqtZiCPoqAEiJ1FmtPpjeVrYzfsyzdSpl6xqOzaGpU1kzpCITA/iHyxqqiY4TOXo6ueXdOFhJ8WP3DF3hTb/H7xiof6serfhi5wxfx+/EcpU+1VNmpqVmVM6Rpg266vS0XucZ2nzajd79AQFJILEAGwBtAubXIXBvtip7pSGI5thp5pB/WU7QdvE4GUKWk94gUQTE0wCNiVtH1Qbm11AMmMdo0wmSqxAQMpaF0qRp0lWi0g6iR1tv6YYmTqj3abe7adV4kajC2MwdI8emIMvmpB73XMSpQPTCmQAGCmQCbyT1OHtmwCoLVCAFlu8Y6oYyYmImRJPQeMYosHIVdJJQk3JH1izaZIGnTYD77YfwjLOtWCHCw4DMoBIIULJFrCfnecDu9031lhABIq7AjSYG0SQA3iOnWbhFQ9+OckMjT9JIDRflFrE/LoMQZ3MEhveDQTJABYAMZkIg8zE/96NYaZhSga+/QSQpLHcenX5XMzXlixcve+nUNS3Eg02AGodIj8KAhAdYEGxsUbexEkyegvsMbFPN1tMw5vHWRECCfqyQdo8r9NNw9ZySyoOplJsIEGZiR1EWvf1xlKjgmZkEBZ0mSBHWea9rAHGsWh/udJRJHWACCIMSpIt1sbRvjFtwtUuVpHu4YBAzL+uAd4Mld4Jleg5j0OLvCa41qAQ+nVygs0liBE6LqTtMgWjrivSQikgGsjfSabkA6QBs91hdhtI9Dd4adOxuCGlsvUYRGqff2/uzvHVcVFpKSPVtSq3HM/eMIBF5FWCRMqYmfQ2gTiOW1d4zGmxgBWajaQV5QpkKsREjbbfExzdUi1ZlsonTpUbXIqFjYmCQOmL1GrWK8+sEGxKBy2qwkKAIU3t0F/HEFHjmU/qVUSVUjUdAcgAGOYbmDaN/DAdq7EswAJsSCrvuVM7KokEmPAHobFO0VV+/sVsoCjVDQ9iLqZMjoQYIwNzKnTdWD316w1RY0mSUkARJUMIAI6SRiwG1M1qvpVQxYE2BAkE2STET1sF3+sWpX0yxQctjCaQE0lQTqYTOoXjxN7YjNHu2EuF5iDDNB0wW5CASRqChQRMDxky5hUBOkGIUqX5ZI1ACaoBjSYBB+zVgOQrQWRoA0lQWEsCREqv1RzGeoAgTI0vZsLodlVlBI5WKwLTy6dhB29MZxqOsABl5pchiComZGoMFm0xtBMC0Y0/Z/Id1TIC6dTEgSpiQALrY7b4xbSwocVvWA8x+WMN7Qc0y0cyyMQxZgGEyNTRaNjsJ6asbnMCcyP2l/wAS4y3FaQfUGAIYtIIkEfHHOu2pRZSkBVgbAtHzgY86zP8A5lmP263+YMbns5nmrV6uqOVgBvN5PNO7Gx8LjfGFqmeI5j9ut/mDHfp7lm2hmiuL9FMVsuMX6K4rL0fMUbY879phjLhf16tJfhLN/px6i9LHmHtbK0/0YMYBqF/UIpHTzYfPCu2ojvDR+zJYyTn9au/xhKYxqXJ/n1xnvZws8PpFSDqNV7XsajAEjpYDBzO5laV3IHkTB+3Hnw7dS2bzP7XyPo1/ePzOLvDV/H78Z7/6qy2hfpkGnfU2mDM9d7dRhq+0PJUBL11IMkaeaxvixDnI7xzhZr0wgbTzAk+QB8j5YGUeyliGcD9lQPna/j0wNre2bho/tGP7o/FsUa3t14cNu8b90f8AVjfdhoct2UZd6q7X00tJNwZJ1yduvl0tiY9l+Zj3phumgQINut4288Y9/b5kulNz6kD7gcM/+/WWO1L51I/0YfkreLwGmECEEjzJuYid/PHE4QiNqUGYjcwPhMYwy+2/Lnamn/vj/oxYp+1yk/8AZz6VVP4YndcJ8/2RlmPeLck+4Z3mJ1x5bbdMCc72fcTpKQCNIBKaRebQbkw3rO04IH2g0W3puPip/EYibtNQfZiPUflOLyMM1WyLqSSk3iTzb9bEkjxBjfGizJQUsuGVSbkAhDaBeGIMbe7fHKddWMhgYvY41fBsgj06esTpAIuQJt0Bv8cZm3eFx2A1pKi0yqaiF1aQECapAllkSSOUkHoJ2GJ8tRdtI0qo5RJVNDhmsrL3moyZnyUep06cAof+kn8OL2XyiIoVFCqNgBAEmTjUWYY6tnuUhb1BU95WpwzHYG5MiGAGnoLHE3DqzM4VFhQ6yRUqEaVkn3gBeBYeJ8Ma56IO4xV/2bTBkIoIMzpEyNjtv5+ZxeUDIcfqsK7nkkadN4N1IEwrEi9/u6YozUYH3lAE6pZphhC6n0iDPh9XxAjWZrgCO5cswJIO8rbyETI3nA6t2WqGwqgr0Ur5zHXDlBgBpEHlADQSCZadMaYIRdIALTc77kYnbLsgmQQFsWaAUBYKAHJK21iDsCdpwVfs3V0zqBddudtLABYBBAG4nYz18qK9nq4kkHd2hdA5iJBkEm5geNgbdLmB2lkywjXTZTp2q6isgFzf60rb1PodBwPLNToKrCDzEi1pYt9Ukdehxnc3lqrMuuk0HSTAbmPumSKelSVHoInrONDw+Bl0hdIgnTERJJiOgv4YxaWoDUM5ifMfZf8ADGVzey/vY0uWeapPgHPyVjjNZtuZR4A/hjENKfAqVKjmii6tdctUuSQNIvfoPASfywMzxDMH+/V/zBj0TI5JjnKdQe6qODe+o2FvCNXnfHnlC+fzH7db/Nx36e5+mLaaPLLYYIZWkZxHkctMYPZDh/liyy3ujFLiPBaVcRVppUAmNaK4E+GoWwT046oxzzht5f2g9l0amyjGiTutM93P8Jv6Y844r2SzVInXLesn8cfTJpSMC+I8JVxBAONc5MPl+tw9l3TEBoDquPcuMdjVMwMY7P8AZaCbY3zTi887lcL9HH8nGor9n/LFR+CkdMXknEC/RBjn6Jg5/sc4cOFHGuScQE5T1xz9E9caNeFHwxNT4KT0w5wnFm0Drszj0YjEozlYf2lT+JvzxqF4B5YmTs1PTGeULxll6faKuhtUqW85+8HBej7S8+sBa9WBsP8A+YxqOGdiwSJWfhjVUPZojLIAxibV9NYl5svtRz/6zn9+oPxxIPaxnh1qf+4/542dfsMNbIiglbE+eK2Z9n7j6mMZr6XE+2aT2z55frP8XJ+8YuUvbxnV3Ab1Cn/Tiat2JYGDT/H8MUa/ZAj6h+WGa+jEi1D/AMQuYHv5em3oSPuwRy//AIiV/tMm37tUfiuMevZZSY0tPkI+/Dn7Ff3G+zGvx9Jifb0LK/8AiCyJ9+jmU/dpuP8AGPuwVy3to4W+9Z0/bo1P9IbHlOV7A94YAj1xcf2UVN/w/wC+J+JiXrlH2i8Oqe7naH7zFD/zgYvLxehUUlcxRYQdq1M/c2PCavs0dep/hP54p1ewLD/9Yziq4l7PRz9FS7GtSA0OJNRAJ0be9vjN1c3TZpDoRp/WXxHnjzRuxjDp9+OL2WAN1JwxHte707L8ey1JialemseLgn5Akn5YwPAqXfZ2sycys9Qg+INQkfMXxf4VwTL0xNTJmofNwB8gMavh3HqFEfQ5NKR63E/MDG6zEZwzOZ2lzDfo4VQoLkTfYCYwX4Jne9BBWGHhsRgPmcy2acPoCwNNm1TBJm4Hjg3wXLaCZ6iPxwRspwhhYWMNJBjjjCwsFUMzSBwBz3D1OFhYKA5rhC3/ACwPq8IX+RhYWNIYODJ/IwjwZP5GO4WIH0uCp/IxbocET+RjuFgCFLgaYv5fgNOf588dwsZUYyXDUHTBinTgWwsLEFdckocsOpn44s92D0wsLEFLiOlAG0AyyrG3vGMdXh1N91G8YWFiANnuA01rAgdNo8CcF6fDKen3RYYWFigNwbhi+9uSZONIlEERGFhYBtTIoRdRijmOA0iDb7MdwsRQ7MdmKXhiq/ZelIMYWFgCuZ7OUj0ifLGC7ScJWjmNKmzgNt7t4jCwsbptm2h/hPDVSmOpN59cEFS/phYWNMw//9k="/>
          <p:cNvSpPr>
            <a:spLocks noChangeAspect="1" noChangeArrowheads="1"/>
          </p:cNvSpPr>
          <p:nvPr/>
        </p:nvSpPr>
        <p:spPr bwMode="auto">
          <a:xfrm>
            <a:off x="155575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data:image/jpeg;base64,/9j/4AAQSkZJRgABAQAAAQABAAD/2wCEAAkGBhQSERUUExQWFRUWGRYYGBcYFRgXFxQYFxcXGBsXHRwXHCYfHRojGhgcHy8gJCcpLCwsGh4xNjAqNSYrLCkBCQoKDgwOFw8PFykcHB0pKSkpKSksKSkpKSkpKSksKSkpKSkpKSkpKSkpKSkpKSkpKSwpKSksNSkpLCwpNTUsLP/AABEIAMUBAAMBIgACEQEDEQH/xAAcAAABBQEBAQAAAAAAAAAAAAAFAAIDBAYBBwj/xABLEAACAQIEAwUEBgYHBgUFAAABAhEDIQAEEjEFIkEGE1FhcQcygZEjQqGxwdEUUnKCkvAlM0NisrPCFSRjotLhCDVTk7QWF3Px8v/EABgBAQEBAQEAAAAAAAAAAAAAAAABAgME/8QAJBEBAAICAQQCAwEBAAAAAAAAAAECETESAyFBUTJxImHBgTP/2gAMAwEAAhEDEQA/AJYwgMPjCjGWzdOOhcOjHYwDYw7TjoGOxjMhoXC04dGEBgGlMILh+nCjEDdOOxjsY7pwDYx0Lh+nCjAN04QXDtOFpwDSmGacSkYaRgGYbGJCMLTgGacIrh0YUYBhTCOHxhpXAMOGxiQrjmnARkY5pxKVwyMAwjDSuJCMc04CIjHIw8jHDii8UxwLiXThacayIwuHacOC4ylKtnc3ncxQyzkd0bKq09hAYkvH1vPE8LEZnDUhcOC4DjsNxc71ag+NAfcTg5wr2V5t4NfiNVPFUCsR+8QBPwOM8o9t26c1jMo4wgMGK/s6y9DSa/EM5DHSJqogLQTHLT3gH5YNZb2c5WAS+ZefHNVhPh7jLjXFyyxsYUY9HyvZHK09qc/tu9T/ABscEKfD6S+7TQeiKPuGHEy8qWmTsJ+E/didOH1DtTc/uN+WPUxGwPyxUz1d0ZSGpLStrLkg3Mcp2+eGDLzr/ZdX/wBKp/A35YY+RqDdHHqjD8MelJxSmYiohnaGF99r32PyOI6nG6I3rUwfA1FFj1ucTBl5oVxyMeoHMo4MFHjpIboD9xHzGMZ2grKrMHyzpcxURQykTZppkkWvzL16xOMrAEUxzTgrwTshWrHvP0pTSJBVe4BaCoadaug625TjQjsLT61KnyUfhi7MsTpw0rjcHsJT6VKnxCn8MQP2CHSqfik/c2GEyxunDBjV1uwtQe7UQ+oYfnim/Y/MDop9G/OMRQPThpXBWr2czC/2LfCG/wAJOKlbh1RfepuvqrAfOMBU04RGEXHiPmMdC4BhGGlcS6D4HDe6PgfliiMrhhGJjTOGEYCKMcK4eRjhGAIxhRh+nCjFDQPwwH9jHNxLO1PHvPtrA4NqYvgJ7CGGvNVDsQDJ2u4OE/GVr5ezVMNpNzD1/A4a9YGCCIt6Y7l/eHxP2Y4xtfCt2izjU0GggEtF2AtBmNSsD0F+hPpgPU4jUNtbcxBB1QAGuByGNrRNo674J9qnIpgcsMwEEEkwC1tJm0XsfTAPL0Z91wRMh9UMZtKhtSn3epIt5nHeWIWatdiCuosNUCS0sdJWeckbRbaYB8cR5iuNYZySOh009ZAJIAP7x6ePiJgQaSYVyIhdS0iVnSCx7szYFtvEX3w9a2lm5UYETcvTIt+wZhdo8R1FyiVAABe7p1dLT7rldmiSEUDFpWY0avI6WOnWzEmAQDz7bA/HAnKtqYhix1TCpVJZSx5QA4WQVvLSOYHri4EQ5evo1ta4JUEiJIAXexIIO+3XFRVoG/0as5BYKrGmAQQTeLgzO3/bFXPUgQCNRsFksokaFm++qeo/WN9hhZJHCkBGDUyWDDQDECTIJUiB0jqN8WVz2YdiKZqJCkRVCksZEEHXuZUHUNpsDiZULzfDUGktoLAEgjmamqxyhmGokGCFsQVMA9B+bzVRajczSCSQWkESZNjpEkTYE7x4AxmOLNDFnkhiqh0UqGvpBKrOoxa/j4YDZszKtSFNnBnTAJMG6rqYWtvHWd4xkbXKhf0MlxK6ZIBImwMStx6jAajTyxVnGUkCJYvVPn1WZESevXBTNMFyV5AmLFlIIaLlTIFvuxnsplzUIUbkNpJqEhr3F1Mxpjbdh1g4V1CSM8Mz9GlL0qKKSDYVSSQok2Kz0EQDJwQXtUswaTgwLcqmS2mPpCvW04APWimgV2EDUQzFSrMpiCF1EE3ho2EYY1F2gtoqaiN3Z9421iCLtPQEQTjRhpx2opadTB1ExdZ2mfcJmIvHiPHEdfiAqrqo1wgWGbVTJlWNp1QV2P5YDZDIiotRWCoQVBMIkxpAQlSSATABiRo9JL5qv9DXZQjCFWEKkgAAMCZExJsY288ZQRp8XomAKtMzt9IpJ+3fFhMwG2M+hn7seeFhE6SwOwfTpJkrLBJBWxsZB23w5aRTlAUEsgtALwxNi145gbCQbg74TC4b2vkKb++iN+0in7xjN57LcLDMKuWoBl31ZUbXuGFO4kdDgdTztRVA1VQSRDaqrDSWBViLyGUGwMcrGdxgoc3nNBMOGldMKhUghmMxrtcC3gPjIFWh2d4PWYKtHLFiWAUcpJUEkQCDYAn0xR7SdhclSVe7oBSxiz1fLwceOD/B89mKlf6VCqQxg0yCDaBqKgGx9b4i7XGWpDGbTK128o4p2epISVasoBPKtZ4t5tqNsAXqPTz9CmtSroY0SVaszWYwQdgRbaNsa7jVwx8Sx+04yHER/SeX9ct984305yWhtjjmJDthkYgJxhacSRhAY0KXFKpShVcbrTqEeoQkYh9hdKicrWLC5Khy5BQgs2gARYjT+WOdqn05LMn/AITj+JdP44s+xHKTk6sW1FB9jt1/axLfFukbl6DRChVVQAAAABsPAR0/DFvLHnHocD8tlyhKsWa5PM0mLWnwwSy/9YPTHKJ7k6UO1Y+jXlU8wEt9XUCJ228fLxwJhiwZEqMLEMbtYquyyBEg2338Ti/2wf8AqxzaSWPKVDEgDTGsRIk9R52xFWzNUMxZn16oCAcqhS0lhrhlIMgWMaZkjHdzgxsoxkKrlnJBYq62YkGSRBgEydjMgWgyHhtUMQFJsOaZHLEDmO5C7bcw8MR1Ga3vkvMz3sc0jSAQwBEdIsdtsdZlHvIHglSxc2I2G4Hj8jOGVSJwyqrSEJJ0wWKcnMD0MzpEHcTtOLlWhWFGsKjjYkEw1oJIi3SRv1xVoZ9lDd3SpqV9+FFgu5PODaT574t1uIE0apLU5A6q1NVm1yS3z8cMsgBo1BIBmZXUquQdQACyH8wvqTHgeZ3mccqAEklGDSCqj4QVCx0JB8YwzL1DpLAzGrURWUqoMgLMG5EibeXTEcaiSAxiZhmqrIJgQouPdBn9eLwJy0hq1iKccyCZccqqoJCyDpDCAR9bqIm+BOYcPYEMWJYnSRzH6wEEwC0TcAmdtOC9RqIKyrhtI5gqQ4iY5ueYbQINpAmQMB3y6d4gpuCSyk6pDMJPMJu1j+tB364DccWzGjJpZuci6kCLltyRE4EJPu6WQAkwSh1LqSE6wYB8LTfBHjzHucuJaIkwKZHurPvg3hjHqfLA7K6tC6tRpajyGnT0sAVBI023IMfrbzGFdQiQ6mY0gSB9W6gMWEDT9YEq8DbabG5izIkczaYEQ2oyQ7dOhkH+EnE4pZa4IcC506MuOtxtsNp/MYsd3lxymqWAiNPSNIP9SQSdNvKGI2xVypUOGs0XC7MWWFVFMbKy6gZtHpYYK1z3dB9ZWoalUhtL32AIHLJYBIIAHU+OK1OhRVQQ9NrvArpUAA5BGpySCIAnwO2+O8cIGXpIq0yGJMIxcCJjSIllk3nSBYdcRAY1HAhgqAlpaFRTMHTEkgTsRcSZJtiXLqHMBgh68jAaiQQhGggEN16gLYRh2WytMyagakIUqyqlPabGWmTpJi3yAxZNKhU0kVSFChYNJjNoB1OG6ieux9cJlXamS1FQtek5aIDtMlSxZVWRIGq4AB9OnafA6gUhQCCxIZWi2gWlbwR6mVE2Jw6nkDTfUhpMonlNXSAdWkyNIWbER+t6YnqZR2PNlaUdIVRBMjUCjnlgCbTA2PSCx2fNY1XNXvANNtYgH3R0MTCj05vEkwdp3msg8Fn0/k4I8DoaS4NMpEAfSVHVhc27yIiY28B0wJ48/wDvDHwQ/AgSMc7LV59xVuX1k/Mz+OMtn1/pWgP/AMH2LONVxIWA9Pw/n44zOcH9L0fSl/lE469PyWbSMMOJiMMIxkEZwpx1hhDGkAO3tbTw+t5hF+dRMaD2RUI4eZt9IPspJ4euMp7TXjJQDGqrTHrZ2j5qD8Mbb2ZU9PDx51an/KtNf9JGJfUO1PhM/TQkVBVE6e7IP6xebfWJiPh4XwUyR5z6fngXmmrFToKsQLalMfHSbn5YK5H3z/PjjlG2J0GdqipairMEBY8xIlQNExfcz4H0xUywiaWkGmpMI6qQIYwIDkAkmJjrJEC5HtSr6F0gEar7zMQLbEXMz104ArkW0QNNwpgoIJJUAHnENZjJ8TETfu5wI/pTKdLBFFzK01GgqYMDSQWBkb7X8DiT/aCST3lQybBVortIm421Wnxt44o5SqSlxzqZBAJmTeb2PgSd2At15RzAR1sSoIaCVJIAADGQIJFxcfZgDVDjiKt9bWZuYpNtVuUx9Uj4jzjtXiXfUamlXWB0KSfGC3LsOuBms/2VOGgDWFUGNUarHfRpFrX6dLWUqVGp1QXao2mdI5WU3sDU5TO3hvgA6AlAeaVIEEqJ1MsGxI07RcGx8pfmcwCussC4KiGfSFZnUc3d7ToEzsWEeUKM6LZG1SZfu6YZRpMxcCNxB8T6CPM1JAYkBzpW5h51QAVClSYUgC8g+OIqDvgVM9yNO0pUpxJQau8WJuBfTO1zbAyrJZRBiREMK1M9evML7H44uPn9ZGpaTJDSy09JgzJVlYEEgqI0+FxuBuVqI2ZRk1As0z7ysAZPNvHxjf4ydLG2y7TGTRRRUnTHKVAaSAF5mF5+8X8IKbUtK96j6xpiDTl12URJtCgbgnFjtHWPegd2zQsA92riSZBEsLiIv52OKVGiSWplLFr1O6WIEmbMDB6rBN/OMWukFxVRwTFbTyidVPTSCzpYXsLnecRJlqYhmas27FHAZoJMWQze5AAuFbwjDcrww8rNT1qWk8iq8EMAff2BAaN7je4xLR4WtwRmAQVAJXYAmY7sgGQdyLYIrLSp0yHpVUUxeabKrAkmCQOUWgj7rYXaSpCUkfQ7FbMTctYMYCQwutrb9MLMcMQatLaVYEAPRqmIUqplpGpZMW6m2HdqTzU1gmFgXMSxge6CZtt5/HEAjLg01DfRqZnYpKhQ5XVrIh7iCJEmSNxFUpgK0sG3Kgo7ggFgoLqIUyBYgwrKcXa1AmVsIlZFI04XSjt706VFzoF7TfVioK4RmU6lcaYIYd4qkqWEMI5k2kwJ6gwSu1ayhCNDyzFk1EcqaDpgUi0kE6gY+JBOLeTdyilcshZSYAQ0yBbnAZwbmRt9W4uJpZhCGjUp1gKoLFSboq2CbgjT56DeJlwrtJFNytPUCDpGwIKFtWtoUkdBbVAwGu4GCKfMhp3PKWZjAAE89x6Yz3G6svWPgpH2H8sHezI/3dT4lzEloGogAE3iB1xmuLNIredvmwjHKdtVZHiIuB5j78ZnNp/TVMeBp/ZlycabiJ5hHiPWxOM3V/8AOl/d/wDi469Pz9JZs8NJw5hhhwBGcIY6ThYqMZ7TX+iyyfrVvsCx/qx6T2Dp6eH0D4mq3zqv+H3Y8v8AaI818mvgajfbT/6Tj1fsqmnIZVf+Erfxkv8AccZ6nh2r/wA/9/kiiVWBMGx3HjfpO2JuA5w1GeUKQYEkSR422v0xDlG5h6/O0YhzHaJMu5Z1a8TpGrSvKCx2kAsJjHKvaWJhN2wju1Jph+axKq2m20Eg38v1fPAfJDk5VVRsy901MnUx+t1PLYidMjbBntPRDoh0o3NaU173gQbA6b+NvDAVGREOnSCSC12WQVMggEXUix8wbde7ECBrpBRKQJlSAarETICzzbQY8JtB3wjxDlVO6SY906WWWPTnFo3m98QcOzLKhjlLSF0srktpIF6loBjbqB0nF6lUrSYeoxAB0laekzysJUC4Yzv0MSMRECcQZTPd0xqN3FKfrcxJD3EgmJnBPL0AwqCQCRBKUmpMN9m63nbA5cxXA1jvCBMhlLEnayoJ0+d/jibK56rpqFqb8lOwIca2Gr+7cnyB+NsUBspQXmpkc13p8gkvpsJaQBF45YxBX4yaOpKY5IDD3V1WibDdpBPLa1umGBSwUNTXQW0g6TJAC6mOtRIgkm8b74dxEsoU3DMLEadNR4dVaNQbvPDVv4HBoMzXEpQFlpsTqBHd6WLSALysE8sqQDym8lRijwvQ2ap6QRJH1tQIuP2hAPW1vEY7mWDBduU3eS4i5nUVgAggbm0DpbvZrKn9KpkEMuqZBkGSOafhF/KMS2iNtbxrKo2ckqscgfUisCIkn3SY0wt/D1wq4FR4BQsWkHu2Gok7cxGkAdPEmIxFxutU71gsi+mEWopqDSIJZTfTMW8T0x3IM0M7KSwuHipVVze4JFotzX+rtAxY1CJqTaWDK1mNItKnmKkEkyDsQCOvMIuDiOo4DPpJBJbSHqBCOYLKinckMWsbRp3M4n4dki0+9EtqS6ITN10vuGjT4Dz6T5Xh1ROQ0dSmG16oGoKSAe7NgCSDAO/XAQDN1TWjUUh40jvGBloa5IEDoYiCI2OK/aVS2Ys2nlVdUqFEkySSDETqt4eeL+Spk1VJpVkJYknXUKgzqEykXJIibdJnAri1NKldnJUqdmRO893SACyqdMmPCIPW4gWsOwYE6QF0sWLMHA0moFWQ0FL6Z93cbYgzjBthABmACBSVzpghJIOsE9Z1m+wwyrmVZxzq0lidJdiEYkRpF4IaIO4qCSDbD6FPSWGklTCEgqFUadT6dJEwBvcQpgjfAKpVYd4Ry00NRUuqINQZbEknUQAwKkKTJO94RnCHFVBNQnUCCzQQIew02axBED3httLlG7uRDa5TUgUkFlJJLEoDGqLSDzDwxHmqs1NUoCe9Zl75g4Y6rFQSB7wAX60xYm8Gy4Ry5amSIOgE7bmWO1us4x/EG+jfzZb/ABH5HGyVNNAD9WmBtp2UDbp6YxOdP0Pq6/ZqP445TtuGazd3X1H3YzpH9NnyA+zKLjR5lecev4DGeH/nbeh+zKAY7dPyxZsCcMJw44YTiQCROOTjpw040MB27q/79RH6lFm+bP8Alj2Th1PRl6KT7lGiPP8Aq1x4r2pl+JsvUUaaj1a/+vHueYSGIGwsPQCB92OfUnu766cfc/w/JG/8X3HFrLcOSo2p1BsVjoQYB+7FXJLY+jYIcPEt6A2+eMRtidKXaisEROYDmELe8bEReAY6EXE9MAFNNiIqKTAa7i4CIIG7SYIPpMg40PaqqqoslZ1WDMEnlIMEgm0g26x0sQWQqNVaAyxp21B5i4YhW8SNo2Ft8dnOFuijAqRUCSoC6V1EBgGmbyurm/Zm4tghRryt8wTbfQy7AmTJtb5kD0I9MjSbVqI0x7vduWAAkHVsSSdRAFySN8XalDLpcsIgzABLzLHm3YE2G9xAM4Di1qchWr1DMNM1FtpO7aoUWJvF8WOH16YNQ96zKF1HUzFUWT1ZiB9lsUVr0VQy7bjYKpMqwheb3ZvG2w2xYytZF1FGJIpNzPHduFPvFlmw2JHn1wRnDnlvzi31e9dgZABixF5M2NjfY4gzaFi7iVARtMIBqW8KZvGk6YHu28MTZfM6lcMAwMAFW1wRqP6ljAJAEA7RbFGvw41jC0ydG40RIkwV1sovJ2B8frYrShxI0yZVpMs0kTBYKNhYKRBBJFj5nE3Y5yc0BNpmN4PqfT5k7xIqZjKMk65WxuUdlgkyp08ove87+mCfYfLkVxMGBZh1gbW6D8R64zbRGxiplV7yqwVJFSoSxVkQLJ999JBuDPjqPx73oTkU3MKF7xwBqgsL+6dVtpsSYIgx5LiDqzRVWZYsiqpZiFfmhlJUWkkNAHS+LVLjDu30bpU2Jg0yYIWSwWmYgkSek+BtUdfK6kL6RI3IUyXBUEAR0mZ6kG3XFbNMZJUEKumSE0hguqTLEMJttff1BTM8TYEaIiaZkpbnWR9WASwBk+LbQBivTqAsoSnSLE2f9HNPZiJmR9WDbAP4BrFaDULKFMQ7FTYXj3diL+njgZm8rqrtpQB9TAEg8upmAuw0rOwEjwEnBvhWchqjVKa0zTQFiGJiwtGo/q77mNsAanEV1hFfWp0KLq4kEH3aYJhT0JHmeuAmp51UEmzBUOlngbCCRqPvFjaBJVVgScU651CTFhqEIFgMU/tGIJmZgXB3jpZo5Ri001Zqfu6lQLIEX0uZ6i0EHTGxwspw91adDDRqOlRBAYXYNU0gy14AvAOCoqNIiCAoYMCJZnJMFo0sRCEGJFjtuREz55Ae7qU0EkDldkggBBIVmIGgmBHS464q060Fl1oNAEK7Uw4aCDCruAWa5YQCGPu4kyuVBrUgCYJQQFAUqGiILW5FHUm2+JI0vaDjlDL0iK1anS1AhQ7gFukCdzjJ8Rb6NP2if+RT+OKftE4FmjmjmKS95TqU6dFo0k0oqcxIb6jIzSRsYNoGLnFdkHm/4KPjAxzmI7S1DP1D9IPU/YCPwxmw39Nv+/8A/GAxpZmoD5n7jjMBv6ZrHw1/5SjHXp+WbNfrxwnELVMdDYgLucRlsSOcQVDjQwlJO94y43mtl0+RQfgce45ipdj5nHifYod5xjV45tm+FPW4+7HtWYFscup8pd5+Ffr+ylybWJ/u/iMX+F7/AA/LA/Jjkb4ffglwzf4fljEbc7alS7WD6HqIYHlYqbKTuPT0wEptJYopIsCCAdJJWDDRbcHwIbYYO9pi2ldLKg1CWZtMGLdDbeeu0YzmWy6vZgoYCbKukgLYQGLaiRN7em2O0OcaSrRAWWSS2smQLqSOYRJnU0T5jaZK7zmCgpKqwgOxNpBkRA+sft6DE7OCEWGIEDUoq01WZLSosYgNvBg+uIq9ZRrcOWCtF940k3NyT0AvO+5OKp7FQqn6Qo0ksATBC3ANwTy9SPLcjF/gNIhoIYAJ1iLkMYsOp+XxwJztZCTE/W3NKWUk3WxJnSZ89vIn2crtqiGVWDsAe70khgCy6BJF7yd+mIANQbhbyLyXMsQQqRsDJA3mcCOIJqKjSG924gyAPe5yYtfr9uLuZqgQAwMFiAHVYkiZ0r/dFjb54qZtYYM4B1iGCy0bH6xhRq3WAYkeGNQAtfMMo5HYX2DGxAE2PLFgdjBYx1k/2HzM1KjwJCkztqtIkx4zeLTtbALPsASNAE9JYhfgZUcwN5n3h44N9hiQlZgJIBjzIEjpG/l8MZvparFKsTU1UnRWLArFUOwMEGz0yHN/XfpOD+VzgRmKlX1hiWd1pm5L8wRBDXj7Ok4HZasWFyEQABpqaTpBNgDSGpoO0jpfE60mRrai0ggK+qR7wYRT5lIB+Q+FZGwUqUiulBsCorQV1NYSIIMEkfADfFOtwhXsvewOQ6a1Nw1OdQnvJsSTbcR5YqBo3Z01GGtVcqoJIICgMeYRI2gibnEFaECssTyw/dhWENO9R5J5ZJg20DpgDtKiKdKqwR05IgheisZGkmZJv6YxgpKykWkNobU5GgNZQQukRY77Ej4aXvEGSfuwzKzEGRTkTpkgSFIAjr4+GAeVILHppElS4SdM8oFOS2/Rr33uMSFSZqwElUMIRpBpAQI0zB6ANbz2ggS5fP1FLEMdpKzUcU2LFdJDNMLMyAL6TeINfMUgXApzUsSToUP/AH7VTq3loAMSZM44ZutNajK2sE87Kwi95CBSBMTB+5gT5fjNVmBqaSuqOZQxmASoHdjmgwBqJ9dsWuD8QNSpSDU6YgwmlIABViSpDmNjIIHQxinTyNWopZdUG5bUEZzzc30YJnUpNmBOuPS3wPhxXMKZbTDuodX1fqSdRMGD1uYB64kgd7WuIZinQp9yWCGovfMsgin1MrzBY3I6DGc4JWDUiwYshqVdBLtUlVIQcz8zDlsT0jbbG/7UZnSoN/H+fPbHm/CeNPXqDkp06Xda0WmpEfSuh1GwJJVjYC/jvjMd6tY7rVAS6/z/ADvjMBo4vX9an3IMarK/1i/z1xj6zxxbMetX71x06fn6Zu0/eYeKmKIq4lV8Eaipio5vghVXArilTTSqN+qjn4hScWFZL2TjXnVfzzFT/kI/HHslWpb+fPHlHsby/wBIW/VoOfi1RPwBx6pVIj5Y5W3L0dTtxj9Qu5cch9V/E4v8L3Pp+WBlEwh9R/h/74v8KNz6fjjLlOje0rN3ULuTBiNoJPvW6fHbrgC9Qlwp1AsoEtfSAWQHlWJO3QAMQZ6me07kIhVyp1RA0wZE31eEdPtwDUsXaAJh19yFUb8sv03Anc46w5wXerJK6bwSNRUDVAN1W0AMPISesYhpOzNoEQ0hdLzDCI66jA3+FsWGzhm8LBUoeakjR0mIHLMi98Q0EZ2JUPUIkmGtLe7sJvpG8CJgWxVRtmQj6T5jS2k6dYhidJnaL3BwV4NkmFVzB0hNAcGRqECYPU+9t0G2Iq2Rqut1qyC0xoiYJ1C27G23UxFok4PSqCsz1KZUaI1NGywNhAuBffa0YkjMZwvrVqj6lYxqLaNQBjenFxJn8MVHrWYmkjrYSV1MQDFmYidpJkjxubzZvMJrPPqHMwNNw9yDAhQCNhO3XEVWo1Ual5jEMhVgrxBMBtIEnTYdRN5ONATnatMrtG9laQt7e9IFgN43Hjg92VTTlqzKZBBIkT0NrXNhE4zuZoaVh1bobrF+onaDaIj7MaLs9TP6E+k3J8CZFpsCDMTsZ9cZt4Wq9kzJ0hlIvJDVLCb1GEzMmIbxibDBHKcQq00mFCxImTc6SLuJjSYud4EXnAzLOSiwW1SQ2paoW8mNTA3GkW8fCLmRw8uujXTIAEaax1KQJJkQTLEi5sL+WKhj8XLRKU2md6TNJLXWYtC3kzM3jDUzykc1Cmqgge5p5Rv9aRpLeHWwxMvBnABGlmUiULs2uDe71ALqYgiOW+HpQbUxfKBRBuqpqMsBplHN9J6xt8MAzjWbSplUJBGppWQCRpMEyTpB0yN+pjANQCh0AkEKnLUdyDvOlCwUkjYeBECTBntDS00KQukfVlSASOveA3GwPSbYFKpCQLsWUgAyCGMAFV0qeu/RgSYF4Ko5DzTJEQwVYJ0mdQhyIJ8TIvAxMtQFIJiDsuthIUGWLWNxpjoZg2IxYybhJIEKXMFBChgGJIW99DEBZuARAxCtJeVnNQFVBV10gyDse9nm1W1ECeU9LUOyeaKqqsW0SWSG0FgOWJpAGdQgC9yMG+C53XUZSHUokQW1K0GNV1BLbc03B+JrU+IiooCVTqBglqaVC0yRPdwABtqt0B3xc4JUVi7DQTA1MtM02JlgJBvYAC/gcYnSwp9o35l8oP3GfnjF8S4fQyleo4JRagpqFLEqjFWbu6YiQup2hbgeXXYdohNQen4T9+Md25yL1MxyqSO9VCdQHdqKlJi58RCEW2nGK+mpLKDnE2/C+MPmX/pTM/tVf8S43WTEuP58Jxgs2f6TzP7db/GuO3T8s30OU6mLNNsUaTYt0Tist5XTGZ7YVtGTrn/hsP4oX/VjXZmnjFe0J4yNXz0D51FwrtVj2Q5MqtZiCPoqAEiJ1FmtPpjeVrYzfsyzdSpl6xqOzaGpU1kzpCITA/iHyxqqiY4TOXo6ueXdOFhJ8WP3DF3hTb/H7xiof6serfhi5wxfx+/EcpU+1VNmpqVmVM6Rpg266vS0XucZ2nzajd79AQFJILEAGwBtAubXIXBvtip7pSGI5thp5pB/WU7QdvE4GUKWk94gUQTE0wCNiVtH1Qbm11AMmMdo0wmSqxAQMpaF0qRp0lWi0g6iR1tv6YYmTqj3abe7adV4kajC2MwdI8emIMvmpB73XMSpQPTCmQAGCmQCbyT1OHtmwCoLVCAFlu8Y6oYyYmImRJPQeMYosHIVdJJQk3JH1izaZIGnTYD77YfwjLOtWCHCw4DMoBIIULJFrCfnecDu9031lhABIq7AjSYG0SQA3iOnWbhFQ9+OckMjT9JIDRflFrE/LoMQZ3MEhveDQTJABYAMZkIg8zE/96NYaZhSga+/QSQpLHcenX5XMzXlixcve+nUNS3Eg02AGodIj8KAhAdYEGxsUbexEkyegvsMbFPN1tMw5vHWRECCfqyQdo8r9NNw9ZySyoOplJsIEGZiR1EWvf1xlKjgmZkEBZ0mSBHWea9rAHGsWh/udJRJHWACCIMSpIt1sbRvjFtwtUuVpHu4YBAzL+uAd4Mld4Jleg5j0OLvCa41qAQ+nVygs0liBE6LqTtMgWjrivSQikgGsjfSabkA6QBs91hdhtI9Dd4adOxuCGlsvUYRGqff2/uzvHVcVFpKSPVtSq3HM/eMIBF5FWCRMqYmfQ2gTiOW1d4zGmxgBWajaQV5QpkKsREjbbfExzdUi1ZlsonTpUbXIqFjYmCQOmL1GrWK8+sEGxKBy2qwkKAIU3t0F/HEFHjmU/qVUSVUjUdAcgAGOYbmDaN/DAdq7EswAJsSCrvuVM7KokEmPAHobFO0VV+/sVsoCjVDQ9iLqZMjoQYIwNzKnTdWD316w1RY0mSUkARJUMIAI6SRiwG1M1qvpVQxYE2BAkE2STET1sF3+sWpX0yxQctjCaQE0lQTqYTOoXjxN7YjNHu2EuF5iDDNB0wW5CASRqChQRMDxky5hUBOkGIUqX5ZI1ACaoBjSYBB+zVgOQrQWRoA0lQWEsCREqv1RzGeoAgTI0vZsLodlVlBI5WKwLTy6dhB29MZxqOsABl5pchiComZGoMFm0xtBMC0Y0/Z/Id1TIC6dTEgSpiQALrY7b4xbSwocVvWA8x+WMN7Qc0y0cyyMQxZgGEyNTRaNjsJ6asbnMCcyP2l/wAS4y3FaQfUGAIYtIIkEfHHOu2pRZSkBVgbAtHzgY86zP8A5lmP263+YMbns5nmrV6uqOVgBvN5PNO7Gx8LjfGFqmeI5j9ut/mDHfp7lm2hmiuL9FMVsuMX6K4rL0fMUbY879phjLhf16tJfhLN/px6i9LHmHtbK0/0YMYBqF/UIpHTzYfPCu2ojvDR+zJYyTn9au/xhKYxqXJ/n1xnvZws8PpFSDqNV7XsajAEjpYDBzO5laV3IHkTB+3Hnw7dS2bzP7XyPo1/ePzOLvDV/H78Z7/6qy2hfpkGnfU2mDM9d7dRhq+0PJUBL11IMkaeaxvixDnI7xzhZr0wgbTzAk+QB8j5YGUeyliGcD9lQPna/j0wNre2bho/tGP7o/FsUa3t14cNu8b90f8AVjfdhoct2UZd6q7X00tJNwZJ1yduvl0tiY9l+Zj3phumgQINut4288Y9/b5kulNz6kD7gcM/+/WWO1L51I/0YfkreLwGmECEEjzJuYid/PHE4QiNqUGYjcwPhMYwy+2/Lnamn/vj/oxYp+1yk/8AZz6VVP4YndcJ8/2RlmPeLck+4Z3mJ1x5bbdMCc72fcTpKQCNIBKaRebQbkw3rO04IH2g0W3puPip/EYibtNQfZiPUflOLyMM1WyLqSSk3iTzb9bEkjxBjfGizJQUsuGVSbkAhDaBeGIMbe7fHKddWMhgYvY41fBsgj06esTpAIuQJt0Bv8cZm3eFx2A1pKi0yqaiF1aQECapAllkSSOUkHoJ2GJ8tRdtI0qo5RJVNDhmsrL3moyZnyUep06cAof+kn8OL2XyiIoVFCqNgBAEmTjUWYY6tnuUhb1BU95WpwzHYG5MiGAGnoLHE3DqzM4VFhQ6yRUqEaVkn3gBeBYeJ8Ma56IO4xV/2bTBkIoIMzpEyNjtv5+ZxeUDIcfqsK7nkkadN4N1IEwrEi9/u6YozUYH3lAE6pZphhC6n0iDPh9XxAjWZrgCO5cswJIO8rbyETI3nA6t2WqGwqgr0Ur5zHXDlBgBpEHlADQSCZadMaYIRdIALTc77kYnbLsgmQQFsWaAUBYKAHJK21iDsCdpwVfs3V0zqBddudtLABYBBAG4nYz18qK9nq4kkHd2hdA5iJBkEm5geNgbdLmB2lkywjXTZTp2q6isgFzf60rb1PodBwPLNToKrCDzEi1pYt9Ukdehxnc3lqrMuuk0HSTAbmPumSKelSVHoInrONDw+Bl0hdIgnTERJJiOgv4YxaWoDUM5ifMfZf8ADGVzey/vY0uWeapPgHPyVjjNZtuZR4A/hjENKfAqVKjmii6tdctUuSQNIvfoPASfywMzxDMH+/V/zBj0TI5JjnKdQe6qODe+o2FvCNXnfHnlC+fzH7db/Nx36e5+mLaaPLLYYIZWkZxHkctMYPZDh/liyy3ujFLiPBaVcRVppUAmNaK4E+GoWwT046oxzzht5f2g9l0amyjGiTutM93P8Jv6Y844r2SzVInXLesn8cfTJpSMC+I8JVxBAONc5MPl+tw9l3TEBoDquPcuMdjVMwMY7P8AZaCbY3zTi887lcL9HH8nGor9n/LFR+CkdMXknEC/RBjn6Jg5/sc4cOFHGuScQE5T1xz9E9caNeFHwxNT4KT0w5wnFm0Drszj0YjEozlYf2lT+JvzxqF4B5YmTs1PTGeULxll6faKuhtUqW85+8HBej7S8+sBa9WBsP8A+YxqOGdiwSJWfhjVUPZojLIAxibV9NYl5svtRz/6zn9+oPxxIPaxnh1qf+4/542dfsMNbIiglbE+eK2Z9n7j6mMZr6XE+2aT2z55frP8XJ+8YuUvbxnV3Ab1Cn/Tiat2JYGDT/H8MUa/ZAj6h+WGa+jEi1D/AMQuYHv5em3oSPuwRy//AIiV/tMm37tUfiuMevZZSY0tPkI+/Dn7Ff3G+zGvx9Jifb0LK/8AiCyJ9+jmU/dpuP8AGPuwVy3to4W+9Z0/bo1P9IbHlOV7A94YAj1xcf2UVN/w/wC+J+JiXrlH2i8Oqe7naH7zFD/zgYvLxehUUlcxRYQdq1M/c2PCavs0dep/hP54p1ewLD/9Yziq4l7PRz9FS7GtSA0OJNRAJ0be9vjN1c3TZpDoRp/WXxHnjzRuxjDp9+OL2WAN1JwxHte707L8ey1JialemseLgn5Akn5YwPAqXfZ2sycys9Qg+INQkfMXxf4VwTL0xNTJmofNwB8gMavh3HqFEfQ5NKR63E/MDG6zEZwzOZ2lzDfo4VQoLkTfYCYwX4Jne9BBWGHhsRgPmcy2acPoCwNNm1TBJm4Hjg3wXLaCZ6iPxwRspwhhYWMNJBjjjCwsFUMzSBwBz3D1OFhYKA5rhC3/ACwPq8IX+RhYWNIYODJ/IwjwZP5GO4WIH0uCp/IxbocET+RjuFgCFLgaYv5fgNOf588dwsZUYyXDUHTBinTgWwsLEFdckocsOpn44s92D0wsLEFLiOlAG0AyyrG3vGMdXh1N91G8YWFiANnuA01rAgdNo8CcF6fDKen3RYYWFigNwbhi+9uSZONIlEERGFhYBtTIoRdRijmOA0iDb7MdwsRQ7MdmKXhiq/ZelIMYWFgCuZ7OUj0ifLGC7ScJWjmNKmzgNt7t4jCwsbptm2h/hPDVSmOpN59cEFS/phYWNMw//9k="/>
          <p:cNvSpPr>
            <a:spLocks noChangeAspect="1" noChangeArrowheads="1"/>
          </p:cNvSpPr>
          <p:nvPr/>
        </p:nvSpPr>
        <p:spPr bwMode="auto">
          <a:xfrm>
            <a:off x="155575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data:image/jpeg;base64,/9j/4AAQSkZJRgABAQAAAQABAAD/2wCEAAkGBhQSERUUExQWFRUWGRYYGBcYFRgXFxQYFxcXGBsXHRwXHCYfHRojGhgcHy8gJCcpLCwsGh4xNjAqNSYrLCkBCQoKDgwOFw8PFykcHB0pKSkpKSksKSkpKSkpKSksKSkpKSkpKSkpKSkpKSkpKSkpKSwpKSksNSkpLCwpNTUsLP/AABEIAMUBAAMBIgACEQEDEQH/xAAcAAABBQEBAQAAAAAAAAAAAAAFAAIDBAYBBwj/xABLEAACAQIEAwUEBgYHBgUFAAABAhEDIQAEEjEFIkEGE1FhcQcygZEjQqGxwdEUUnKCkvAlM0NisrPCFSRjotLhCDVTk7QWF3Px8v/EABgBAQEBAQEAAAAAAAAAAAAAAAABAgME/8QAJBEBAAICAQQCAwEBAAAAAAAAAAECETESAyFBUTJxImHBgTP/2gAMAwEAAhEDEQA/AJYwgMPjCjGWzdOOhcOjHYwDYw7TjoGOxjMhoXC04dGEBgGlMILh+nCjEDdOOxjsY7pwDYx0Lh+nCjAN04QXDtOFpwDSmGacSkYaRgGYbGJCMLTgGacIrh0YUYBhTCOHxhpXAMOGxiQrjmnARkY5pxKVwyMAwjDSuJCMc04CIjHIw8jHDii8UxwLiXThacayIwuHacOC4ylKtnc3ncxQyzkd0bKq09hAYkvH1vPE8LEZnDUhcOC4DjsNxc71ag+NAfcTg5wr2V5t4NfiNVPFUCsR+8QBPwOM8o9t26c1jMo4wgMGK/s6y9DSa/EM5DHSJqogLQTHLT3gH5YNZb2c5WAS+ZefHNVhPh7jLjXFyyxsYUY9HyvZHK09qc/tu9T/ABscEKfD6S+7TQeiKPuGHEy8qWmTsJ+E/didOH1DtTc/uN+WPUxGwPyxUz1d0ZSGpLStrLkg3Mcp2+eGDLzr/ZdX/wBKp/A35YY+RqDdHHqjD8MelJxSmYiohnaGF99r32PyOI6nG6I3rUwfA1FFj1ucTBl5oVxyMeoHMo4MFHjpIboD9xHzGMZ2grKrMHyzpcxURQykTZppkkWvzL16xOMrAEUxzTgrwTshWrHvP0pTSJBVe4BaCoadaug625TjQjsLT61KnyUfhi7MsTpw0rjcHsJT6VKnxCn8MQP2CHSqfik/c2GEyxunDBjV1uwtQe7UQ+oYfnim/Y/MDop9G/OMRQPThpXBWr2czC/2LfCG/wAJOKlbh1RfepuvqrAfOMBU04RGEXHiPmMdC4BhGGlcS6D4HDe6PgfliiMrhhGJjTOGEYCKMcK4eRjhGAIxhRh+nCjFDQPwwH9jHNxLO1PHvPtrA4NqYvgJ7CGGvNVDsQDJ2u4OE/GVr5ezVMNpNzD1/A4a9YGCCIt6Y7l/eHxP2Y4xtfCt2izjU0GggEtF2AtBmNSsD0F+hPpgPU4jUNtbcxBB1QAGuByGNrRNo674J9qnIpgcsMwEEEkwC1tJm0XsfTAPL0Z91wRMh9UMZtKhtSn3epIt5nHeWIWatdiCuosNUCS0sdJWeckbRbaYB8cR5iuNYZySOh009ZAJIAP7x6ePiJgQaSYVyIhdS0iVnSCx7szYFtvEX3w9a2lm5UYETcvTIt+wZhdo8R1FyiVAABe7p1dLT7rldmiSEUDFpWY0avI6WOnWzEmAQDz7bA/HAnKtqYhix1TCpVJZSx5QA4WQVvLSOYHri4EQ5evo1ta4JUEiJIAXexIIO+3XFRVoG/0as5BYKrGmAQQTeLgzO3/bFXPUgQCNRsFksokaFm++qeo/WN9hhZJHCkBGDUyWDDQDECTIJUiB0jqN8WVz2YdiKZqJCkRVCksZEEHXuZUHUNpsDiZULzfDUGktoLAEgjmamqxyhmGokGCFsQVMA9B+bzVRajczSCSQWkESZNjpEkTYE7x4AxmOLNDFnkhiqh0UqGvpBKrOoxa/j4YDZszKtSFNnBnTAJMG6rqYWtvHWd4xkbXKhf0MlxK6ZIBImwMStx6jAajTyxVnGUkCJYvVPn1WZESevXBTNMFyV5AmLFlIIaLlTIFvuxnsplzUIUbkNpJqEhr3F1Mxpjbdh1g4V1CSM8Mz9GlL0qKKSDYVSSQok2Kz0EQDJwQXtUswaTgwLcqmS2mPpCvW04APWimgV2EDUQzFSrMpiCF1EE3ho2EYY1F2gtoqaiN3Z9421iCLtPQEQTjRhpx2opadTB1ExdZ2mfcJmIvHiPHEdfiAqrqo1wgWGbVTJlWNp1QV2P5YDZDIiotRWCoQVBMIkxpAQlSSATABiRo9JL5qv9DXZQjCFWEKkgAAMCZExJsY288ZQRp8XomAKtMzt9IpJ+3fFhMwG2M+hn7seeFhE6SwOwfTpJkrLBJBWxsZB23w5aRTlAUEsgtALwxNi145gbCQbg74TC4b2vkKb++iN+0in7xjN57LcLDMKuWoBl31ZUbXuGFO4kdDgdTztRVA1VQSRDaqrDSWBViLyGUGwMcrGdxgoc3nNBMOGldMKhUghmMxrtcC3gPjIFWh2d4PWYKtHLFiWAUcpJUEkQCDYAn0xR7SdhclSVe7oBSxiz1fLwceOD/B89mKlf6VCqQxg0yCDaBqKgGx9b4i7XGWpDGbTK128o4p2epISVasoBPKtZ4t5tqNsAXqPTz9CmtSroY0SVaszWYwQdgRbaNsa7jVwx8Sx+04yHER/SeX9ct984305yWhtjjmJDthkYgJxhacSRhAY0KXFKpShVcbrTqEeoQkYh9hdKicrWLC5Khy5BQgs2gARYjT+WOdqn05LMn/AITj+JdP44s+xHKTk6sW1FB9jt1/axLfFukbl6DRChVVQAAAABsPAR0/DFvLHnHocD8tlyhKsWa5PM0mLWnwwSy/9YPTHKJ7k6UO1Y+jXlU8wEt9XUCJ228fLxwJhiwZEqMLEMbtYquyyBEg2338Ti/2wf8AqxzaSWPKVDEgDTGsRIk9R52xFWzNUMxZn16oCAcqhS0lhrhlIMgWMaZkjHdzgxsoxkKrlnJBYq62YkGSRBgEydjMgWgyHhtUMQFJsOaZHLEDmO5C7bcw8MR1Ga3vkvMz3sc0jSAQwBEdIsdtsdZlHvIHglSxc2I2G4Hj8jOGVSJwyqrSEJJ0wWKcnMD0MzpEHcTtOLlWhWFGsKjjYkEw1oJIi3SRv1xVoZ9lDd3SpqV9+FFgu5PODaT574t1uIE0apLU5A6q1NVm1yS3z8cMsgBo1BIBmZXUquQdQACyH8wvqTHgeZ3mccqAEklGDSCqj4QVCx0JB8YwzL1DpLAzGrURWUqoMgLMG5EibeXTEcaiSAxiZhmqrIJgQouPdBn9eLwJy0hq1iKccyCZccqqoJCyDpDCAR9bqIm+BOYcPYEMWJYnSRzH6wEEwC0TcAmdtOC9RqIKyrhtI5gqQ4iY5ueYbQINpAmQMB3y6d4gpuCSyk6pDMJPMJu1j+tB364DccWzGjJpZuci6kCLltyRE4EJPu6WQAkwSh1LqSE6wYB8LTfBHjzHucuJaIkwKZHurPvg3hjHqfLA7K6tC6tRpajyGnT0sAVBI023IMfrbzGFdQiQ6mY0gSB9W6gMWEDT9YEq8DbabG5izIkczaYEQ2oyQ7dOhkH+EnE4pZa4IcC506MuOtxtsNp/MYsd3lxymqWAiNPSNIP9SQSdNvKGI2xVypUOGs0XC7MWWFVFMbKy6gZtHpYYK1z3dB9ZWoalUhtL32AIHLJYBIIAHU+OK1OhRVQQ9NrvArpUAA5BGpySCIAnwO2+O8cIGXpIq0yGJMIxcCJjSIllk3nSBYdcRAY1HAhgqAlpaFRTMHTEkgTsRcSZJtiXLqHMBgh68jAaiQQhGggEN16gLYRh2WytMyagakIUqyqlPabGWmTpJi3yAxZNKhU0kVSFChYNJjNoB1OG6ieux9cJlXamS1FQtek5aIDtMlSxZVWRIGq4AB9OnafA6gUhQCCxIZWi2gWlbwR6mVE2Jw6nkDTfUhpMonlNXSAdWkyNIWbER+t6YnqZR2PNlaUdIVRBMjUCjnlgCbTA2PSCx2fNY1XNXvANNtYgH3R0MTCj05vEkwdp3msg8Fn0/k4I8DoaS4NMpEAfSVHVhc27yIiY28B0wJ48/wDvDHwQ/AgSMc7LV59xVuX1k/Mz+OMtn1/pWgP/AMH2LONVxIWA9Pw/n44zOcH9L0fSl/lE469PyWbSMMOJiMMIxkEZwpx1hhDGkAO3tbTw+t5hF+dRMaD2RUI4eZt9IPspJ4euMp7TXjJQDGqrTHrZ2j5qD8Mbb2ZU9PDx51an/KtNf9JGJfUO1PhM/TQkVBVE6e7IP6xebfWJiPh4XwUyR5z6fngXmmrFToKsQLalMfHSbn5YK5H3z/PjjlG2J0GdqipairMEBY8xIlQNExfcz4H0xUywiaWkGmpMI6qQIYwIDkAkmJjrJEC5HtSr6F0gEar7zMQLbEXMz104ArkW0QNNwpgoIJJUAHnENZjJ8TETfu5wI/pTKdLBFFzK01GgqYMDSQWBkb7X8DiT/aCST3lQybBVortIm421Wnxt44o5SqSlxzqZBAJmTeb2PgSd2At15RzAR1sSoIaCVJIAADGQIJFxcfZgDVDjiKt9bWZuYpNtVuUx9Uj4jzjtXiXfUamlXWB0KSfGC3LsOuBms/2VOGgDWFUGNUarHfRpFrX6dLWUqVGp1QXao2mdI5WU3sDU5TO3hvgA6AlAeaVIEEqJ1MsGxI07RcGx8pfmcwCussC4KiGfSFZnUc3d7ToEzsWEeUKM6LZG1SZfu6YZRpMxcCNxB8T6CPM1JAYkBzpW5h51QAVClSYUgC8g+OIqDvgVM9yNO0pUpxJQau8WJuBfTO1zbAyrJZRBiREMK1M9evML7H44uPn9ZGpaTJDSy09JgzJVlYEEgqI0+FxuBuVqI2ZRk1As0z7ysAZPNvHxjf4ydLG2y7TGTRRRUnTHKVAaSAF5mF5+8X8IKbUtK96j6xpiDTl12URJtCgbgnFjtHWPegd2zQsA92riSZBEsLiIv52OKVGiSWplLFr1O6WIEmbMDB6rBN/OMWukFxVRwTFbTyidVPTSCzpYXsLnecRJlqYhmas27FHAZoJMWQze5AAuFbwjDcrww8rNT1qWk8iq8EMAff2BAaN7je4xLR4WtwRmAQVAJXYAmY7sgGQdyLYIrLSp0yHpVUUxeabKrAkmCQOUWgj7rYXaSpCUkfQ7FbMTctYMYCQwutrb9MLMcMQatLaVYEAPRqmIUqplpGpZMW6m2HdqTzU1gmFgXMSxge6CZtt5/HEAjLg01DfRqZnYpKhQ5XVrIh7iCJEmSNxFUpgK0sG3Kgo7ggFgoLqIUyBYgwrKcXa1AmVsIlZFI04XSjt706VFzoF7TfVioK4RmU6lcaYIYd4qkqWEMI5k2kwJ6gwSu1ayhCNDyzFk1EcqaDpgUi0kE6gY+JBOLeTdyilcshZSYAQ0yBbnAZwbmRt9W4uJpZhCGjUp1gKoLFSboq2CbgjT56DeJlwrtJFNytPUCDpGwIKFtWtoUkdBbVAwGu4GCKfMhp3PKWZjAAE89x6Yz3G6svWPgpH2H8sHezI/3dT4lzEloGogAE3iB1xmuLNIredvmwjHKdtVZHiIuB5j78ZnNp/TVMeBp/ZlycabiJ5hHiPWxOM3V/8AOl/d/wDi469Pz9JZs8NJw5hhhwBGcIY6ThYqMZ7TX+iyyfrVvsCx/qx6T2Dp6eH0D4mq3zqv+H3Y8v8AaI818mvgajfbT/6Tj1fsqmnIZVf+Erfxkv8AccZ6nh2r/wA/9/kiiVWBMGx3HjfpO2JuA5w1GeUKQYEkSR422v0xDlG5h6/O0YhzHaJMu5Z1a8TpGrSvKCx2kAsJjHKvaWJhN2wju1Jph+axKq2m20Eg38v1fPAfJDk5VVRsy901MnUx+t1PLYidMjbBntPRDoh0o3NaU173gQbA6b+NvDAVGREOnSCSC12WQVMggEXUix8wbde7ECBrpBRKQJlSAarETICzzbQY8JtB3wjxDlVO6SY906WWWPTnFo3m98QcOzLKhjlLSF0srktpIF6loBjbqB0nF6lUrSYeoxAB0laekzysJUC4Yzv0MSMRECcQZTPd0xqN3FKfrcxJD3EgmJnBPL0AwqCQCRBKUmpMN9m63nbA5cxXA1jvCBMhlLEnayoJ0+d/jibK56rpqFqb8lOwIca2Gr+7cnyB+NsUBspQXmpkc13p8gkvpsJaQBF45YxBX4yaOpKY5IDD3V1WibDdpBPLa1umGBSwUNTXQW0g6TJAC6mOtRIgkm8b74dxEsoU3DMLEadNR4dVaNQbvPDVv4HBoMzXEpQFlpsTqBHd6WLSALysE8sqQDym8lRijwvQ2ap6QRJH1tQIuP2hAPW1vEY7mWDBduU3eS4i5nUVgAggbm0DpbvZrKn9KpkEMuqZBkGSOafhF/KMS2iNtbxrKo2ckqscgfUisCIkn3SY0wt/D1wq4FR4BQsWkHu2Gok7cxGkAdPEmIxFxutU71gsi+mEWopqDSIJZTfTMW8T0x3IM0M7KSwuHipVVze4JFotzX+rtAxY1CJqTaWDK1mNItKnmKkEkyDsQCOvMIuDiOo4DPpJBJbSHqBCOYLKinckMWsbRp3M4n4dki0+9EtqS6ITN10vuGjT4Dz6T5Xh1ROQ0dSmG16oGoKSAe7NgCSDAO/XAQDN1TWjUUh40jvGBloa5IEDoYiCI2OK/aVS2Ys2nlVdUqFEkySSDETqt4eeL+Spk1VJpVkJYknXUKgzqEykXJIibdJnAri1NKldnJUqdmRO893SACyqdMmPCIPW4gWsOwYE6QF0sWLMHA0moFWQ0FL6Z93cbYgzjBthABmACBSVzpghJIOsE9Z1m+wwyrmVZxzq0lidJdiEYkRpF4IaIO4qCSDbD6FPSWGklTCEgqFUadT6dJEwBvcQpgjfAKpVYd4Ry00NRUuqINQZbEknUQAwKkKTJO94RnCHFVBNQnUCCzQQIew02axBED3httLlG7uRDa5TUgUkFlJJLEoDGqLSDzDwxHmqs1NUoCe9Zl75g4Y6rFQSB7wAX60xYm8Gy4Ry5amSIOgE7bmWO1us4x/EG+jfzZb/ABH5HGyVNNAD9WmBtp2UDbp6YxOdP0Pq6/ZqP445TtuGazd3X1H3YzpH9NnyA+zKLjR5lecev4DGeH/nbeh+zKAY7dPyxZsCcMJw44YTiQCROOTjpw040MB27q/79RH6lFm+bP8Alj2Th1PRl6KT7lGiPP8Aq1x4r2pl+JsvUUaaj1a/+vHueYSGIGwsPQCB92OfUnu766cfc/w/JG/8X3HFrLcOSo2p1BsVjoQYB+7FXJLY+jYIcPEt6A2+eMRtidKXaisEROYDmELe8bEReAY6EXE9MAFNNiIqKTAa7i4CIIG7SYIPpMg40PaqqqoslZ1WDMEnlIMEgm0g26x0sQWQqNVaAyxp21B5i4YhW8SNo2Ft8dnOFuijAqRUCSoC6V1EBgGmbyurm/Zm4tghRryt8wTbfQy7AmTJtb5kD0I9MjSbVqI0x7vduWAAkHVsSSdRAFySN8XalDLpcsIgzABLzLHm3YE2G9xAM4Di1qchWr1DMNM1FtpO7aoUWJvF8WOH16YNQ96zKF1HUzFUWT1ZiB9lsUVr0VQy7bjYKpMqwheb3ZvG2w2xYytZF1FGJIpNzPHduFPvFlmw2JHn1wRnDnlvzi31e9dgZABixF5M2NjfY4gzaFi7iVARtMIBqW8KZvGk6YHu28MTZfM6lcMAwMAFW1wRqP6ljAJAEA7RbFGvw41jC0ydG40RIkwV1sovJ2B8frYrShxI0yZVpMs0kTBYKNhYKRBBJFj5nE3Y5yc0BNpmN4PqfT5k7xIqZjKMk65WxuUdlgkyp08ove87+mCfYfLkVxMGBZh1gbW6D8R64zbRGxiplV7yqwVJFSoSxVkQLJ999JBuDPjqPx73oTkU3MKF7xwBqgsL+6dVtpsSYIgx5LiDqzRVWZYsiqpZiFfmhlJUWkkNAHS+LVLjDu30bpU2Jg0yYIWSwWmYgkSek+BtUdfK6kL6RI3IUyXBUEAR0mZ6kG3XFbNMZJUEKumSE0hguqTLEMJttff1BTM8TYEaIiaZkpbnWR9WASwBk+LbQBivTqAsoSnSLE2f9HNPZiJmR9WDbAP4BrFaDULKFMQ7FTYXj3diL+njgZm8rqrtpQB9TAEg8upmAuw0rOwEjwEnBvhWchqjVKa0zTQFiGJiwtGo/q77mNsAanEV1hFfWp0KLq4kEH3aYJhT0JHmeuAmp51UEmzBUOlngbCCRqPvFjaBJVVgScU651CTFhqEIFgMU/tGIJmZgXB3jpZo5Ri001Zqfu6lQLIEX0uZ6i0EHTGxwspw91adDDRqOlRBAYXYNU0gy14AvAOCoqNIiCAoYMCJZnJMFo0sRCEGJFjtuREz55Ae7qU0EkDldkggBBIVmIGgmBHS464q060Fl1oNAEK7Uw4aCDCruAWa5YQCGPu4kyuVBrUgCYJQQFAUqGiILW5FHUm2+JI0vaDjlDL0iK1anS1AhQ7gFukCdzjJ8Rb6NP2if+RT+OKftE4FmjmjmKS95TqU6dFo0k0oqcxIb6jIzSRsYNoGLnFdkHm/4KPjAxzmI7S1DP1D9IPU/YCPwxmw39Nv+/8A/GAxpZmoD5n7jjMBv6ZrHw1/5SjHXp+WbNfrxwnELVMdDYgLucRlsSOcQVDjQwlJO94y43mtl0+RQfgce45ipdj5nHifYod5xjV45tm+FPW4+7HtWYFscup8pd5+Ffr+ylybWJ/u/iMX+F7/AA/LA/Jjkb4ffglwzf4fljEbc7alS7WD6HqIYHlYqbKTuPT0wEptJYopIsCCAdJJWDDRbcHwIbYYO9pi2ldLKg1CWZtMGLdDbeeu0YzmWy6vZgoYCbKukgLYQGLaiRN7em2O0OcaSrRAWWSS2smQLqSOYRJnU0T5jaZK7zmCgpKqwgOxNpBkRA+sft6DE7OCEWGIEDUoq01WZLSosYgNvBg+uIq9ZRrcOWCtF940k3NyT0AvO+5OKp7FQqn6Qo0ksATBC3ANwTy9SPLcjF/gNIhoIYAJ1iLkMYsOp+XxwJztZCTE/W3NKWUk3WxJnSZ89vIn2crtqiGVWDsAe70khgCy6BJF7yd+mIANQbhbyLyXMsQQqRsDJA3mcCOIJqKjSG924gyAPe5yYtfr9uLuZqgQAwMFiAHVYkiZ0r/dFjb54qZtYYM4B1iGCy0bH6xhRq3WAYkeGNQAtfMMo5HYX2DGxAE2PLFgdjBYx1k/2HzM1KjwJCkztqtIkx4zeLTtbALPsASNAE9JYhfgZUcwN5n3h44N9hiQlZgJIBjzIEjpG/l8MZvparFKsTU1UnRWLArFUOwMEGz0yHN/XfpOD+VzgRmKlX1hiWd1pm5L8wRBDXj7Ok4HZasWFyEQABpqaTpBNgDSGpoO0jpfE60mRrai0ggK+qR7wYRT5lIB+Q+FZGwUqUiulBsCorQV1NYSIIMEkfADfFOtwhXsvewOQ6a1Nw1OdQnvJsSTbcR5YqBo3Z01GGtVcqoJIICgMeYRI2gibnEFaECssTyw/dhWENO9R5J5ZJg20DpgDtKiKdKqwR05IgheisZGkmZJv6YxgpKykWkNobU5GgNZQQukRY77Ej4aXvEGSfuwzKzEGRTkTpkgSFIAjr4+GAeVILHppElS4SdM8oFOS2/Rr33uMSFSZqwElUMIRpBpAQI0zB6ANbz2ggS5fP1FLEMdpKzUcU2LFdJDNMLMyAL6TeINfMUgXApzUsSToUP/AH7VTq3loAMSZM44ZutNajK2sE87Kwi95CBSBMTB+5gT5fjNVmBqaSuqOZQxmASoHdjmgwBqJ9dsWuD8QNSpSDU6YgwmlIABViSpDmNjIIHQxinTyNWopZdUG5bUEZzzc30YJnUpNmBOuPS3wPhxXMKZbTDuodX1fqSdRMGD1uYB64kgd7WuIZinQp9yWCGovfMsgin1MrzBY3I6DGc4JWDUiwYshqVdBLtUlVIQcz8zDlsT0jbbG/7UZnSoN/H+fPbHm/CeNPXqDkp06Xda0WmpEfSuh1GwJJVjYC/jvjMd6tY7rVAS6/z/ADvjMBo4vX9an3IMarK/1i/z1xj6zxxbMetX71x06fn6Zu0/eYeKmKIq4lV8Eaipio5vghVXArilTTSqN+qjn4hScWFZL2TjXnVfzzFT/kI/HHslWpb+fPHlHsby/wBIW/VoOfi1RPwBx6pVIj5Y5W3L0dTtxj9Qu5cch9V/E4v8L3Pp+WBlEwh9R/h/74v8KNz6fjjLlOje0rN3ULuTBiNoJPvW6fHbrgC9Qlwp1AsoEtfSAWQHlWJO3QAMQZ6me07kIhVyp1RA0wZE31eEdPtwDUsXaAJh19yFUb8sv03Anc46w5wXerJK6bwSNRUDVAN1W0AMPISesYhpOzNoEQ0hdLzDCI66jA3+FsWGzhm8LBUoeakjR0mIHLMi98Q0EZ2JUPUIkmGtLe7sJvpG8CJgWxVRtmQj6T5jS2k6dYhidJnaL3BwV4NkmFVzB0hNAcGRqECYPU+9t0G2Iq2Rqut1qyC0xoiYJ1C27G23UxFok4PSqCsz1KZUaI1NGywNhAuBffa0YkjMZwvrVqj6lYxqLaNQBjenFxJn8MVHrWYmkjrYSV1MQDFmYidpJkjxubzZvMJrPPqHMwNNw9yDAhQCNhO3XEVWo1Ual5jEMhVgrxBMBtIEnTYdRN5ONATnatMrtG9laQt7e9IFgN43Hjg92VTTlqzKZBBIkT0NrXNhE4zuZoaVh1bobrF+onaDaIj7MaLs9TP6E+k3J8CZFpsCDMTsZ9cZt4Wq9kzJ0hlIvJDVLCb1GEzMmIbxibDBHKcQq00mFCxImTc6SLuJjSYud4EXnAzLOSiwW1SQ2paoW8mNTA3GkW8fCLmRw8uujXTIAEaax1KQJJkQTLEi5sL+WKhj8XLRKU2md6TNJLXWYtC3kzM3jDUzykc1Cmqgge5p5Rv9aRpLeHWwxMvBnABGlmUiULs2uDe71ALqYgiOW+HpQbUxfKBRBuqpqMsBplHN9J6xt8MAzjWbSplUJBGppWQCRpMEyTpB0yN+pjANQCh0AkEKnLUdyDvOlCwUkjYeBECTBntDS00KQukfVlSASOveA3GwPSbYFKpCQLsWUgAyCGMAFV0qeu/RgSYF4Ko5DzTJEQwVYJ0mdQhyIJ8TIvAxMtQFIJiDsuthIUGWLWNxpjoZg2IxYybhJIEKXMFBChgGJIW99DEBZuARAxCtJeVnNQFVBV10gyDse9nm1W1ECeU9LUOyeaKqqsW0SWSG0FgOWJpAGdQgC9yMG+C53XUZSHUokQW1K0GNV1BLbc03B+JrU+IiooCVTqBglqaVC0yRPdwABtqt0B3xc4JUVi7DQTA1MtM02JlgJBvYAC/gcYnSwp9o35l8oP3GfnjF8S4fQyleo4JRagpqFLEqjFWbu6YiQup2hbgeXXYdohNQen4T9+Md25yL1MxyqSO9VCdQHdqKlJi58RCEW2nGK+mpLKDnE2/C+MPmX/pTM/tVf8S43WTEuP58Jxgs2f6TzP7db/GuO3T8s30OU6mLNNsUaTYt0Tist5XTGZ7YVtGTrn/hsP4oX/VjXZmnjFe0J4yNXz0D51FwrtVj2Q5MqtZiCPoqAEiJ1FmtPpjeVrYzfsyzdSpl6xqOzaGpU1kzpCITA/iHyxqqiY4TOXo6ueXdOFhJ8WP3DF3hTb/H7xiof6serfhi5wxfx+/EcpU+1VNmpqVmVM6Rpg266vS0XucZ2nzajd79AQFJILEAGwBtAubXIXBvtip7pSGI5thp5pB/WU7QdvE4GUKWk94gUQTE0wCNiVtH1Qbm11AMmMdo0wmSqxAQMpaF0qRp0lWi0g6iR1tv6YYmTqj3abe7adV4kajC2MwdI8emIMvmpB73XMSpQPTCmQAGCmQCbyT1OHtmwCoLVCAFlu8Y6oYyYmImRJPQeMYosHIVdJJQk3JH1izaZIGnTYD77YfwjLOtWCHCw4DMoBIIULJFrCfnecDu9031lhABIq7AjSYG0SQA3iOnWbhFQ9+OckMjT9JIDRflFrE/LoMQZ3MEhveDQTJABYAMZkIg8zE/96NYaZhSga+/QSQpLHcenX5XMzXlixcve+nUNS3Eg02AGodIj8KAhAdYEGxsUbexEkyegvsMbFPN1tMw5vHWRECCfqyQdo8r9NNw9ZySyoOplJsIEGZiR1EWvf1xlKjgmZkEBZ0mSBHWea9rAHGsWh/udJRJHWACCIMSpIt1sbRvjFtwtUuVpHu4YBAzL+uAd4Mld4Jleg5j0OLvCa41qAQ+nVygs0liBE6LqTtMgWjrivSQikgGsjfSabkA6QBs91hdhtI9Dd4adOxuCGlsvUYRGqff2/uzvHVcVFpKSPVtSq3HM/eMIBF5FWCRMqYmfQ2gTiOW1d4zGmxgBWajaQV5QpkKsREjbbfExzdUi1ZlsonTpUbXIqFjYmCQOmL1GrWK8+sEGxKBy2qwkKAIU3t0F/HEFHjmU/qVUSVUjUdAcgAGOYbmDaN/DAdq7EswAJsSCrvuVM7KokEmPAHobFO0VV+/sVsoCjVDQ9iLqZMjoQYIwNzKnTdWD316w1RY0mSUkARJUMIAI6SRiwG1M1qvpVQxYE2BAkE2STET1sF3+sWpX0yxQctjCaQE0lQTqYTOoXjxN7YjNHu2EuF5iDDNB0wW5CASRqChQRMDxky5hUBOkGIUqX5ZI1ACaoBjSYBB+zVgOQrQWRoA0lQWEsCREqv1RzGeoAgTI0vZsLodlVlBI5WKwLTy6dhB29MZxqOsABl5pchiComZGoMFm0xtBMC0Y0/Z/Id1TIC6dTEgSpiQALrY7b4xbSwocVvWA8x+WMN7Qc0y0cyyMQxZgGEyNTRaNjsJ6asbnMCcyP2l/wAS4y3FaQfUGAIYtIIkEfHHOu2pRZSkBVgbAtHzgY86zP8A5lmP263+YMbns5nmrV6uqOVgBvN5PNO7Gx8LjfGFqmeI5j9ut/mDHfp7lm2hmiuL9FMVsuMX6K4rL0fMUbY879phjLhf16tJfhLN/px6i9LHmHtbK0/0YMYBqF/UIpHTzYfPCu2ojvDR+zJYyTn9au/xhKYxqXJ/n1xnvZws8PpFSDqNV7XsajAEjpYDBzO5laV3IHkTB+3Hnw7dS2bzP7XyPo1/ePzOLvDV/H78Z7/6qy2hfpkGnfU2mDM9d7dRhq+0PJUBL11IMkaeaxvixDnI7xzhZr0wgbTzAk+QB8j5YGUeyliGcD9lQPna/j0wNre2bho/tGP7o/FsUa3t14cNu8b90f8AVjfdhoct2UZd6q7X00tJNwZJ1yduvl0tiY9l+Zj3phumgQINut4288Y9/b5kulNz6kD7gcM/+/WWO1L51I/0YfkreLwGmECEEjzJuYid/PHE4QiNqUGYjcwPhMYwy+2/Lnamn/vj/oxYp+1yk/8AZz6VVP4YndcJ8/2RlmPeLck+4Z3mJ1x5bbdMCc72fcTpKQCNIBKaRebQbkw3rO04IH2g0W3puPip/EYibtNQfZiPUflOLyMM1WyLqSSk3iTzb9bEkjxBjfGizJQUsuGVSbkAhDaBeGIMbe7fHKddWMhgYvY41fBsgj06esTpAIuQJt0Bv8cZm3eFx2A1pKi0yqaiF1aQECapAllkSSOUkHoJ2GJ8tRdtI0qo5RJVNDhmsrL3moyZnyUep06cAof+kn8OL2XyiIoVFCqNgBAEmTjUWYY6tnuUhb1BU95WpwzHYG5MiGAGnoLHE3DqzM4VFhQ6yRUqEaVkn3gBeBYeJ8Ma56IO4xV/2bTBkIoIMzpEyNjtv5+ZxeUDIcfqsK7nkkadN4N1IEwrEi9/u6YozUYH3lAE6pZphhC6n0iDPh9XxAjWZrgCO5cswJIO8rbyETI3nA6t2WqGwqgr0Ur5zHXDlBgBpEHlADQSCZadMaYIRdIALTc77kYnbLsgmQQFsWaAUBYKAHJK21iDsCdpwVfs3V0zqBddudtLABYBBAG4nYz18qK9nq4kkHd2hdA5iJBkEm5geNgbdLmB2lkywjXTZTp2q6isgFzf60rb1PodBwPLNToKrCDzEi1pYt9Ukdehxnc3lqrMuuk0HSTAbmPumSKelSVHoInrONDw+Bl0hdIgnTERJJiOgv4YxaWoDUM5ifMfZf8ADGVzey/vY0uWeapPgHPyVjjNZtuZR4A/hjENKfAqVKjmii6tdctUuSQNIvfoPASfywMzxDMH+/V/zBj0TI5JjnKdQe6qODe+o2FvCNXnfHnlC+fzH7db/Nx36e5+mLaaPLLYYIZWkZxHkctMYPZDh/liyy3ujFLiPBaVcRVppUAmNaK4E+GoWwT046oxzzht5f2g9l0amyjGiTutM93P8Jv6Y844r2SzVInXLesn8cfTJpSMC+I8JVxBAONc5MPl+tw9l3TEBoDquPcuMdjVMwMY7P8AZaCbY3zTi887lcL9HH8nGor9n/LFR+CkdMXknEC/RBjn6Jg5/sc4cOFHGuScQE5T1xz9E9caNeFHwxNT4KT0w5wnFm0Drszj0YjEozlYf2lT+JvzxqF4B5YmTs1PTGeULxll6faKuhtUqW85+8HBej7S8+sBa9WBsP8A+YxqOGdiwSJWfhjVUPZojLIAxibV9NYl5svtRz/6zn9+oPxxIPaxnh1qf+4/542dfsMNbIiglbE+eK2Z9n7j6mMZr6XE+2aT2z55frP8XJ+8YuUvbxnV3Ab1Cn/Tiat2JYGDT/H8MUa/ZAj6h+WGa+jEi1D/AMQuYHv5em3oSPuwRy//AIiV/tMm37tUfiuMevZZSY0tPkI+/Dn7Ff3G+zGvx9Jifb0LK/8AiCyJ9+jmU/dpuP8AGPuwVy3to4W+9Z0/bo1P9IbHlOV7A94YAj1xcf2UVN/w/wC+J+JiXrlH2i8Oqe7naH7zFD/zgYvLxehUUlcxRYQdq1M/c2PCavs0dep/hP54p1ewLD/9Yziq4l7PRz9FS7GtSA0OJNRAJ0be9vjN1c3TZpDoRp/WXxHnjzRuxjDp9+OL2WAN1JwxHte707L8ey1JialemseLgn5Akn5YwPAqXfZ2sycys9Qg+INQkfMXxf4VwTL0xNTJmofNwB8gMavh3HqFEfQ5NKR63E/MDG6zEZwzOZ2lzDfo4VQoLkTfYCYwX4Jne9BBWGHhsRgPmcy2acPoCwNNm1TBJm4Hjg3wXLaCZ6iPxwRspwhhYWMNJBjjjCwsFUMzSBwBz3D1OFhYKA5rhC3/ACwPq8IX+RhYWNIYODJ/IwjwZP5GO4WIH0uCp/IxbocET+RjuFgCFLgaYv5fgNOf588dwsZUYyXDUHTBinTgWwsLEFdckocsOpn44s92D0wsLEFLiOlAG0AyyrG3vGMdXh1N91G8YWFiANnuA01rAgdNo8CcF6fDKen3RYYWFigNwbhi+9uSZONIlEERGFhYBtTIoRdRijmOA0iDb7MdwsRQ7MdmKXhiq/ZelIMYWFgCuZ7OUj0ifLGC7ScJWjmNKmzgNt7t4jCwsbptm2h/hPDVSmOpN59cEFS/phYWNMw//9k="/>
          <p:cNvSpPr>
            <a:spLocks noChangeAspect="1" noChangeArrowheads="1"/>
          </p:cNvSpPr>
          <p:nvPr/>
        </p:nvSpPr>
        <p:spPr bwMode="auto">
          <a:xfrm>
            <a:off x="155575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http://proc.com.ua/uploads/posts/2010-06/1275439989_1264493330_v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000372"/>
            <a:ext cx="2362200" cy="3371851"/>
          </a:xfrm>
          <a:prstGeom prst="rect">
            <a:avLst/>
          </a:prstGeom>
          <a:noFill/>
        </p:spPr>
      </p:pic>
      <p:pic>
        <p:nvPicPr>
          <p:cNvPr id="11274" name="Picture 10" descr="http://newsline.pl.ua/wp-content/uploads/2011/10/slov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66"/>
            <a:ext cx="3143272" cy="242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 конструювання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0241" name="Picture 1" descr="C:\Users\Марина\Desktop\анимации\school-children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14554"/>
            <a:ext cx="5595945" cy="4173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 поданих слів дібрати по 2—3 синонімічні фразеологічні звороти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Слова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400420" cy="3951288"/>
          </a:xfrm>
        </p:spPr>
        <p:txBody>
          <a:bodyPr/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Близько, далеко, рано, нічого не робити, далекий родич, розумна людина, радіти, жити.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Фразеологізми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214811" y="2174875"/>
            <a:ext cx="4471990" cy="395128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Не за горами; під самим носом; на краю світу; у чорта на болоті; скільки ока; за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тридесят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земель;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ні світ ні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зоря;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ще й на зорю не займалося; байдики бити; баглаї годувати; дурня валяти; сидні справляти; родич у десятому коліні; сьома вода на киселі; світла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голова;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натоптаною головою; розуму не позичати; є олія в голові; не чути землі під собою; бути на сьомому небі; пити радість; співати од щастя; дорогу міряти; топтати стежку; верстати шлях.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t3.gstatic.com/images?q=tbn:ANd9GcQUCMCRf_xEv2AYyOLdt1nWgwBoC-3j8If07qUF432hhgdqMiTj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14818"/>
            <a:ext cx="2171700" cy="21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build="p"/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500042"/>
            <a:ext cx="5929354" cy="607223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Побудувати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діалог на тему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Чому Володимира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Святославовича 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назвали 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Великим?», </a:t>
            </a:r>
            <a:endParaRPr lang="uk-UA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використовуючи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 цьому слова з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пів-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напів-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фразеологічні звороти, які б означали такі поняття, як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близько, далеко, рано, ледарювати, далекий родич, розумний, радіти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та ін.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kremlion.ru/files/praviteli/1227140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2582299" cy="3071834"/>
          </a:xfrm>
          <a:prstGeom prst="rect">
            <a:avLst/>
          </a:prstGeom>
          <a:noFill/>
        </p:spPr>
      </p:pic>
      <p:pic>
        <p:nvPicPr>
          <p:cNvPr id="20484" name="Picture 4" descr="http://t1.gstatic.com/images?q=tbn:ANd9GcTk_V1MUHvm_0NqTtnKXO1Hns_ukf4nm0LBEa08H4lMmdvtqzRT2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2571768" cy="344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VII.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Систематизація 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 узагальнення знань, умінь і навичок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Подумати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і дати відповіді на питання: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Якої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послідовності слід дотримуватися при словотвірному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аналізі?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слід знати при написанні слів з частинами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пів-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напів-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lvl="0" indent="-51435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нового ви дізналися про Володимира Великого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Заповнення таблиці,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МИ ДІЗНАЛИСЬ НА УРОЦІ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514350" indent="-51435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 папірцях записують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очікувані результати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прикріплюють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таблиці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біля портрета Володимира Великого)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C:\Users\Марина\Desktop\анимации\514700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428736"/>
            <a:ext cx="1679559" cy="1368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208279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VIII.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Підсумки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уроку.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C:\Users\Марина\Desktop\анимации\75547695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643314"/>
            <a:ext cx="2086074" cy="2482722"/>
          </a:xfrm>
          <a:prstGeom prst="rect">
            <a:avLst/>
          </a:prstGeom>
          <a:noFill/>
        </p:spPr>
      </p:pic>
      <p:pic>
        <p:nvPicPr>
          <p:cNvPr id="18434" name="Picture 2" descr="C:\Users\Марина\Desktop\анимации\bell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4401">
            <a:off x="5230553" y="1695028"/>
            <a:ext cx="2748282" cy="405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Домашнє 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Впр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218 (І група).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орфографічного словника виписати по п’ять слів з частинами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пів-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напів-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що пишуться разом і через дефіс (ІІ група).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Із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додаткової літератури виписати цікаву інформацію (до 6 речень) про князювання Володимира Великого. Зробити словотвірний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аналіз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6 слів, які належать до різних частин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мови (ІІІ група).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Марина\Desktop\анимации\9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785794"/>
            <a:ext cx="1704975" cy="125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57166"/>
            <a:ext cx="821537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Тип уроку: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урок формування практичних умінь і навичок на основі набутих знань.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Обладнання: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комп’ютер, картки, тлумачний словник, ілюстрації, портрети, картка учня, епіграф уроку, підручник (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Глазова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О.П.,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Кузнецов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Ю.Б. Рідна мова: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Підруч.для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кл.загальноосвіт.навч.закл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– К., 2006. – 288 с.)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Правопис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 написання слів з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пів-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Внутрішньопредметні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зв’язки: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Лексикологія і фразеологія: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засвоєння нових слів (у тому числі й власне українських), фразеологічних зворотів.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Культура мовлення і стилістика: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засвоєння складних випадків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слововживання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Міжпредметні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зв’язки: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зв’язок з історією та літературою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Клас: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урок!!!</a:t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побачення!!! Успіхів!!!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7106" name="Picture 2" descr="http://img1.liveinternet.ru/images/attach/c/1/60/494/60494003_686c97ff3b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504825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Володимир Великий //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http://children.kmu.gov.ua/history/persons/1358.html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Глазова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О.П.,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Кузнецов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Ю.Б. Рідна мова: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Підруч.для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кл.загальноосвіт.навч.закл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– К., 2006. – 288 с.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Омельчук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С.А.,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Ляшкевич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А.І. та ін. Усі уроки української мови в 6 класі /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упоряд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С.А.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Омельчук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– Х.: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“Основа”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2008. – 432с.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Хід уроку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marL="571500" lvl="0" indent="-571500">
              <a:buFont typeface="+mj-lt"/>
              <a:buAutoNum type="romanUcPeriod"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Організаційний момент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Font typeface="+mj-lt"/>
              <a:buAutoNum type="romanUcPeriod"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Перевірка домашнього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група -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впр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204, ст.117;</a:t>
            </a:r>
          </a:p>
          <a:p>
            <a:pPr lvl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 група –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впр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223, ст.123;</a:t>
            </a:r>
          </a:p>
          <a:p>
            <a:pPr lvl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ІІІ група - Описати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власну кімнату в будь-якому типі мовлення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lvl="0" indent="-57150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рина\Desktop\анимации\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2071678" cy="2071678"/>
          </a:xfrm>
          <a:prstGeom prst="rect">
            <a:avLst/>
          </a:prstGeom>
          <a:noFill/>
        </p:spPr>
      </p:pic>
      <p:pic>
        <p:nvPicPr>
          <p:cNvPr id="3075" name="Picture 3" descr="C:\Users\Марина\Desktop\анимации\4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357694"/>
            <a:ext cx="2119324" cy="2119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анимации\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8925">
            <a:off x="198672" y="4182367"/>
            <a:ext cx="2927215" cy="2000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ІІІ. Актуалізація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600200"/>
            <a:ext cx="571504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uk-UA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Словниковий диктант</a:t>
            </a:r>
          </a:p>
          <a:p>
            <a:pPr marL="514350" indent="-51435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Міні..спідниця, Вовчик..Братик, кімната..музей, мати..й..мачуха, кіно..зірка, фото..альбом, міні..футбол, синьо..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окий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чорно..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гуз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зміє..подібний, школа..інтернат, шеф..кухар, псевдо..науковий,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інтер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..національний, авто..клуб.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анимации\514700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717891" cy="2214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71480"/>
            <a:ext cx="5900750" cy="1785942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Взаємоперевірка диктанту 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6500858" cy="369729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Міні-спідниця, Вовчик-Братик, кімната-музей, мати-й-мачуха, кінозірка, фотоальбом, міні-футбол, синьоокий, чорногуз, змієподібний, школа-інтернат, шеф-кухар, псевдонауковий, інтернаціональний, автоклуб.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Марина\Desktop\анимации\614448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572008"/>
            <a:ext cx="2061681" cy="1550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Робота з картками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600200"/>
            <a:ext cx="5757874" cy="4525963"/>
          </a:xfrm>
        </p:spPr>
        <p:txBody>
          <a:bodyPr>
            <a:normAutofit fontScale="77500" lnSpcReduction="20000"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Картка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Запишіть правильно складні слова (разом окремо, через дефіс)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поясніть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правопис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іменників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Вакуум…камера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сніго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…затримання, перекоти…поле,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блок..система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кораблебудівник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лісо..смуга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магазин..салон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ново..будова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купівля..продаж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щастя..доля,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електро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..двигун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авто..фургон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міськ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..рада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секундо..мір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авіа..комплекс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Марина\Desktop\анимации\7996677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263496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6329378" cy="328614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Картка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Запишіть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іменники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дефіс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Поясніть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правопис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Авіа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моторо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адмірал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хліб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)день,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)доза,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перекоти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)поле,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п’яти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(стоп)кран,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трудо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)день,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)сплав,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радіо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комітет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купівля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)про­даж,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лікар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еколог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(блок)система,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прем’єр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міністр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кіловат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)година,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)футбол, (чар)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зілля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мачуха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(тепло)(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гідро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електро­станція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(сто)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річчя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3780234"/>
            <a:ext cx="692945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Картка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Запишіть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іменники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дефіс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Поясніть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правопис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	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Електро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поїзд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водо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/сот/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ліття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авто/фур­гон, магазин/салон,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льон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кучерявець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зоре/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носець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кіно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/репортаж,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мікро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мово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знавство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лексико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графія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макро/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Кам’я­нець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Подільський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максі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спідниця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всюди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 descr="C:\Users\Марина\Desktop\анимации\4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00042"/>
            <a:ext cx="1992388" cy="1809752"/>
          </a:xfrm>
          <a:prstGeom prst="rect">
            <a:avLst/>
          </a:prstGeom>
          <a:noFill/>
        </p:spPr>
      </p:pic>
      <p:pic>
        <p:nvPicPr>
          <p:cNvPr id="7171" name="Picture 3" descr="C:\Users\Марина\Desktop\анимации\964197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561499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Фронтальне опитування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229600" cy="4525963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вивчає словотвір?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Які способи словотвору ви знаєте?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Назвати морфологічні способи словотвору.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 неморфологічних способів належать…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 відрізняється твірне слово від похідного?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таке словотворчий ланцюжок?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1" name="Picture 1" descr="C:\Users\Марина\Desktop\анимации\book-lovers-300x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85728"/>
            <a:ext cx="28575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1027</Words>
  <Application>Microsoft Office PowerPoint</Application>
  <PresentationFormat>Экран (4:3)</PresentationFormat>
  <Paragraphs>183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</vt:lpstr>
      <vt:lpstr>Тема: Написання слів з пів. Словотворчий аналіз самостійних частин мови</vt:lpstr>
      <vt:lpstr>  </vt:lpstr>
      <vt:lpstr>Хід уроку</vt:lpstr>
      <vt:lpstr>ІІІ. Актуалізація знань</vt:lpstr>
      <vt:lpstr>Взаємоперевірка диктанту </vt:lpstr>
      <vt:lpstr>2. Робота з картками  </vt:lpstr>
      <vt:lpstr>  </vt:lpstr>
      <vt:lpstr>3. Фронтальне опитування </vt:lpstr>
      <vt:lpstr>ІV. Мотивація навчальної діяльності шестикласників (повідомлення теми, мети майбутньої роботи, усвідомлення її учнями, оголошення епіграфа уроку). </vt:lpstr>
      <vt:lpstr> </vt:lpstr>
      <vt:lpstr>  </vt:lpstr>
      <vt:lpstr>V. Пояснення теоретичного матеріалу </vt:lpstr>
      <vt:lpstr>  </vt:lpstr>
      <vt:lpstr>  VІ. Виконання системи практичних завдань </vt:lpstr>
      <vt:lpstr>     </vt:lpstr>
      <vt:lpstr>Алгоритм словотворчого аналізу слова</vt:lpstr>
      <vt:lpstr>Словниковий диктант </vt:lpstr>
      <vt:lpstr>Самоперевірка </vt:lpstr>
      <vt:lpstr>Творче конструювання </vt:lpstr>
      <vt:lpstr>Лексико-орфографічна робота (навчальне редагування) </vt:lpstr>
      <vt:lpstr>Самоперевірка </vt:lpstr>
      <vt:lpstr>  </vt:lpstr>
      <vt:lpstr>Творче конструювання </vt:lpstr>
      <vt:lpstr>До поданих слів дібрати по 2—3 синонімічні фразеологічні звороти</vt:lpstr>
      <vt:lpstr>  </vt:lpstr>
      <vt:lpstr> VII. Систематизація й узагальнення знань, умінь і навичок </vt:lpstr>
      <vt:lpstr>VIII. Підсумки уроку.  Оцінювання </vt:lpstr>
      <vt:lpstr>ІХ. Домашнє завдання </vt:lpstr>
      <vt:lpstr>Дякую за урок!!! До побачення!!! Успіхів!!!</vt:lpstr>
      <vt:lpstr>Список використаних джерел: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написання слів з пів-, напів-</dc:title>
  <dc:creator>Марина</dc:creator>
  <cp:lastModifiedBy>Ира</cp:lastModifiedBy>
  <cp:revision>37</cp:revision>
  <dcterms:created xsi:type="dcterms:W3CDTF">2012-05-06T14:42:03Z</dcterms:created>
  <dcterms:modified xsi:type="dcterms:W3CDTF">2014-12-10T21:36:32Z</dcterms:modified>
</cp:coreProperties>
</file>