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71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86160"/>
          </a:xfrm>
        </p:spPr>
        <p:txBody>
          <a:bodyPr anchor="ctr">
            <a:normAutofit/>
          </a:bodyPr>
          <a:lstStyle/>
          <a:p>
            <a:pPr algn="ctr"/>
            <a:r>
              <a:rPr lang="uk-UA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Фразеологія. Лексикологія.</a:t>
            </a:r>
            <a: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Повторення у кінці </a:t>
            </a:r>
            <a:r>
              <a:rPr lang="uk-UA" sz="4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року”</a:t>
            </a:r>
            <a:r>
              <a:rPr lang="uk-UA" sz="4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285860"/>
            <a:ext cx="778671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1.Супутник в атмосфері – значить відкриті в космос двері. 2. У ХХ столітті вчені розробили теорію граничних навантажень, за якою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людина,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щоб не деградувати, мусить постійно тренувати свої інтелектуальні,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емоційні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 фізичні сили. 3. Лишив я легенів на мості, а сам пішов домів. 4.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Низина, неукріплена 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частина міста, де жили ремісники, смерди, закупи, холопи, називалася подолом. 5. Садками ходить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брунькоцвіт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а в небі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злотозор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6. Мир кому ж не </a:t>
            </a:r>
            <a:r>
              <a:rPr lang="uk-UA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ясномовен</a:t>
            </a: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 Наш народ – це ж океан! Океан повен.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285860"/>
            <a:ext cx="778671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i="1" dirty="0" smtClean="0">
                <a:solidFill>
                  <a:schemeClr val="bg1"/>
                </a:solidFill>
              </a:rPr>
              <a:t>Поясніть значення поданих фразеологізмів, доберіть до них антоніми, введіть кілька у речення.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тридев’ять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земель. 2.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Хоч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вухо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бгай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3.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Вивести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4. Не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видавиш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слова  5. Не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викурити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ладаном 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930778"/>
            <a:ext cx="77867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Виписати з творів М. Стельмаха 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«Щедрий вечір» і «Гуси-лебеді летять»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5 речень з фразеологізмами.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930778"/>
            <a:ext cx="77867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</a:rPr>
              <a:t>Дякую за роботу!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42" y="984010"/>
            <a:ext cx="778671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32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Використана література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1.Глазова О. П., Дика Н. М. Рідна мова. Плани-конспекти уроків. 6 клас. ІІ семестр. – К.: 2006. – 246с.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Тихоша</a:t>
            </a: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В. І. Повторення й узагальнення вивченого в 6-му класі з теми «Лексикологія. Фразеологія» // Розробки уроків рідної мови для 6 класу 12-річної школи. ІІ семестр. Бібліотечка «</a:t>
            </a:r>
            <a:r>
              <a:rPr lang="uk-UA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Дивослова</a:t>
            </a:r>
            <a:r>
              <a:rPr lang="uk-UA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 – 2006. - №12. – С. 57-58.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42" y="1534903"/>
            <a:ext cx="778671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Савченко Ольга Григорівна,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української мови та літератури </a:t>
            </a:r>
            <a:r>
              <a:rPr lang="uk-UA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Носачівської</a:t>
            </a:r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загальноосвітньої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школи І-ІІІ ступенів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Смілянської районної ради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Черкаської області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8616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Повторити й узагальнити знання з названих розділів науки про мову; закріпити навички й уміння користуватися різними групами лексики; доречно використовувати у мовленні фразеологізми; розвивати зв’язне мовлення, грамотність</a:t>
            </a:r>
            <a:endParaRPr lang="ru-RU" sz="3200" b="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86160"/>
          </a:xfrm>
        </p:spPr>
        <p:txBody>
          <a:bodyPr anchor="ctr">
            <a:noAutofit/>
          </a:bodyPr>
          <a:lstStyle/>
          <a:p>
            <a:pPr algn="l"/>
            <a:r>
              <a:rPr lang="uk-UA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Лінгвістичний  бліц-диктант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слова та їх значення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2.що слово означає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тлумачний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пряме і переносне значення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9. власне українські та запозичені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архаїзми, неологізми, діалектизми, терміни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86160"/>
          </a:xfrm>
        </p:spPr>
        <p:txBody>
          <a:bodyPr anchor="ctr">
            <a:noAutofit/>
          </a:bodyPr>
          <a:lstStyle/>
          <a:p>
            <a:pPr algn="just"/>
            <a:r>
              <a:rPr lang="uk-UA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Ніжна душа нашого народу бринить у слові. Слово, оповите любов’ю, </a:t>
            </a:r>
            <a:r>
              <a:rPr lang="uk-UA" sz="2800" b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вигранене</a:t>
            </a:r>
            <a:r>
              <a:rPr lang="uk-UA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вічністю, заходить у серце й настроює струни ніжності. З ніжної душі – слово ніжне й запашне, як розпростерта у світ неперевершена українська пісня. Дивиться мудрими очима вічність і розмовляє до нас зеленою травою, яблуневою весною, червоним осіннім зойком клена й ніжністю слова. Слово ніжне будить у нас людину, слово ніжне освячене любов’ю до найдорожчого на землі, слово ніжне сходить зорею й яскравіє, доки людина живе для добра, доки мудрість і праця квітчають землю, доки живе у людині жага творення (І Вихованець).</a:t>
            </a:r>
            <a:endParaRPr lang="ru-RU" sz="2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8324880" cy="6286544"/>
          </a:xfrm>
        </p:spPr>
        <p:txBody>
          <a:bodyPr anchor="ctr">
            <a:noAutofit/>
          </a:bodyPr>
          <a:lstStyle/>
          <a:p>
            <a:pPr algn="ctr"/>
            <a:r>
              <a:rPr lang="uk-UA" sz="3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Доберіть синоніми до слів </a:t>
            </a:r>
            <a:br>
              <a:rPr lang="uk-UA" sz="3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бринить, неперевершена, мудрими, праця </a:t>
            </a:r>
            <a:endParaRPr lang="ru-RU" sz="3600" b="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44" y="1662532"/>
            <a:ext cx="57864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З’ясуйте за словником іншомовних слів значення і походження поданих слів.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Каравела, кімоно, кінескоп, лідер, лотос, лоцман, магістраль, нотаріус, оптиміст, песиміст, репертуар, форзац, супермен.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3728869"/>
            <a:ext cx="542927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uk-UA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Доберіть до слів означення. Складіть кілька речень з поданими словосполученнями (письмово).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835056"/>
            <a:ext cx="7429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 поданих іншомовних слів доберіть українські відповідники.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Автограф, біографія, декламація, експрес, гавань, диверсія, процент, бібліотека, фонтан, ін’єкція, інфекція, лауреат, премія, фініш</a:t>
            </a:r>
            <a:br>
              <a:rPr lang="uk-U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738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285860"/>
            <a:ext cx="778671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Запишіть слова,  вставте пропущені букви. Поясніть,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якими правилами </a:t>
            </a:r>
            <a:r>
              <a:rPr kumimoji="0" lang="uk-UA" sz="2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 при цьому послуговувалися.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скусія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каго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ш..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аметр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єта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Р..га, конферанс..є, 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ескадрил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..я, 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Яф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..а, Ц..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церон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мір..а, тон..а, 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..а, 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..а,піц..а, сум..а.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4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072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52" y="1763618"/>
            <a:ext cx="778671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скусія, Ч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каго, ш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фер, д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аметр, д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єта, Р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га, конферанс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є, ескадрил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я, Яф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Ц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церон, 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мір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uk-UA" sz="3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ван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 бул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а,піца, сума.</a:t>
            </a:r>
            <a:endParaRPr kumimoji="0" lang="uk-UA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3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</TotalTime>
  <Words>540</Words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Фразеологія. Лексикологія.  Повторення у кінці року” </vt:lpstr>
      <vt:lpstr>Повторити й узагальнити знання з названих розділів науки про мову; закріпити навички й уміння користуватися різними групами лексики; доречно використовувати у мовленні фразеологізми; розвивати зв’язне мовлення, грамотність</vt:lpstr>
      <vt:lpstr>Лінгвістичний  бліц-диктант 1. слова та їх значення 2.що слово означає 3. тлумачний 4. пряме і переносне значення 9. власне українські та запозичені 10. архаїзми, неологізми, діалектизми, терміни</vt:lpstr>
      <vt:lpstr>Ніжна душа нашого народу бринить у слові. Слово, оповите любов’ю, вигранене вічністю, заходить у серце й настроює струни ніжності. З ніжної душі – слово ніжне й запашне, як розпростерта у світ неперевершена українська пісня. Дивиться мудрими очима вічність і розмовляє до нас зеленою травою, яблуневою весною, червоним осіннім зойком клена й ніжністю слова. Слово ніжне будить у нас людину, слово ніжне освячене любов’ю до найдорожчого на землі, слово ніжне сходить зорею й яскравіє, доки людина живе для добра, доки мудрість і праця квітчають землю, доки живе у людині жага творення (І Вихованець).</vt:lpstr>
      <vt:lpstr>Доберіть синоніми до слів   бринить, неперевершена, мудрими, праця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18</cp:revision>
  <dcterms:created xsi:type="dcterms:W3CDTF">2013-11-13T12:57:59Z</dcterms:created>
  <dcterms:modified xsi:type="dcterms:W3CDTF">2013-11-13T17:01:42Z</dcterms:modified>
</cp:coreProperties>
</file>