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>
        <p:scale>
          <a:sx n="100" d="100"/>
          <a:sy n="100" d="100"/>
        </p:scale>
        <p:origin x="-64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530707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Резонанс. Резонанс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мостах. Як резонанс може призвести до катастроф?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419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Причиною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руйнування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мостів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через 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можуть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стати не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лише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пішоходи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але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залізничні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потяги. Для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виключення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резонансу мосту потяг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має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рухатися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або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повільно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або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максимальній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швидкості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зазвичай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робиться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для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виключення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збігу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частоти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ударів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коліс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по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стиках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рейок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власною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частотою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коливань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мосту (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цієї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ж причини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ділянку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рейок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 мосту часто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виконують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суцільною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тобто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без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стиків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). 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comments.ua/img/20140624112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5253194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eteoprog.ua/thumbnails/newsweather/cropr_681x280/big_4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8748" cy="2852936"/>
          </a:xfrm>
          <a:prstGeom prst="rect">
            <a:avLst/>
          </a:prstGeom>
          <a:noFill/>
        </p:spPr>
      </p:pic>
      <p:pic>
        <p:nvPicPr>
          <p:cNvPr id="24580" name="Picture 4" descr="http://ua.racurs.ua/content/images/Publication/News/14/92/4/content/%D0%BF%D0%BE%D1%82%D1%8F%D0%B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403" y="2852937"/>
            <a:ext cx="6007597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Катастрофічні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наслідки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для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мостів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можуть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настати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також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впливом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вітру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Так, 7 листопада 1940 року через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ігнорування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вітрового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навантаження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міст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проектування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внаслідок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виникнення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зруйнувався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Такомський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підвісний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міст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загальною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довжиною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1800 м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довжиною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центрального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прольоту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850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м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www.trust.ua/files/photo/source/0000026099-arhitekturnye-prosche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59353" cy="51980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5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З резонансом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можна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стикнутися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тільки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суші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але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морі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та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повітрі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Так, за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деяких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частот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обертання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гребного вала в резонанс входили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навіть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кораблі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А на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зорі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розвитку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авіації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деякі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авіаційні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двигуни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спричинювали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настільки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сильні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резонансні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елементів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літака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він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повністю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руйнувався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повітрі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fontAlgn="base"/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Причиною резонансу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елементів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літальних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апаратів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їх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руйнування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може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стати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флатер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–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поєднання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самозбудних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незгасаючих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згинальних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крутильних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автоколивань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елементів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конструкції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(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головним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чином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крила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літака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або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несучого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гвинта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вертольота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). Одним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шляхів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боротьби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явищем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є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використання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так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званих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протифлатерних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вантажів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fontAlgn="base"/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Цікаво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кріплення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двигунів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пілонах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крил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літаків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–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примха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конструкторів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дизайнерів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нагальна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потреба,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оскільки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двигуни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демпфірують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крила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польоті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повітряного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судна, будучи при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цьому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своєрідним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протифлатерним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вантажем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0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3744" y="0"/>
            <a:ext cx="45902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більш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цікавим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фактом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є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те,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Великої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Вітчизняної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війни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все той же 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ледь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не поставив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загрозу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існування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єдиної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ниточки,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проходила по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льоду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Ладозького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озера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зв'язувала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блокадний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Ленінград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"великою землею".</a:t>
            </a:r>
          </a:p>
          <a:p>
            <a:pPr fontAlgn="base"/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…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наведення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ділянки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Дороги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життя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по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Ладозькому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озеру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захисники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Ленінграда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зненацька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зіштовхнулися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незвичайним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явищем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коли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після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нормального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проходження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по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льоду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важкої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вантажівки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легка машина,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йшла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самим шляхом,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нерідко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провалювалася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0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6626" name="Picture 2" descr="https://encrypted-tbn3.gstatic.com/images?q=tbn:ANd9GcQxsS6imFyUSEYKgHr83b1gcsQ7kkxZJZNlOJkEVPG07_PPEU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544765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0214" y="1340768"/>
            <a:ext cx="93042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Підготувала учениця 11 класу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Кривих Анастасія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9402" y="3861048"/>
            <a:ext cx="7402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72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Georgia" pitchFamily="18" charset="0"/>
              </a:rPr>
              <a:t>Резонанс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 —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явище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 сильного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зростання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амплітуди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вимушеного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коливання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 у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разі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, коли частота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зовнішньої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сили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збігається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власною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 частотою </a:t>
            </a:r>
            <a:r>
              <a:rPr lang="ru-RU" sz="2800" i="1" dirty="0" err="1" smtClean="0">
                <a:solidFill>
                  <a:srgbClr val="FFFF00"/>
                </a:solidFill>
                <a:latin typeface="Georgia" pitchFamily="18" charset="0"/>
              </a:rPr>
              <a:t>коливань</a:t>
            </a:r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800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9218" name="Picture 2" descr="http://upload.wikimedia.org/wikipedia/commons/thumb/4/43/Resonanzueberhoehung.png/800px-Resonanzueberhoeh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54883"/>
            <a:ext cx="6912768" cy="50031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Графік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залежності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амплітуди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коливань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частоти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 резонансу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зображено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 рис.5.1.6.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Резонансна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крива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гостріша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чим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менші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втрати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енергії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системі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7821">
            <a:off x="2518129" y="2349469"/>
            <a:ext cx="4360410" cy="3660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0648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характеризують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інтенсивністю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напівшириною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спектральної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лінії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та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добротністю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Здебільшого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наближено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описують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кривою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Лоренца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функція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однієї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змінної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двома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параметрами 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x0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y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)</a:t>
            </a:r>
            <a:r>
              <a:rPr lang="ru-RU" sz="2000" dirty="0" smtClean="0">
                <a:latin typeface="Georgia" pitchFamily="18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Де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ω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— частота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зовнішньої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сили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ω</a:t>
            </a:r>
            <a:r>
              <a:rPr lang="ru-RU" sz="2000" baseline="-25000" dirty="0" smtClean="0">
                <a:solidFill>
                  <a:srgbClr val="FFFF00"/>
                </a:solidFill>
                <a:latin typeface="Georgia" pitchFamily="18" charset="0"/>
              </a:rPr>
              <a:t>0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— частота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власного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Γ — стала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затухання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яку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називають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також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шириною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лінії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Часто приводиться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також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γ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= Γ/2 —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півширина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лінії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196" name="Picture 4" descr=" I(\omega) \propto \frac{\Gamma/2}{ (\omega - \omega_0)^2 + (\Gamma/2)^2}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6102678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504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 smtClean="0">
                <a:solidFill>
                  <a:srgbClr val="FFFF00"/>
                </a:solidFill>
              </a:rPr>
              <a:t>Застосування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Явище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резонансу широко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використовується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науці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техніці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На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ньому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ґрунтується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робота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багатьох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радіотехнічних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схем 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пристроїв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таких як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контури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Використовуючи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явище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резонансу ми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вибираємо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багатого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різноманіття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електромагнітних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хвиль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просторі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навколо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саме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які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відповідають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нашій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улюбленій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радіостанції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вибираємо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телевізійний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канал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тощо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170" name="Picture 2" descr="http://rivnemarket.com/modules/projekt/images/200_200_22_musicbinstrume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2376264" cy="2376264"/>
          </a:xfrm>
          <a:prstGeom prst="rect">
            <a:avLst/>
          </a:prstGeom>
          <a:noFill/>
        </p:spPr>
      </p:pic>
      <p:pic>
        <p:nvPicPr>
          <p:cNvPr id="7172" name="Picture 4" descr="http://studway.com.ua/wp-content/uploads/2014/10/Televizor-iz-funkciehyu-rozpiznavannya-golosu-z%E2%80%99yavivsya-v-YAponi%D1%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21" y="3789040"/>
            <a:ext cx="3408379" cy="25562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зустрічається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механіці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електроніці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оптиці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акустиці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астрофізиці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fontAlgn="base"/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Явище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лежить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основі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проектування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музичних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інструментів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: рояля, скрипки,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флейти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…</a:t>
            </a:r>
          </a:p>
          <a:p>
            <a:pPr fontAlgn="base"/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Використовується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явище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електроніці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Коливальний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контур,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складається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ємності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індуктивності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використовується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елементах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настроювання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електричних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фільтрах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Однак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може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бути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шкідливим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якщо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він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спричинює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спотворення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сигналу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або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паразитні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шуми.</a:t>
            </a:r>
          </a:p>
          <a:p>
            <a:pPr fontAlgn="base"/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Спостерігається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космосі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коли два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небесні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тіла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які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мають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 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періоди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обертання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відносяться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один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одним як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невеликі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цілі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числа,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роблять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регулярний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гравітаційний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вплив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одне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 одного,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який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може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стабілізувати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їхні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орбіти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(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орбітальний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резонанс 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небесній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механіці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).</a:t>
            </a:r>
          </a:p>
          <a:p>
            <a:pPr fontAlgn="base"/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Однак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найбільш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часто 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буває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класичній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будівельній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механіці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також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гідро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- 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аеромеханіці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І, на жаль, 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багатьох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випадках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саме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тоді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коли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він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абсолютно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небажаний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sz="20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Відомо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військовим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підрозділам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час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проходження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мостів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приписується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"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збивати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ногу"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йти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стройовим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, а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вільним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кроком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Гіркий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досвід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деяких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катастроф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навчив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військовослужбовців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подібних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ситуаціях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відходити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від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багатовікових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традицій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122" name="Picture 2" descr="http://img-fotki.yandex.ru/get/5632/141128800.15e/0_8e387_76dfbba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832648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Так, 12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квітня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1831 року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зруйнувався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Бротонський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підвісний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міст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через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ріку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Ірвелл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Англії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коли по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ньому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йшов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військовий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загін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Частота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кроків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воїнів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крокували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ногу,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збіглася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частотою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власних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коливань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мосту, через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їх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амплітуда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стрімко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зросла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ланцюги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обірвалися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міст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завалився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ріку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Саме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цей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випадок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у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результаті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якого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два десятки людей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травмовано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сприяв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прийняттю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британській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армії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правила "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іти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не в ногу"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час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проходження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військами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мостів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098" name="Picture 2" descr="http://fizportal.ru/k/1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964158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З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тієї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ж причини в 1850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році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неподалік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французького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міста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Анже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зруйновано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підвісний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ланцюговий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міст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над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рікою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Мін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довжиною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понад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сто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метрів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призвело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до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численних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жертв.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Також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існує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версія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1905 року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результаті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проходження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кавалерійського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ескадрону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через резонанс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зруйнувався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Єгипетський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міст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через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ріку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Фонтанку в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Петербурзі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Проте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ця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версія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швидше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за все,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безпідставна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оскільки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існує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методів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дресирування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значної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кількості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коней для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їхнього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руху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"у ногу". 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4" name="Picture 2" descr="http://900igr.net/datai/fizika/Mekhanicheskij-rezonans/0007-006-Razrushitelnaja-rol-rezonansa-Mo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8090"/>
            <a:ext cx="6555814" cy="45799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681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8</cp:revision>
  <dcterms:created xsi:type="dcterms:W3CDTF">2014-11-25T16:35:22Z</dcterms:created>
  <dcterms:modified xsi:type="dcterms:W3CDTF">2014-11-25T17:54:10Z</dcterms:modified>
</cp:coreProperties>
</file>