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FBA1D75-710C-487E-A325-EE00E33C90DE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41AA8B-2016-47EE-997C-3522CC087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2863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357214"/>
            <a:ext cx="6143668" cy="121444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Verdana" pitchFamily="34" charset="0"/>
              </a:rPr>
              <a:t>Феромагнетики</a:t>
            </a:r>
            <a:endParaRPr lang="ru-RU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786454"/>
            <a:ext cx="7772400" cy="1071546"/>
          </a:xfrm>
        </p:spPr>
        <p:txBody>
          <a:bodyPr/>
          <a:lstStyle/>
          <a:p>
            <a:r>
              <a:rPr lang="uk-UA" dirty="0" smtClean="0"/>
              <a:t>Виконала учениця 11-А класу</a:t>
            </a:r>
          </a:p>
          <a:p>
            <a:r>
              <a:rPr lang="uk-UA" dirty="0" smtClean="0"/>
              <a:t>Ковальова Анастасія</a:t>
            </a: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Незважаючи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назву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феромагнітні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рідини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не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проявляють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феромагнітних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властивостей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оскільки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не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зберігаютьзалишкової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намагніченості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після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зникнення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зовнішнього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магнітного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поля.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Насправді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феромагнітні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рідини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єпарамагнетиками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їх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часто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називають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 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суперпарамагнетиками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 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з-за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високої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магнітної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сприйнятливості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Дійсно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феромагнітні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рідини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в наш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час</a:t>
            </a:r>
            <a:r>
              <a:rPr lang="ru-RU" baseline="30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створити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досить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складно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7200" b="1" i="1" dirty="0" smtClean="0">
                <a:solidFill>
                  <a:schemeClr val="accent2"/>
                </a:solidFill>
              </a:rPr>
              <a:t>Дякую за увагу!</a:t>
            </a:r>
            <a:endParaRPr lang="ru-RU" sz="7200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err="1" smtClean="0">
                <a:latin typeface="Verdana" pitchFamily="34" charset="0"/>
              </a:rPr>
              <a:t>Феромагне́тики</a:t>
            </a:r>
            <a:r>
              <a:rPr lang="ru-RU" dirty="0" smtClean="0">
                <a:latin typeface="Verdana" pitchFamily="34" charset="0"/>
              </a:rPr>
              <a:t> — сильно </a:t>
            </a:r>
            <a:r>
              <a:rPr lang="ru-RU" dirty="0" err="1" smtClean="0">
                <a:latin typeface="Verdana" pitchFamily="34" charset="0"/>
              </a:rPr>
              <a:t>магнітні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речовини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здатні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намагнічуватися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навіть</a:t>
            </a:r>
            <a:r>
              <a:rPr lang="ru-RU" dirty="0" smtClean="0">
                <a:latin typeface="Verdana" pitchFamily="34" charset="0"/>
              </a:rPr>
              <a:t> у </a:t>
            </a:r>
            <a:r>
              <a:rPr lang="ru-RU" dirty="0" err="1" smtClean="0">
                <a:latin typeface="Verdana" pitchFamily="34" charset="0"/>
              </a:rPr>
              <a:t>слабких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магнітних</a:t>
            </a:r>
            <a:r>
              <a:rPr lang="ru-RU" dirty="0" smtClean="0">
                <a:latin typeface="Verdana" pitchFamily="34" charset="0"/>
              </a:rPr>
              <a:t> полях</a:t>
            </a:r>
          </a:p>
          <a:p>
            <a:pPr>
              <a:buNone/>
            </a:pPr>
            <a:endParaRPr lang="ru-RU" dirty="0" smtClean="0">
              <a:latin typeface="Verdana" pitchFamily="34" charset="0"/>
            </a:endParaRPr>
          </a:p>
          <a:p>
            <a:pPr>
              <a:buNone/>
            </a:pPr>
            <a:r>
              <a:rPr lang="uk-UA" dirty="0" smtClean="0">
                <a:latin typeface="Verdana" pitchFamily="34" charset="0"/>
              </a:rPr>
              <a:t>Властивості феромагнетизму:</a:t>
            </a:r>
          </a:p>
          <a:p>
            <a:r>
              <a:rPr lang="ru-RU" dirty="0" err="1" smtClean="0">
                <a:latin typeface="Verdana" pitchFamily="34" charset="0"/>
              </a:rPr>
              <a:t>нелінійний</a:t>
            </a:r>
            <a:r>
              <a:rPr lang="ru-RU" dirty="0" smtClean="0">
                <a:latin typeface="Verdana" pitchFamily="34" charset="0"/>
              </a:rPr>
              <a:t> характер </a:t>
            </a:r>
            <a:r>
              <a:rPr lang="ru-RU" dirty="0" err="1" smtClean="0">
                <a:latin typeface="Verdana" pitchFamily="34" charset="0"/>
              </a:rPr>
              <a:t>процесу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намагнічення</a:t>
            </a:r>
            <a:endParaRPr lang="ru-RU" dirty="0" smtClean="0">
              <a:latin typeface="Verdana" pitchFamily="34" charset="0"/>
            </a:endParaRPr>
          </a:p>
          <a:p>
            <a:r>
              <a:rPr lang="ru-RU" dirty="0" err="1" smtClean="0">
                <a:latin typeface="Verdana" pitchFamily="34" charset="0"/>
              </a:rPr>
              <a:t>феромагнетики</a:t>
            </a:r>
            <a:r>
              <a:rPr lang="ru-RU" dirty="0" smtClean="0">
                <a:latin typeface="Verdana" pitchFamily="34" charset="0"/>
              </a:rPr>
              <a:t> сильно </a:t>
            </a:r>
            <a:r>
              <a:rPr lang="ru-RU" dirty="0" err="1" smtClean="0">
                <a:latin typeface="Verdana" pitchFamily="34" charset="0"/>
              </a:rPr>
              <a:t>втягуються</a:t>
            </a:r>
            <a:r>
              <a:rPr lang="ru-RU" dirty="0" smtClean="0">
                <a:latin typeface="Verdana" pitchFamily="34" charset="0"/>
              </a:rPr>
              <a:t> в область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сильнішого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магнітного</a:t>
            </a:r>
            <a:r>
              <a:rPr lang="ru-RU" dirty="0" smtClean="0">
                <a:latin typeface="Verdana" pitchFamily="34" charset="0"/>
              </a:rPr>
              <a:t> поля</a:t>
            </a:r>
            <a:endParaRPr lang="uk-UA" dirty="0" smtClean="0">
              <a:latin typeface="Verdana" pitchFamily="34" charset="0"/>
            </a:endParaRPr>
          </a:p>
          <a:p>
            <a:r>
              <a:rPr lang="ru-RU" dirty="0" err="1" smtClean="0">
                <a:latin typeface="Verdana" pitchFamily="34" charset="0"/>
              </a:rPr>
              <a:t>магнітна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сприйнятливість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феромагнетиків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позитивна </a:t>
            </a:r>
            <a:r>
              <a:rPr lang="ru-RU" dirty="0" err="1" smtClean="0">
                <a:latin typeface="Verdana" pitchFamily="34" charset="0"/>
              </a:rPr>
              <a:t>і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значно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більше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одиниці</a:t>
            </a:r>
            <a:endParaRPr lang="ru-RU" dirty="0" smtClean="0">
              <a:latin typeface="Verdana" pitchFamily="34" charset="0"/>
            </a:endParaRPr>
          </a:p>
          <a:p>
            <a:r>
              <a:rPr lang="ru-RU" dirty="0" smtClean="0">
                <a:latin typeface="Verdana" pitchFamily="34" charset="0"/>
              </a:rPr>
              <a:t>при не </a:t>
            </a:r>
            <a:r>
              <a:rPr lang="ru-RU" dirty="0" err="1" smtClean="0">
                <a:latin typeface="Verdana" pitchFamily="34" charset="0"/>
              </a:rPr>
              <a:t>дуже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високих</a:t>
            </a:r>
            <a:r>
              <a:rPr lang="ru-RU" dirty="0" smtClean="0">
                <a:latin typeface="Verdana" pitchFamily="34" charset="0"/>
              </a:rPr>
              <a:t> температурах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феромагнетики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характеризуються</a:t>
            </a:r>
            <a:r>
              <a:rPr lang="ru-RU" dirty="0" smtClean="0">
                <a:latin typeface="Verdana" pitchFamily="34" charset="0"/>
              </a:rPr>
              <a:t> спонтанною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намагніченістю</a:t>
            </a:r>
            <a:r>
              <a:rPr lang="ru-RU" dirty="0" smtClean="0">
                <a:latin typeface="Verdana" pitchFamily="34" charset="0"/>
              </a:rPr>
              <a:t>, яка сильно </a:t>
            </a:r>
            <a:r>
              <a:rPr lang="ru-RU" dirty="0" err="1" smtClean="0">
                <a:latin typeface="Verdana" pitchFamily="34" charset="0"/>
              </a:rPr>
              <a:t>змінюється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під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впливом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зовнішніх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дій</a:t>
            </a:r>
            <a:endParaRPr lang="ru-RU" dirty="0" smtClean="0">
              <a:latin typeface="Verdana" pitchFamily="34" charset="0"/>
            </a:endParaRPr>
          </a:p>
          <a:p>
            <a:pPr>
              <a:buNone/>
            </a:pPr>
            <a:endParaRPr lang="ru-RU" dirty="0" smtClean="0">
              <a:latin typeface="Verdana" pitchFamily="34" charset="0"/>
            </a:endParaRP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Також</a:t>
            </a:r>
            <a:r>
              <a:rPr lang="ru-RU" dirty="0" smtClean="0">
                <a:latin typeface="Verdana" pitchFamily="34" charset="0"/>
              </a:rPr>
              <a:t> ферромагнетикам </a:t>
            </a:r>
            <a:r>
              <a:rPr lang="ru-RU" dirty="0" err="1" smtClean="0">
                <a:latin typeface="Verdana" pitchFamily="34" charset="0"/>
              </a:rPr>
              <a:t>притаманний</a:t>
            </a:r>
            <a:r>
              <a:rPr lang="ru-RU" dirty="0" smtClean="0">
                <a:latin typeface="Verdana" pitchFamily="34" charset="0"/>
              </a:rPr>
              <a:t> </a:t>
            </a:r>
            <a:r>
              <a:rPr lang="ru-RU" dirty="0" err="1" smtClean="0">
                <a:latin typeface="Verdana" pitchFamily="34" charset="0"/>
              </a:rPr>
              <a:t>Ефект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Барнета</a:t>
            </a:r>
            <a:r>
              <a:rPr lang="ru-RU" dirty="0" smtClean="0">
                <a:latin typeface="Verdana" pitchFamily="34" charset="0"/>
              </a:rPr>
              <a:t> - </a:t>
            </a:r>
            <a:r>
              <a:rPr lang="ru-RU" dirty="0" err="1" smtClean="0">
                <a:latin typeface="Verdana" pitchFamily="34" charset="0"/>
              </a:rPr>
              <a:t>намагнічування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під</a:t>
            </a:r>
            <a:r>
              <a:rPr lang="ru-RU" dirty="0" smtClean="0">
                <a:latin typeface="Verdana" pitchFamily="34" charset="0"/>
              </a:rPr>
              <a:t> час </a:t>
            </a:r>
            <a:r>
              <a:rPr lang="ru-RU" dirty="0" err="1" smtClean="0">
                <a:latin typeface="Verdana" pitchFamily="34" charset="0"/>
              </a:rPr>
              <a:t>обертання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навіть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у </a:t>
            </a:r>
            <a:r>
              <a:rPr lang="ru-RU" dirty="0" err="1" smtClean="0">
                <a:latin typeface="Verdana" pitchFamily="34" charset="0"/>
              </a:rPr>
              <a:t>відсутності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зовнішнього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магнітного</a:t>
            </a:r>
            <a:r>
              <a:rPr lang="ru-RU" dirty="0" smtClean="0">
                <a:latin typeface="Verdana" pitchFamily="34" charset="0"/>
              </a:rPr>
              <a:t> поля</a:t>
            </a:r>
            <a:endParaRPr lang="ru-RU" dirty="0">
              <a:latin typeface="Verdana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/>
          <a:lstStyle/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Феромагнетизм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виникає</a:t>
            </a:r>
            <a:r>
              <a:rPr lang="ru-RU" dirty="0" smtClean="0">
                <a:latin typeface="Verdana" pitchFamily="34" charset="0"/>
              </a:rPr>
              <a:t> в </a:t>
            </a:r>
            <a:r>
              <a:rPr lang="ru-RU" dirty="0" err="1" smtClean="0">
                <a:latin typeface="Verdana" pitchFamily="34" charset="0"/>
              </a:rPr>
              <a:t>речовинах</a:t>
            </a:r>
            <a:r>
              <a:rPr lang="ru-RU" dirty="0" smtClean="0">
                <a:latin typeface="Verdana" pitchFamily="34" charset="0"/>
              </a:rPr>
              <a:t>, у </a:t>
            </a:r>
            <a:r>
              <a:rPr lang="ru-RU" dirty="0" err="1" smtClean="0">
                <a:latin typeface="Verdana" pitchFamily="34" charset="0"/>
              </a:rPr>
              <a:t>яких</a:t>
            </a:r>
            <a:r>
              <a:rPr lang="ru-RU" dirty="0" smtClean="0">
                <a:latin typeface="Verdana" pitchFamily="34" charset="0"/>
              </a:rPr>
              <a:t> як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наслідок</a:t>
            </a:r>
            <a:r>
              <a:rPr lang="ru-RU" dirty="0" smtClean="0">
                <a:latin typeface="Verdana" pitchFamily="34" charset="0"/>
              </a:rPr>
              <a:t> </a:t>
            </a:r>
            <a:r>
              <a:rPr lang="ru-RU" dirty="0" err="1" smtClean="0">
                <a:latin typeface="Verdana" pitchFamily="34" charset="0"/>
              </a:rPr>
              <a:t>обмінної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взаємодії</a:t>
            </a:r>
            <a:r>
              <a:rPr lang="ru-RU" dirty="0" smtClean="0">
                <a:latin typeface="Verdana" pitchFamily="34" charset="0"/>
              </a:rPr>
              <a:t>, </a:t>
            </a:r>
            <a:r>
              <a:rPr lang="ru-RU" dirty="0" err="1" smtClean="0">
                <a:latin typeface="Verdana" pitchFamily="34" charset="0"/>
              </a:rPr>
              <a:t>спінам</a:t>
            </a:r>
            <a:r>
              <a:rPr lang="ru-RU" dirty="0" smtClean="0">
                <a:latin typeface="Verdana" pitchFamily="34" charset="0"/>
              </a:rPr>
              <a:t> </a:t>
            </a:r>
            <a:r>
              <a:rPr lang="ru-RU" dirty="0" err="1" smtClean="0">
                <a:latin typeface="Verdana" pitchFamily="34" charset="0"/>
              </a:rPr>
              <a:t>електронів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вигідно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орієнтуватися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паралельно</a:t>
            </a:r>
            <a:r>
              <a:rPr lang="ru-RU" dirty="0" smtClean="0">
                <a:latin typeface="Verdana" pitchFamily="34" charset="0"/>
              </a:rPr>
              <a:t>. В </a:t>
            </a:r>
            <a:r>
              <a:rPr lang="ru-RU" dirty="0" err="1" smtClean="0">
                <a:latin typeface="Verdana" pitchFamily="34" charset="0"/>
              </a:rPr>
              <a:t>результаті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такої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узгодженої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орієнтації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спінів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виникає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макроскопічний</a:t>
            </a:r>
            <a:r>
              <a:rPr lang="ru-RU" dirty="0" smtClean="0">
                <a:latin typeface="Verdana" pitchFamily="34" charset="0"/>
              </a:rPr>
              <a:t> </a:t>
            </a:r>
            <a:r>
              <a:rPr lang="ru-RU" dirty="0" err="1" smtClean="0">
                <a:latin typeface="Verdana" pitchFamily="34" charset="0"/>
              </a:rPr>
              <a:t>магнітний</a:t>
            </a:r>
            <a:r>
              <a:rPr lang="ru-RU" dirty="0" smtClean="0">
                <a:latin typeface="Verdana" pitchFamily="34" charset="0"/>
              </a:rPr>
              <a:t> момент, </a:t>
            </a:r>
            <a:r>
              <a:rPr lang="ru-RU" dirty="0" err="1" smtClean="0">
                <a:latin typeface="Verdana" pitchFamily="34" charset="0"/>
              </a:rPr>
              <a:t>який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може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існувати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навіть</a:t>
            </a:r>
            <a:r>
              <a:rPr lang="ru-RU" dirty="0" smtClean="0">
                <a:latin typeface="Verdana" pitchFamily="34" charset="0"/>
              </a:rPr>
              <a:t> без </a:t>
            </a:r>
            <a:r>
              <a:rPr lang="ru-RU" dirty="0" err="1" smtClean="0">
                <a:latin typeface="Verdana" pitchFamily="34" charset="0"/>
              </a:rPr>
              <a:t>зовнішнього</a:t>
            </a:r>
            <a:r>
              <a:rPr lang="ru-RU" dirty="0" smtClean="0">
                <a:latin typeface="Verdana" pitchFamily="34" charset="0"/>
              </a:rPr>
              <a:t> </a:t>
            </a:r>
            <a:r>
              <a:rPr lang="ru-RU" dirty="0" err="1" smtClean="0">
                <a:latin typeface="Verdana" pitchFamily="34" charset="0"/>
              </a:rPr>
              <a:t>магнітного</a:t>
            </a:r>
            <a:r>
              <a:rPr lang="ru-RU" dirty="0" smtClean="0">
                <a:latin typeface="Verdana" pitchFamily="34" charset="0"/>
              </a:rPr>
              <a:t> поля </a:t>
            </a:r>
            <a:endParaRPr lang="uk-UA" dirty="0" smtClean="0">
              <a:latin typeface="Verdana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14290"/>
            <a:ext cx="8686800" cy="714356"/>
          </a:xfrm>
        </p:spPr>
        <p:txBody>
          <a:bodyPr>
            <a:normAutofit fontScale="90000"/>
          </a:bodyPr>
          <a:lstStyle/>
          <a:p>
            <a:r>
              <a:rPr lang="ru-RU" b="0" dirty="0" err="1" smtClean="0"/>
              <a:t>Фізична</a:t>
            </a:r>
            <a:r>
              <a:rPr lang="ru-RU" b="0" dirty="0" smtClean="0"/>
              <a:t> природа </a:t>
            </a:r>
            <a:r>
              <a:rPr lang="ru-RU" b="0" dirty="0" err="1" smtClean="0"/>
              <a:t>феромагнетизму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pic>
        <p:nvPicPr>
          <p:cNvPr id="4" name="Рисунок 3" descr="220px-Ferromagnetic_ordering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3429000"/>
            <a:ext cx="6523772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528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6440" y="-12621"/>
            <a:ext cx="9150440" cy="6870621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Доменна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структура</a:t>
            </a:r>
          </a:p>
          <a:p>
            <a:pPr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При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температурі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нижчій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за температуру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Кюрі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магнітні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моменти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електронів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сусідніх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атомів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у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феромагнетику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орієнтовані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паралельно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проте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зазвичай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ця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орієнтація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не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поширюється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на все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тіло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Слабка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магнітна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взаємодія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між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окремими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сумарними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моментами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значних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областей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стає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на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заваді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їхньому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зростанню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 Тому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феромагнетик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розбивається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на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окремі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області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повної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</a:p>
          <a:p>
            <a:pPr>
              <a:buNone/>
            </a:pP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намагніченості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так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звані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 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магнітні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домени</a:t>
            </a:r>
            <a:endParaRPr lang="ru-RU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endParaRPr lang="ru-RU" dirty="0" smtClean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785794"/>
            <a:ext cx="8515352" cy="492922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err="1" smtClean="0"/>
              <a:t>Магнітні</a:t>
            </a:r>
            <a:r>
              <a:rPr lang="ru-RU" dirty="0" smtClean="0"/>
              <a:t> </a:t>
            </a:r>
            <a:r>
              <a:rPr lang="ru-RU" dirty="0" err="1" smtClean="0"/>
              <a:t>домени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орієнтуватися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довільним</a:t>
            </a:r>
            <a:r>
              <a:rPr lang="ru-RU" dirty="0" smtClean="0"/>
              <a:t> чином, тому для </a:t>
            </a:r>
            <a:r>
              <a:rPr lang="ru-RU" dirty="0" err="1" smtClean="0"/>
              <a:t>феромагнетика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існує</a:t>
            </a:r>
            <a:r>
              <a:rPr lang="ru-RU" dirty="0" smtClean="0"/>
              <a:t> </a:t>
            </a:r>
            <a:r>
              <a:rPr lang="ru-RU" b="1" dirty="0" err="1" smtClean="0"/>
              <a:t>розмагнічений</a:t>
            </a:r>
            <a:r>
              <a:rPr lang="ru-RU" b="1" dirty="0" smtClean="0"/>
              <a:t> стан</a:t>
            </a:r>
            <a:r>
              <a:rPr lang="ru-RU" dirty="0" smtClean="0"/>
              <a:t>.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локальне</a:t>
            </a:r>
            <a:r>
              <a:rPr lang="ru-RU" dirty="0" smtClean="0"/>
              <a:t> </a:t>
            </a:r>
            <a:r>
              <a:rPr lang="ru-RU" dirty="0" err="1" smtClean="0"/>
              <a:t>намагнічення</a:t>
            </a:r>
            <a:r>
              <a:rPr lang="ru-RU" dirty="0" smtClean="0"/>
              <a:t>,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феромагнітної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 </a:t>
            </a:r>
            <a:r>
              <a:rPr lang="ru-RU" dirty="0" err="1" smtClean="0"/>
              <a:t>магнітом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розмагніченого</a:t>
            </a:r>
            <a:r>
              <a:rPr lang="ru-RU" dirty="0" smtClean="0"/>
              <a:t> стану, </a:t>
            </a:r>
            <a:r>
              <a:rPr lang="ru-RU" dirty="0" err="1" smtClean="0"/>
              <a:t>феромагнітне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тіло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перебувати</a:t>
            </a:r>
            <a:r>
              <a:rPr lang="ru-RU" dirty="0" smtClean="0"/>
              <a:t> в </a:t>
            </a:r>
            <a:r>
              <a:rPr lang="ru-RU" b="1" dirty="0" err="1" smtClean="0"/>
              <a:t>намагніченому</a:t>
            </a:r>
            <a:r>
              <a:rPr lang="ru-RU" b="1" dirty="0" smtClean="0"/>
              <a:t> </a:t>
            </a:r>
            <a:r>
              <a:rPr lang="ru-RU" b="1" dirty="0" err="1" smtClean="0"/>
              <a:t>стані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коли </a:t>
            </a:r>
            <a:r>
              <a:rPr lang="ru-RU" dirty="0" err="1" smtClean="0"/>
              <a:t>переважна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доменів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однакову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орієнтацію</a:t>
            </a:r>
            <a:r>
              <a:rPr lang="ru-RU" dirty="0" smtClean="0"/>
              <a:t> </a:t>
            </a:r>
            <a:r>
              <a:rPr lang="ru-RU" dirty="0" err="1" smtClean="0"/>
              <a:t>магнітних</a:t>
            </a:r>
            <a:r>
              <a:rPr lang="ru-RU" dirty="0" smtClean="0"/>
              <a:t> </a:t>
            </a:r>
            <a:r>
              <a:rPr lang="ru-RU" dirty="0" err="1" smtClean="0"/>
              <a:t>моментів</a:t>
            </a:r>
            <a:r>
              <a:rPr lang="ru-RU" dirty="0" smtClean="0"/>
              <a:t>. </a:t>
            </a:r>
            <a:r>
              <a:rPr lang="ru-RU" dirty="0" err="1" smtClean="0"/>
              <a:t>Намагнічений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стан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зберігатися</a:t>
            </a:r>
            <a:r>
              <a:rPr lang="ru-RU" dirty="0" smtClean="0"/>
              <a:t>, коли </a:t>
            </a:r>
            <a:r>
              <a:rPr lang="ru-RU" dirty="0" err="1" smtClean="0"/>
              <a:t>зовнішнє</a:t>
            </a:r>
            <a:r>
              <a:rPr lang="ru-RU" dirty="0" smtClean="0"/>
              <a:t> </a:t>
            </a:r>
            <a:r>
              <a:rPr lang="ru-RU" dirty="0" err="1" smtClean="0"/>
              <a:t>магнітне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поле </a:t>
            </a:r>
            <a:r>
              <a:rPr lang="ru-RU" dirty="0" err="1" smtClean="0"/>
              <a:t>відсутнє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ru-RU" i="1" dirty="0" err="1" smtClean="0">
                <a:solidFill>
                  <a:schemeClr val="accent6"/>
                </a:solidFill>
                <a:latin typeface="Verdana" pitchFamily="34" charset="0"/>
              </a:rPr>
              <a:t>Представники</a:t>
            </a:r>
            <a:r>
              <a:rPr lang="ru-RU" i="1" dirty="0" smtClean="0">
                <a:solidFill>
                  <a:schemeClr val="accent6"/>
                </a:solidFill>
                <a:latin typeface="Verdana" pitchFamily="34" charset="0"/>
              </a:rPr>
              <a:t> </a:t>
            </a:r>
            <a:r>
              <a:rPr lang="ru-RU" i="1" dirty="0" err="1" smtClean="0">
                <a:solidFill>
                  <a:schemeClr val="accent6"/>
                </a:solidFill>
                <a:latin typeface="Verdana" pitchFamily="34" charset="0"/>
              </a:rPr>
              <a:t>феромагнетиків</a:t>
            </a:r>
            <a:endParaRPr lang="ru-RU" i="1" dirty="0" smtClean="0">
              <a:solidFill>
                <a:schemeClr val="accent6"/>
              </a:solidFill>
              <a:latin typeface="Verdana" pitchFamily="34" charset="0"/>
            </a:endParaRPr>
          </a:p>
          <a:p>
            <a:pPr>
              <a:buNone/>
            </a:pPr>
            <a:endParaRPr lang="ru-RU" dirty="0" smtClean="0">
              <a:latin typeface="Verdana" pitchFamily="34" charset="0"/>
            </a:endParaRP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Серед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хімічних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елементів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феромагнетні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властивості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мають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перехідні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елементи</a:t>
            </a:r>
            <a:r>
              <a:rPr lang="ru-RU" dirty="0" smtClean="0">
                <a:latin typeface="Verdana" pitchFamily="34" charset="0"/>
              </a:rPr>
              <a:t>  Для </a:t>
            </a:r>
            <a:r>
              <a:rPr lang="ru-RU" i="1" dirty="0" smtClean="0">
                <a:latin typeface="Verdana" pitchFamily="34" charset="0"/>
              </a:rPr>
              <a:t>3</a:t>
            </a:r>
            <a:r>
              <a:rPr lang="en-US" i="1" dirty="0" smtClean="0">
                <a:latin typeface="Verdana" pitchFamily="34" charset="0"/>
              </a:rPr>
              <a:t>d</a:t>
            </a:r>
            <a:r>
              <a:rPr lang="en-US" dirty="0" smtClean="0">
                <a:latin typeface="Verdana" pitchFamily="34" charset="0"/>
              </a:rPr>
              <a:t>-</a:t>
            </a:r>
            <a:endParaRPr lang="uk-UA" dirty="0" smtClean="0">
              <a:latin typeface="Verdana" pitchFamily="34" charset="0"/>
            </a:endParaRP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металів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і</a:t>
            </a:r>
            <a:r>
              <a:rPr lang="ru-RU" dirty="0" smtClean="0">
                <a:latin typeface="Verdana" pitchFamily="34" charset="0"/>
              </a:rPr>
              <a:t> </a:t>
            </a:r>
            <a:r>
              <a:rPr lang="ru-RU" dirty="0" err="1" smtClean="0">
                <a:latin typeface="Verdana" pitchFamily="34" charset="0"/>
              </a:rPr>
              <a:t>Ґадолінію</a:t>
            </a:r>
            <a:r>
              <a:rPr lang="ru-RU" dirty="0" smtClean="0">
                <a:latin typeface="Verdana" pitchFamily="34" charset="0"/>
              </a:rPr>
              <a:t> характерна </a:t>
            </a:r>
            <a:r>
              <a:rPr lang="ru-RU" dirty="0" err="1" smtClean="0">
                <a:latin typeface="Verdana" pitchFamily="34" charset="0"/>
              </a:rPr>
              <a:t>колінеарна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феромагнетна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атомна</a:t>
            </a:r>
            <a:r>
              <a:rPr lang="ru-RU" dirty="0" smtClean="0">
                <a:latin typeface="Verdana" pitchFamily="34" charset="0"/>
              </a:rPr>
              <a:t> структура, для </a:t>
            </a:r>
            <a:r>
              <a:rPr lang="ru-RU" dirty="0" err="1" smtClean="0">
                <a:latin typeface="Verdana" pitchFamily="34" charset="0"/>
              </a:rPr>
              <a:t>решти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Verdana" pitchFamily="34" charset="0"/>
              </a:rPr>
              <a:t>рідкісноземельних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феромагнетиків-неколінеарна</a:t>
            </a:r>
            <a:endParaRPr lang="ru-RU" dirty="0" smtClean="0">
              <a:latin typeface="Verdana" pitchFamily="34" charset="0"/>
            </a:endParaRPr>
          </a:p>
          <a:p>
            <a:pPr>
              <a:buNone/>
            </a:pPr>
            <a:endParaRPr lang="uk-UA" dirty="0" smtClean="0">
              <a:latin typeface="Verdana" pitchFamily="34" charset="0"/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/>
                </a:solidFill>
                <a:latin typeface="Verdana" pitchFamily="34" charset="0"/>
              </a:rPr>
              <a:t>Представники</a:t>
            </a:r>
            <a:r>
              <a:rPr lang="uk-UA" dirty="0" smtClean="0">
                <a:latin typeface="Verdana" pitchFamily="34" charset="0"/>
              </a:rPr>
              <a:t>: </a:t>
            </a:r>
            <a:r>
              <a:rPr lang="uk-UA" dirty="0" err="1" smtClean="0">
                <a:latin typeface="Verdana" pitchFamily="34" charset="0"/>
              </a:rPr>
              <a:t>Ферум</a:t>
            </a:r>
            <a:r>
              <a:rPr lang="uk-UA" dirty="0" smtClean="0">
                <a:latin typeface="Verdana" pitchFamily="34" charset="0"/>
              </a:rPr>
              <a:t>, Кобальт, Нікель, </a:t>
            </a:r>
          </a:p>
          <a:p>
            <a:pPr>
              <a:buNone/>
            </a:pPr>
            <a:r>
              <a:rPr lang="uk-UA" dirty="0" smtClean="0">
                <a:latin typeface="Verdana" pitchFamily="34" charset="0"/>
              </a:rPr>
              <a:t>Гадоліній, Тербій, Диспрозій, Гольмій, Ербій</a:t>
            </a:r>
          </a:p>
          <a:p>
            <a:r>
              <a:rPr lang="ru-RU" dirty="0" err="1" smtClean="0"/>
              <a:t>Застосування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Сплави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 </a:t>
            </a:r>
            <a:r>
              <a:rPr lang="ru-RU" dirty="0" err="1" smtClean="0"/>
              <a:t>залізом</a:t>
            </a:r>
            <a:r>
              <a:rPr lang="ru-RU" dirty="0" smtClean="0"/>
              <a:t>, кобальтом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нікелем</a:t>
            </a: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перспективні</a:t>
            </a:r>
            <a:r>
              <a:rPr lang="ru-RU" dirty="0" smtClean="0"/>
              <a:t> як </a:t>
            </a:r>
            <a:r>
              <a:rPr lang="ru-RU" dirty="0" err="1" smtClean="0"/>
              <a:t>магнітні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endParaRPr lang="ru-RU" dirty="0" smtClean="0"/>
          </a:p>
          <a:p>
            <a:pPr>
              <a:buNone/>
            </a:pPr>
            <a:endParaRPr lang="ru-RU" dirty="0" smtClean="0">
              <a:latin typeface="Verdana" pitchFamily="34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50px-Erbium-cro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3643338" cy="3214710"/>
          </a:xfrm>
        </p:spPr>
      </p:pic>
      <p:pic>
        <p:nvPicPr>
          <p:cNvPr id="5" name="Рисунок 4" descr="200px-Iron_electrolytic_and_1cm3_cub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571480"/>
            <a:ext cx="3657625" cy="2286017"/>
          </a:xfrm>
          <a:prstGeom prst="rect">
            <a:avLst/>
          </a:prstGeom>
        </p:spPr>
      </p:pic>
      <p:pic>
        <p:nvPicPr>
          <p:cNvPr id="8" name="Рисунок 7" descr="200px-Nickel_electrolytic_and_1cm3_cub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4810" y="3143248"/>
            <a:ext cx="4929190" cy="3714752"/>
          </a:xfrm>
          <a:prstGeom prst="rect">
            <a:avLst/>
          </a:prstGeom>
        </p:spPr>
      </p:pic>
      <p:pic>
        <p:nvPicPr>
          <p:cNvPr id="9" name="Рисунок 8" descr="220px-Holmium_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761163"/>
            <a:ext cx="4143372" cy="3096837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Феромагнітна</a:t>
            </a:r>
            <a:r>
              <a:rPr lang="ru-RU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рідина</a:t>
            </a:r>
            <a:r>
              <a:rPr lang="ru-RU" i="1" dirty="0" smtClean="0">
                <a:solidFill>
                  <a:schemeClr val="accent6"/>
                </a:solidFill>
              </a:rPr>
              <a:t> </a:t>
            </a:r>
            <a:r>
              <a:rPr lang="ru-RU" dirty="0" smtClean="0">
                <a:solidFill>
                  <a:schemeClr val="accent6"/>
                </a:solidFill>
              </a:rPr>
              <a:t>-</a:t>
            </a:r>
            <a:r>
              <a:rPr lang="ru-RU" dirty="0" smtClean="0"/>
              <a:t> </a:t>
            </a:r>
            <a:r>
              <a:rPr lang="ru-RU" dirty="0" err="1" smtClean="0"/>
              <a:t>рідина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сильно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поляризується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присутності</a:t>
            </a:r>
            <a:r>
              <a:rPr lang="ru-RU" dirty="0" smtClean="0"/>
              <a:t> </a:t>
            </a:r>
            <a:r>
              <a:rPr lang="ru-RU" dirty="0" err="1" smtClean="0"/>
              <a:t>магнітного</a:t>
            </a:r>
            <a:r>
              <a:rPr lang="ru-RU" dirty="0" smtClean="0"/>
              <a:t> </a:t>
            </a:r>
            <a:r>
              <a:rPr lang="ru-RU" dirty="0" smtClean="0"/>
              <a:t>поля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Феромагнітні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рідини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складаються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феромагнітних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частинок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нанометрових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розмірів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знаходяться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зваженому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стані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несучій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рідині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якості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якої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зазвичай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виступає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органічний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розчинник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або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вода. Для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забезпечення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стійкості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такої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рідини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феромагнітні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наночастинки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зв'язуються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поверхневоактивною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речовиною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створюючи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захисну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оболонку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навколо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частинки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перешкоджає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їх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злипанню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(в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наслідок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дії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сил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ван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дер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Ваальсових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або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магнітних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сил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b="1" i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20px-Ferrofluid_in_magnetic_fiel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6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92D050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</TotalTime>
  <Words>112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Феромагнетики</vt:lpstr>
      <vt:lpstr>Слайд 2</vt:lpstr>
      <vt:lpstr>Фізична природа феромагнетизму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Феромагнетики</dc:title>
  <dc:creator>Admin</dc:creator>
  <cp:lastModifiedBy>Admin</cp:lastModifiedBy>
  <cp:revision>7</cp:revision>
  <dcterms:created xsi:type="dcterms:W3CDTF">2014-11-25T11:46:12Z</dcterms:created>
  <dcterms:modified xsi:type="dcterms:W3CDTF">2014-12-07T18:19:23Z</dcterms:modified>
</cp:coreProperties>
</file>