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txt" ContentType="application/tx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3" autoAdjust="0"/>
    <p:restoredTop sz="94660"/>
  </p:normalViewPr>
  <p:slideViewPr>
    <p:cSldViewPr>
      <p:cViewPr varScale="1">
        <p:scale>
          <a:sx n="99" d="100"/>
          <a:sy n="99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media/image8.txt>&#65533;&#65533;&#65533;&#65533; JFIF  H H  &#65533;&#65533;&#65533;ICC_PROFILE   &#65533;lcms0  mntrRGB XYZ &#65533;  
   #acspMSFT    lcms                  &#65533;&#65533;     &#65533;-lcms                                               dmnd     jdesc  t   hdmdd  &#65533;   hwtpt  D   rXYZ  X   bXYZ  l   gXYZ  &#65533;   rTRC  &#65533;  gTRC  
&#65533;  bTRC  &#65533;  chrm  &#65533;   $desc       (lcms internal)                                                                                 desc       sRGB built-in                                                                               desc       sRGB built-in                                                                               XYZ       &#65533;=    &#65533;XYZ       o&#65533;  8&#65533;  &#65533;XYZ       $&#65533;  &#65533;  &#65533;&#65533;XYZ       b&#65533;  &#65533;&#65533;  &#65533;curv           
     # ( - 2 7 ; @ E J O T Y ^ c h m r w | &#65533; &#65533; &#65533; &#65533; &#65533; &#65533; &#65533; &#65533; &#65533; &#65533; &#65533; &#65533; &#65533; &#65533; &#65533; &#65533; &#65533; &#65533; &#65533; &#65533; &#65533; &#65533; &#65533; &#65533; &#65533;%+28>ELRY`gnu|&#65533;&#65533;&#65533;&#65533;&#65533;&#65533;&#65533;&#65533;&#65533;&#65533;&#65533;&#65533;&#65533;&#65533;&#65533;&#65533;&/8AKT]gqz&#65533;&#65533;&#65533;&#65533;&#65533;&#65533;&#65533;&#65533;&#65533;&#65533;&#65533;&#65533; !-8COZfr~&#65533;&#65533;&#65533;&#65533;&#65533;&#65533;&#65533;&#65533;&#65533;&#65533; -;HUcq~&#65533;&#65533;&#65533;&#65533;&#65533;&#65533;&#65533;&#65533;&#65533;+:IXgw&#65533;&#65533;&#65533;&#65533;&#65533;&#65533;&#65533;&#65533;'7HYj{&#65533;&#65533;&#65533;&#65533;&#65533;&#65533;&#65533;+=Oat&#65533;&#65533;&#65533;&#65533;&#65533;&#65533;&#65533;2FZn&#65533;&#65533;&#65533;&#65533;&#65533;&#65533;&#65533;		%	:	O	d	y	&#65533;	&#65533;	&#65533;	&#65533;	&#65533;	&#65533;

'
=
T
j
&#65533;
&#65533;
&#65533;
&#65533;
&#65533;
&#65533;"9Qi&#65533;&#65533;&#65533;&#65533;&#65533;&#65533;*C\u&#65533;&#65533;&#65533;&#65533;&#65533;&@Zt&#65533;&#65533;&#65533;&#65533;&#65533;.Id&#65533;&#65533;&#65533;&#65533;	%A^z&#65533;&#65533;&#65533;&#65533;	&Ca~&#65533;&#65533;&#65533;&#65533;1Om&#65533;&#65533;&#65533;&#65533;&Ed&#65533;&#65533;&#65533;&#65533;#Cc&#65533;&#65533;&#65533;&#65533;'Ij&#65533;&#65533;&#65533;&#65533;4Vx&#65533;&#65533;&#65533;&Il&#65533;&#65533;&#65533;&#65533;Ae&#65533;&#65533;&#65533;&#65533;@e&#65533;&#65533;&#65533;&#65533; Ek&#65533;&#65533;&#65533;*Qw&#65533;&#65533;&#65533;;c&#65533;&#65533;&#65533;*R{&#65533;&#65533;&#65533;Gp&#65533;&#65533;&#65533;@j&#65533;&#65533;&#65533;>i&#65533;&#65533;&#65533;  A l &#65533; &#65533; &#65533;!!H!u!&#65533;!&#65533;!&#65533;"'"U"&#65533;"&#65533;"&#65533;#
#8#f#&#65533;#&#65533;#&#65533;$$M$|$&#65533;$&#65533;%	%8%h%&#65533;%&#65533;%&#65533;&'&W&&#65533;&&#65533;&&#65533;''I'z'&#65533;'&#65533;((?(q(&#65533;(&#65533;))8)k)&#65533;)&#65533;**5*h*&#65533;*&#65533;++6+i+&#65533;+&#65533;,,9,n,&#65533;,&#65533;--A-v-&#65533;-&#65533;..L.&#65533;.&#65533;.&#65533;/$/Z/&#65533;/&#65533;/&#65533;050l0&#65533;0&#65533;11J1&#65533;1&#65533;1&#65533;2*2c2&#65533;2&#65533;33F33&#65533;3&#65533;4+4e4&#65533;4&#65533;55M5&#65533;5&#65533;5&#65533;676r6&#65533;6&#65533;7$7`7&#65533;7&#65533;88P8&#65533;8&#65533;99B99&#65533;9&#65533;:6:t:&#65533;:&#65533;;-;k;&#65533;;&#65533;<'<e<&#65533;<&#65533;="=a=&#65533;=&#65533;> >`>&#65533;>&#65533;?!?a?&#65533;?&#65533;@#@d@&#65533;@&#65533;A)AjA&#65533;A&#65533;B0BrB&#65533;B&#65533;C:C}C&#65533;DDGD&#65533;D&#65533;EEUE&#65533;E&#65533;F"FgF&#65533;F&#65533;G5G{G&#65533;HHKH&#65533;H&#65533;IIcI&#65533;I&#65533;J7J}J&#65533;KKSK&#65533;K&#65533;L*LrL&#65533;MMJM&#65533;M&#65533;N%NnN&#65533;O OIO&#65533;O&#65533;P'PqP&#65533;QQPQ&#65533;Q&#65533;R1R|R&#65533;SS_S&#65533;S&#65533;TBT&#65533;T&#65533;U(UuU&#65533;VV\V&#65533;V&#65533;WDW&#65533;W&#65533;X/X}X&#65533;YYiY&#65533;ZZVZ&#65533;Z&#65533;[E[&#65533;[&#65533;\5\&#65533;\&#65533;]']x]&#65533;^^l^&#65533;__a_&#65533;``W`&#65533;`&#65533;aOa&#65533;a&#65533;bIb&#65533;b&#65533;cCc&#65533;c&#65533;d@d&#65533;d&#65533;e=e&#65533;e&#65533;f=f&#65533;f&#65533;g=g&#65533;g&#65533;h?h&#65533;h&#65533;iCi&#65533;i&#65533;jHj&#65533;j&#65533;kOk&#65533;k&#65533;lWl&#65533;mm`m&#65533;nnkn&#65533;ooxo&#65533;p+p&#65533;p&#65533;q:q&#65533;q&#65533;rKr&#65533;ss]s&#65533;ttpt&#65533;u(u&#65533;u&#65533;v>v&#65533;v&#65533;wVw&#65533;xxnx&#65533;y*y&#65533;y&#65533;zFz&#65533;{{c{&#65533;|!|&#65533;|&#65533;}A}&#65533;~~b~&#65533;#&#65533;&#65533;G&#65533;&#65533;&#65533;
&#65533;k&#65533;&#834;0&#65533;&#65533;&#65533;&#65533;W&#65533;&#65533;&#65533;&#65533;&#65533;&#65533;&#65533;G&#65533;&#65533;&#65533;&#65533;r&#65533;&#1479;;&#65533;&#65533;&#65533;&#65533;i&#65533;&#905;3&#65533;&#65533;&#65533;&#65533;&#65533;d&#65533;&#651;0&#65533;&#65533;&#65533;&#65533;&#65533;c&#65533;&#653;1&#65533;&#65533;&#65533;&#65533;&#65533;f&#65533;&#911;6&#65533;&#65533;&#65533;&#65533;n&#65533;&#1425;?&#65533;&#65533;&#65533;&#65533;z&#65533;&#65533;M&#65533;&#65533;&#65533; &#65533;&#65533;&#65533;&#65533;&#65533;_&#65533;&#598;4&#65533;&#65533;&#65533;
&#65533;u&#65533;&#65533;&#65533;L&#65533;&#65533;&#65533;$&#65533;&#65533;&#65533;&#65533;&#65533;h&#65533;&#1371;B&#65533;&#65533;&#65533;&#65533;&#65533;&#65533;&#65533;&#65533;d&#65533;&#1182;@&#65533;&#65533;&#65533;&#65533;&#65533;&#65533;&#65533;&#65533;i&#65533;&#1569;G&#65533;&#65533;&#65533;&&#65533;&#65533;&#65533;&#65533;v&#65533;&#65533;V&#65533;&#485;8&#65533;&#65533;&#65533;&#65533;&#65533;&#65533;&#65533;&#65533;n&#65533;&#65533;R&#65533;&#297;7&#65533;&#65533;&#65533;&#65533;&#65533;&#65533;&#65533;u&#65533;&#65533;\&#65533;&#1069;D&#65533;&#65533;&#65533;-&#65533;&#65533;&#65533;&#65533;&#65533;&#65533; &#65533;u&#65533;&#65533;`&#65533;&#1458;K&#65533;&#179;8&#65533;&#65533;&#65533;%&#65533;&#65533;&#65533;&#65533;&#65533;&#65533;&#65533;y&#65533;&#65533;h&#65533;&#65533;Y&#65533;&#1145;J&#65533;&#186;;&#65533;&#65533;&#65533;.&#65533;&#65533;&#65533;!&#65533;&#65533;&#65533;&#65533;&#65533;&#65533;
&#65533;&#65533;&#65533;&#65533;&#65533;z&#65533;&#65533;&#65533;p&#65533;&#65533;&#65533;g&#65533;&#65533;&#65533;_&#65533;&#65533;&#65533;X&#65533;&#65533;&#65533;Q&#65533;&#65533;&#65533;K&#65533;&#65533;&#65533;F&#65533;&#65533;&#65533;A&#511;&#65533;=&#572;&#65533;:&#633;&#65533;8&#695;&#65533;6&#758;&#65533;5&#821;&#65533;5&#885;&#65533;6&#950;&#65533;7&#1016;&#65533;9&#1082;&#65533;<&#1150;&#65533;?&#65533;&#65533;&#65533;D&#65533;&#65533;&#65533;I&#65533;&#65533;&#65533;N&#65533;&#65533;&#65533;U&#65533;&#65533;&#65533;\&#65533;&#65533;&#65533;d&#65533;&#65533;&#65533;l&#65533;&#65533;&#65533;v&#65533;&#65533;&#1728;&#65533;&#1802;&#65533;&#1878;&#65533;&#1954;&#65533;)&#2031;&#65533;6&#65533;&#65533;D&#65533;&#65533;&#65533;S&#65533;&#65533;&#65533;c&#65533;&#65533;&#65533;s&#65533;&#65533;&#65533;&#65533;&#65533;&#65533;&#65533;&#65533;2&#65533;&#65533;F&#65533;&#65533;&#65533;[&#65533;&#65533;&#65533;p&#65533;&#65533;&#65533;&#65533;&#65533;&#65533;(&#65533;&#65533;@&#65533;&#65533;&#65533;X&#65533;&#65533;&#65533;r&#65533;&#65533;&#65533;&#65533;&#65533;&#65533;4&#65533;&#65533;&#65533;P&#65533;&#65533;&#65533;m&#65533;&#65533;&#65533;&#65533;&#65533;&#65533;&#65533;&#65533;8&#65533;&#65533;&#65533;W&#65533;&#65533;&#65533;w&#65533;&#65533;&#65533;&#65533;)&#65533;&#65533;&#65533;K&#65533;&#65533;&#65533;m&#65533;&#65533;curv           
     # ( - 2 7 ; @ E J O T Y ^ c h m r w | &#65533; &#65533; &#65533; &#65533; &#65533; &#65533; &#65533; &#65533; &#65533; &#65533; &#65533; &#65533; &#65533; &#65533; &#65533; &#65533; &#65533; &#65533; &#65533; &#65533; &#65533; &#65533; &#65533; &#65533; &#65533;%+28>ELRY`gnu|&#65533;&#65533;&#65533;&#65533;&#65533;&#65533;&#65533;&#65533;&#65533;&#65533;&#65533;&#65533;&#65533;&#65533;&#65533;&#65533;&/8AKT]gqz&#65533;&#65533;&#65533;&#65533;&#65533;&#65533;&#65533;&#65533;&#65533;&#65533;&#65533;&#65533; !-8COZfr~&#65533;&#65533;&#65533;&#65533;&#65533;&#65533;&#65533;&#65533;&#65533;&#65533; -;HUcq~&#65533;&#65533;&#65533;&#65533;&#65533;&#65533;&#65533;&#65533;&#65533;+:IXgw&#65533;&#65533;&#65533;&#65533;&#65533;&#65533;&#65533;&#65533;'7HYj{&#65533;&#65533;&#65533;&#65533;&#65533;&#65533;&#65533;+=Oat&#65533;&#65533;&#65533;&#65533;&#65533;&#65533;&#65533;2FZn&#65533;&#65533;&#65533;&#65533;&#65533;&#65533;&#65533;		%	:	O	d	y	&#65533;	&#65533;	&#65533;	&#65533;	&#65533;	&#65533;

'
=
T
j
&#65533;
&#65533;
&#65533;
&#65533;
&#65533;
&#65533;"9Qi&#65533;&#65533;&#65533;&#65533;&#65533;&#65533;*C\u&#65533;&#65533;&#65533;&#65533;&#65533;&@Zt&#65533;&#65533;&#65533;&#65533;&#65533;.Id&#65533;&#65533;&#65533;&#65533;	%A^z&#65533;&#65533;&#65533;&#65533;	&Ca~&#65533;&#65533;&#65533;&#65533;1Om&#65533;&#65533;&#65533;&#65533;&Ed&#65533;&#65533;&#65533;&#65533;#Cc&#65533;&#65533;&#65533;&#65533;'Ij&#65533;&#65533;&#65533;&#65533;4Vx&#65533;&#65533;&#65533;&Il&#65533;&#65533;&#65533;&#65533;Ae&#65533;&#65533;&#65533;&#65533;@e&#65533;&#65533;&#65533;&#65533; Ek&#65533;&#65533;&#65533;*Qw&#65533;&#65533;&#65533;;c&#65533;&#65533;&#65533;*R{&#65533;&#65533;&#65533;Gp&#65533;&#65533;&#65533;@j&#65533;&#65533;&#65533;>i&#65533;&#65533;&#65533;  A l &#65533; &#65533; &#65533;!!H!u!&#65533;!&#65533;!&#65533;"'"U"&#65533;"&#65533;"&#65533;#
#8#f#&#65533;#&#65533;#&#65533;$$M$|$&#65533;$&#65533;%	%8%h%&#65533;%&#65533;%&#65533;&'&W&&#65533;&&#65533;&&#65533;''I'z'&#65533;'&#65533;((?(q(&#65533;(&#65533;))8)k)&#65533;)&#65533;**5*h*&#65533;*&#65533;++6+i+&#65533;+&#65533;,,9,n,&#65533;,&#65533;--A-v-&#65533;-&#65533;..L.&#65533;.&#65533;.&#65533;/$/Z/&#65533;/&#65533;/&#65533;050l0&#65533;0&#65533;11J1&#65533;1&#65533;1&#65533;2*2c2&#65533;2&#65533;33F33&#65533;3&#65533;4+4e4&#65533;4&#65533;55M5&#65533;5&#65533;5&#65533;676r6&#65533;6&#65533;7$7`7&#65533;7&#65533;88P8&#65533;8&#65533;99B99&#65533;9&#65533;:6:t:&#65533;:&#65533;;-;k;&#65533;;&#65533;<'<e<&#65533;<&#65533;="=a=&#65533;=&#65533;> >`>&#65533;>&#65533;?!?a?&#65533;?&#65533;@#@d@&#65533;@&#65533;A)AjA&#65533;A&#65533;B0BrB&#65533;B&#65533;C:C}C&#65533;DDGD&#65533;D&#65533;EEUE&#65533;E&#65533;F"FgF&#65533;F&#65533;G5G{G&#65533;HHKH&#65533;H&#65533;IIcI&#65533;I&#65533;J7J}J&#65533;KKSK&#65533;K&#65533;L*LrL&#65533;MMJM&#65533;M&#65533;N%NnN&#65533;O OIO&#65533;O&#65533;P'PqP&#65533;QQPQ&#65533;Q&#65533;R1R|R&#65533;SS_S&#65533;S&#65533;TBT&#65533;T&#65533;U(UuU&#65533;VV\V&#65533;V&#65533;WDW&#65533;W&#65533;X/X}X&#65533;YYiY&#65533;ZZVZ&#65533;Z&#65533;[E[&#65533;[&#65533;\5\&#65533;\&#65533;]']x]&#65533;^^l^&#65533;__a_&#65533;``W`&#65533;`&#65533;aOa&#65533;a&#65533;bIb&#65533;b&#65533;cCc&#65533;c&#65533;d@d&#65533;d&#65533;e=e&#65533;e&#65533;f=f&#65533;f&#65533;g=g&#65533;g&#65533;h?h&#65533;h&#65533;iCi&#65533;i&#65533;jHj&#65533;j&#65533;kOk&#65533;k&#65533;lWl&#65533;mm`m&#65533;nnkn&#65533;ooxo&#65533;p+p&#65533;p&#65533;q:q&#65533;q&#65533;rKr&#65533;ss]s&#65533;ttpt&#65533;u(u&#65533;u&#65533;v>v&#65533;v&#65533;wVw&#65533;xxnx&#65533;y*y&#65533;y&#65533;zFz&#65533;{{c{&#65533;|!|&#65533;|&#65533;}A}&#65533;~~b~&#65533;#&#65533;&#65533;G&#65533;&#65533;&#65533;
&#65533;k&#65533;&#834;0&#65533;&#65533;&#65533;&#65533;W&#65533;&#65533;&#65533;&#65533;&#65533;&#65533;&#65533;G&#65533;&#65533;&#65533;&#65533;r&#65533;&#1479;;&#65533;&#65533;&#65533;&#65533;i&#65533;&#905;3&#65533;&#65533;&#65533;&#65533;&#65533;d&#65533;&#651;0&#65533;&#65533;&#65533;&#65533;&#65533;c&#65533;&#653;1&#65533;&#65533;&#65533;&#65533;&#65533;f&#65533;&#911;6&#65533;&#65533;&#65533;&#65533;n&#65533;&#1425;?&#65533;&#65533;&#65533;&#65533;z&#65533;&#65533;M&#65533;&#65533;&#65533; &#65533;&#65533;&#65533;&#65533;&#65533;_&#65533;&#598;4&#65533;&#65533;&#65533;
&#65533;u&#65533;&#65533;&#65533;L&#65533;&#65533;&#65533;$&#65533;&#65533;&#65533;&#65533;&#65533;h&#65533;&#1371;B&#65533;&#65533;&#65533;&#65533;&#65533;&#65533;&#65533;&#65533;d&#65533;&#1182;@&#65533;&#65533;&#65533;&#65533;&#65533;&#65533;&#65533;&#65533;i&#65533;&#1569;G&#65533;&#65533;&#65533;&&#65533;&#65533;&#65533;&#65533;v&#65533;&#65533;V&#65533;&#485;8&#65533;&#65533;&#65533;&#65533;&#65533;&#65533;&#65533;&#65533;n&#65533;&#65533;R&#65533;&#297;7&#65533;&#65533;&#65533;&#65533;&#65533;&#65533;&#65533;u&#65533;&#65533;\&#65533;&#1069;D&#65533;&#65533;&#65533;-&#65533;&#65533;&#65533;&#65533;&#65533;&#65533; &#65533;u&#65533;&#65533;`&#65533;&#1458;K&#65533;&#179;8&#65533;&#65533;&#65533;%&#65533;&#65533;&#65533;&#65533;&#65533;&#65533;&#65533;y&#65533;&#65533;h&#65533;&#65533;Y&#65533;&#1145;J&#65533;&#186;;&#65533;&#65533;&#65533;.&#65533;&#65533;&#65533;!&#65533;&#65533;&#65533;&#65533;&#65533;&#65533;
&#65533;&#65533;&#65533;&#65533;&#65533;z&#65533;&#65533;&#65533;p&#65533;&#65533;&#65533;g&#65533;&#65533;&#65533;_&#65533;&#65533;&#65533;X&#65533;&#65533;&#65533;Q&#65533;&#65533;&#65533;K&#65533;&#65533;&#65533;F&#65533;&#65533;&#65533;A&#511;&#65533;=&#572;&#65533;:&#633;&#65533;8&#695;&#65533;6&#758;&#65533;5&#821;&#65533;5&#885;&#65533;6&#950;&#65533;7&#1016;&#65533;9&#1082;&#65533;<&#1150;&#65533;?&#65533;&#65533;&#65533;D&#65533;&#65533;&#65533;I&#65533;&#65533;&#65533;N&#65533;&#65533;&#65533;U&#65533;&#65533;&#65533;\&#65533;&#65533;&#65533;d&#65533;&#65533;&#65533;l&#65533;&#65533;&#65533;v&#65533;&#65533;&#1728;&#65533;&#1802;&#65533;&#1878;&#65533;&#1954;&#65533;)&#2031;&#65533;6&#65533;&#65533;D&#65533;&#65533;&#65533;S&#65533;&#65533;&#65533;c&#65533;&#65533;&#65533;s&#65533;&#65533;&#65533;&#65533;&#65533;&#65533;&#65533;&#65533;2&#65533;&#65533;F&#65533;&#65533;&#65533;[&#65533;&#65533;&#65533;p&#65533;&#65533;&#65533;&#65533;&#65533;&#65533;(&#65533;&#65533;@&#65533;&#65533;&#65533;X&#65533;&#65533;&#65533;r&#65533;&#65533;&#65533;&#65533;&#65533;&#65533;4&#65533;&#65533;&#65533;P&#65533;&#65533;&#65533;m&#65533;&#65533;&#65533;&#65533;&#65533;&#65533;&#65533;&#65533;8&#65533;&#65533;&#65533;W&#65533;&#65533;&#65533;w&#65533;&#65533;&#65533;&#65533;)&#65533;&#65533;&#65533;K&#65533;&#65533;&#65533;m&#65533;&#65533;curv           
     # ( - 2 7 ; @ E J O T Y ^ c h m r w | &#65533; &#65533; &#65533; &#65533; &#65533; &#65533; &#65533; &#65533; &#65533; &#65533; &#65533; &#65533; &#65533; &#65533; &#65533; &#65533; &#65533; &#65533; &#65533; &#65533; &#65533; &#65533; &#65533; &#65533; &#65533;%+28>ELRY`gnu|&#65533;&#65533;&#65533;&#65533;&#65533;&#65533;&#65533;&#65533;&#65533;&#65533;&#65533;&#65533;&#65533;&#65533;&#65533;&#65533;&/8AKT]gqz&#65533;&#65533;&#65533;&#65533;&#65533;&#65533;&#65533;&#65533;&#65533;&#65533;&#65533;&#65533; !-8COZfr~&#65533;&#65533;&#65533;&#65533;&#65533;&#65533;&#65533;&#65533;&#65533;&#65533; -;HUcq~&#65533;&#65533;&#65533;&#65533;&#65533;&#65533;&#65533;&#65533;&#65533;+:IXgw&#65533;&#65533;&#65533;&#65533;&#65533;&#65533;&#65533;&#65533;'7HYj{&#65533;&#65533;&#65533;&#65533;&#65533;&#65533;&#65533;+=Oat&#65533;&#65533;&#65533;&#65533;&#65533;&#65533;&#65533;2FZn&#65533;&#65533;&#65533;&#65533;&#65533;&#65533;&#65533;		%	:	O	d	y	&#65533;	&#65533;	&#65533;	&#65533;	&#65533;	&#65533;

'
=
T
j
&#65533;
&#65533;
&#65533;
&#65533;
&#65533;
&#65533;"9Qi&#65533;&#65533;&#65533;&#65533;&#65533;&#65533;*C\u&#65533;&#65533;&#65533;&#65533;&#65533;&@Zt&#65533;&#65533;&#65533;&#65533;&#65533;.Id&#65533;&#65533;&#65533;&#65533;	%A^z&#65533;&#65533;&#65533;&#65533;	&Ca~&#65533;&#65533;&#65533;&#65533;1Om&#65533;&#65533;&#65533;&#65533;&Ed&#65533;&#65533;&#65533;&#65533;#Cc&#65533;&#65533;&#65533;&#65533;'Ij&#65533;&#65533;&#65533;&#65533;4Vx&#65533;&#65533;&#65533;&Il&#65533;&#65533;&#65533;&#65533;Ae&#65533;&#65533;&#65533;&#65533;@e&#65533;&#65533;&#65533;&#65533; Ek&#65533;&#65533;&#65533;*Qw&#65533;&#65533;&#65533;;c&#65533;&#65533;&#65533;*R{&#65533;&#65533;&#65533;Gp&#65533;&#65533;&#65533;@j&#65533;&#65533;&#65533;>i&#65533;&#65533;&#65533;  A l &#65533; &#65533; &#65533;!!H!u!&#65533;!&#65533;!&#65533;"'"U"&#65533;"&#65533;"&#65533;#
#8#f#&#65533;#&#65533;#&#65533;$$M$|$&#65533;$&#65533;%	%8%h%&#65533;%&#65533;%&#65533;&'&W&&#65533;&&#65533;&&#65533;''I'z'&#65533;'&#65533;((?(q(&#65533;(&#65533;))8)k)&#65533;)&#65533;**5*h*&#65533;*&#65533;++6+i+&#65533;+&#65533;,,9,n,&#65533;,&#65533;--A-v-&#65533;-&#65533;..L.&#65533;.&#65533;.&#65533;/$/Z/&#65533;/&#65533;/&#65533;050l0&#65533;0&#65533;11J1&#65533;1&#65533;1&#65533;2*2c2&#65533;2&#65533;33F33&#65533;3&#65533;4+4e4&#65533;4&#65533;55M5&#65533;5&#65533;5&#65533;676r6&#65533;6&#65533;7$7`7&#65533;7&#65533;88P8&#65533;8&#65533;99B99&#65533;9&#65533;:6:t:&#65533;:&#65533;;-;k;&#65533;;&#65533;<'<e<&#65533;<&#65533;="=a=&#65533;=&#65533;> >`>&#65533;>&#65533;?!?a?&#65533;?&#65533;@#@d@&#65533;@&#65533;A)AjA&#65533;A&#65533;B0BrB&#65533;B&#65533;C:C}C&#65533;DDGD&#65533;D&#65533;EEUE&#65533;E&#65533;F"FgF&#65533;F&#65533;G5G{G&#65533;HHKH&#65533;H&#65533;IIcI&#65533;I&#65533;J7J}J&#65533;KKSK&#65533;K&#65533;L*LrL&#65533;MMJM&#65533;M&#65533;N%NnN&#65533;O OIO&#65533;O&#65533;P'PqP&#65533;QQPQ&#65533;Q&#65533;R1R|R&#65533;SS_S&#65533;S&#65533;TBT&#65533;T&#65533;U(UuU&#65533;VV\V&#65533;V&#65533;WDW&#65533;W&#65533;X/X}X&#65533;YYiY&#65533;ZZVZ&#65533;Z&#65533;[E[&#65533;[&#65533;\5\&#65533;\&#65533;]']x]&#65533;^^l^&#65533;__a_&#65533;``W`&#65533;`&#65533;aOa&#65533;a&#65533;bIb&#65533;b&#65533;cCc&#65533;c&#65533;d@d&#65533;d&#65533;e=e&#65533;e&#65533;f=f&#65533;f&#65533;g=g&#65533;g&#65533;h?h&#65533;h&#65533;iCi&#65533;i&#65533;jHj&#65533;j&#65533;kOk&#65533;k&#65533;lWl&#65533;mm`m&#65533;nnkn&#65533;ooxo&#65533;p+p&#65533;p&#65533;q:q&#65533;q&#65533;rKr&#65533;ss]s&#65533;ttpt&#65533;u(u&#65533;u&#65533;v>v&#65533;v&#65533;wVw&#65533;xxnx&#65533;y*y&#65533;y&#65533;zFz&#65533;{{c{&#65533;|!|&#65533;|&#65533;}A}&#65533;~~b~&#65533;#&#65533;&#65533;G&#65533;&#65533;&#65533;
&#65533;k&#65533;&#834;0&#65533;&#65533;&#65533;&#65533;W&#65533;&#65533;&#65533;&#65533;&#65533;&#65533;&#65533;G&#65533;&#65533;&#65533;&#65533;r&#65533;&#1479;;&#65533;&#65533;&#65533;&#65533;i&#65533;&#905;3&#65533;&#65533;&#65533;&#65533;&#65533;d&#65533;&#651;0&#65533;&#65533;&#65533;&#65533;&#65533;c&#65533;&#653;1&#65533;&#65533;&#65533;&#65533;&#65533;f&#65533;&#911;6&#65533;&#65533;&#65533;&#65533;n&#65533;&#1425;?&#65533;&#65533;&#65533;&#65533;z&#65533;&#65533;M&#65533;&#65533;&#65533; &#65533;&#65533;&#65533;&#65533;&#65533;_&#65533;&#598;4&#65533;&#65533;&#65533;
&#65533;u&#65533;&#65533;&#65533;L&#65533;&#65533;&#65533;$&#65533;&#65533;&#65533;&#65533;&#65533;h&#65533;&#1371;B&#65533;&#65533;&#65533;&#65533;&#65533;&#65533;&#65533;&#65533;d&#65533;&#1182;@&#65533;&#65533;&#65533;&#65533;&#65533;&#65533;&#65533;&#65533;i&#65533;&#1569;G&#65533;&#65533;&#65533;&&#65533;&#65533;&#65533;&#65533;v&#65533;&#65533;V&#65533;&#485;8&#65533;&#65533;&#65533;&#65533;&#65533;&#65533;&#65533;&#65533;n&#65533;&#65533;R&#65533;&#297;7&#65533;&#65533;&#65533;&#65533;&#65533;&#65533;&#65533;u&#65533;&#65533;\&#65533;&#1069;D&#65533;&#65533;&#65533;-&#65533;&#65533;&#65533;&#65533;&#65533;&#65533; &#65533;u&#65533;&#65533;`&#65533;&#1458;K&#65533;&#179;8&#65533;&#65533;&#65533;%&#65533;&#65533;&#65533;&#65533;&#65533;&#65533;&#65533;y&#65533;&#65533;h&#65533;&#65533;Y&#65533;&#1145;J&#65533;&#186;;&#65533;&#65533;&#65533;.&#65533;&#65533;&#65533;!&#65533;&#65533;&#65533;&#65533;&#65533;&#65533;
&#65533;&#65533;&#65533;&#65533;&#65533;z&#65533;&#65533;&#65533;p&#65533;&#65533;&#65533;g&#65533;&#65533;&#65533;_&#65533;&#65533;&#65533;X&#65533;&#65533;&#65533;Q&#65533;&#65533;&#65533;K&#65533;&#65533;&#65533;F&#65533;&#65533;&#65533;A&#511;&#65533;=&#572;&#65533;:&#633;&#65533;8&#695;&#65533;6&#758;&#65533;5&#821;&#65533;5&#885;&#65533;6&#950;&#65533;7&#1016;&#65533;9&#1082;&#65533;<&#1150;&#65533;?&#65533;&#65533;&#65533;D&#65533;&#65533;&#65533;I&#65533;&#65533;&#65533;N&#65533;&#65533;&#65533;U&#65533;&#65533;&#65533;\&#65533;&#65533;&#65533;d&#65533;&#65533;&#65533;l&#65533;&#65533;&#65533;v&#65533;&#65533;&#1728;&#65533;&#1802;&#65533;&#1878;&#65533;&#1954;&#65533;)&#2031;&#65533;6&#65533;&#65533;D&#65533;&#65533;&#65533;S&#65533;&#65533;&#65533;c&#65533;&#65533;&#65533;s&#65533;&#65533;&#65533;&#65533;&#65533;&#65533;&#65533;&#65533;2&#65533;&#65533;F&#65533;&#65533;&#65533;[&#65533;&#65533;&#65533;p&#65533;&#65533;&#65533;&#65533;&#65533;&#65533;(&#65533;&#65533;@&#65533;&#65533;&#65533;X&#65533;&#65533;&#65533;r&#65533;&#65533;&#65533;&#65533;&#65533;&#65533;4&#65533;&#65533;&#65533;P&#65533;&#65533;&#65533;m&#65533;&#65533;&#65533;&#65533;&#65533;&#65533;&#65533;&#65533;8&#65533;&#65533;&#65533;W&#65533;&#65533;&#65533;w&#65533;&#65533;&#65533;&#65533;)&#65533;&#65533;&#65533;K&#65533;&#65533;&#65533;m&#65533;&#65533;chrm         &#65533;&#65533;  T{  L&#65533;  &#65533;&#65533;  &f  \&#65533;&#65533;pPhotoshop 3.0 8BIM     ,   g  53616c7465645f5fbc5cf69df36752b58BIM%     h%w&#65533;&#65533;&#65533;p&#1082;&#65533;qb&#65533;8BIM&#65533;     ,    ,    8BIM&               ?&#65533;  8BIM        8BIM        8BIM&#65533;     	         8BIM'     
        8BIM&#65533;     H /ff  lff       /ff  &#65533;&#65533;&#65533;       2    Z         5    -        8BIM&#65533;     p  &#65533;&#65533;&#65533;&#65533;&#65533;&#65533;&#65533;&#65533;&#65533;&#65533;&#65533;&#65533;&#65533;&#65533;&#65533;&#65533;&#65533;&#65533;&#65533;&#65533;&#65533;&#65533;&#65533;    &#65533;&#65533;&#65533;&#65533;&#65533;&#65533;&#65533;&#65533;&#65533;&#65533;&#65533;&#65533;&#65533;&#65533;&#65533;&#65533;&#65533;&#65533;&#65533;&#65533;&#65533;&#65533;&#65533;    &#65533;&#65533;&#65533;&#65533;&#65533;&#65533;&#65533;&#65533;&#65533;&#65533;&#65533;&#65533;&#65533;&#65533;&#65533;&#65533;&#65533;&#65533;&#65533;&#65533;&#65533;&#65533;&#65533;    &#65533;&#65533;&#65533;&#65533;&#65533;&#65533;&#65533;&#65533;&#65533;&#65533;&#65533;&#65533;&#65533;&#65533;&#65533;&#65533;&#65533;&#65533;&#65533;&#65533;&#65533;&#65533;&#65533;  8BIM          @  @    8BIM         8BIM    _             
&#65533;  &#65533;    s h u t t e r s t o c k _ 2 4 6 0 0 4 5 4                                &#65533;  
&#65533;                                            null      boundsObjc         Rct1       Top long        Leftlong        Btomlong  
&#65533;    Rghtlong  &#65533;   slicesVlLs   Objc        slice      sliceIDlong       groupIDlong       originenum   ESliceOrigin   autoGenerated    Typeenum   
ESliceType    Img    boundsObjc         Rct1       Top long        Leftlong        Btomlong  
&#65533;    Rghtlong  &#65533;   urlTEXT         nullTEXT         MsgeTEXT        altTagTEXT        cellTextIsHTMLbool   cellTextTEXT        	horzAlignenum   ESliceHorzAlign   default   	vertAlignenum   ESliceVertAlign   default   bgColorTypeenum   ESliceBGColorType    None   	topOutsetlong       
leftOutsetlong       bottomOutsetlong       rightOutsetlong     8BIM(        ?&#65533;      8BIM        8BIM    w      &#65533;   ^  &#65533;  &#65533;@  [  &#65533;&#65533;&#65533;&#65533; JFIF   H H  &#65533;&#65533; Adobe_CM &#65533;&#65533; Adobe d&#65533;   &#65533;&#65533; &#65533; 			
&#65533;&#65533;  ^ &#65533;" &#65533;&#65533;  
&#65533;&#65533;?          	
         	
 3 !1AQa"q&#65533;2&#65533;&#65533;&#65533;B#$R&#65533;b34r&#65533;&#65533;C%&#65533;S&#65533;&#65533;&#65533;cs5&#65533;&#65533;&#65533;&D&#65533;TdE&#163;t6&#65533;U&#65533;e&#65533;&#65533;&#65533;u&#65533;&#65533;F'&#65533;&#65533;&#65533;&#65533;&#65533;&#65533;&#65533;&#65533;&#65533;&#65533;&#65533;&#65533;&#65533;&#65533;&#65533;Vfv&#65533;&#65533;&#65533;&#65533;&#65533;&#65533;&#65533;&#65533;7GWgw&#65533;&#65533;&#65533;&#65533;&#65533;&#65533;&#65533;&#65533; 5 !1AQaq"2&#65533;&#65533;&#65533;&#65533;B#&#65533;R&#65533;&#65533;3$b&#65533;r&#65533;&#65533;CScs4&#65533;%&#65533;&#65533;&#65533;&5&#65533;&#65533;D&#65533;T&#65533;dEU6te&#65533;&#65533;&#65533;&#65533;u&#65533;&#65533;F&#65533;&#65533;&#65533;&#65533;&#65533;&#65533;&#65533;&#65533;&#65533;&#65533;&#65533;&#65533;&#65533;&#65533;&#65533;Vfv&#65533;&#65533;&#65533;&#65533;&#65533;&#65533;&#65533;&#65533;'7GWgw&#65533;&#65533;&#65533;&#65533;&#65533;&#65533;&#65533;   ? l&#65533;K+q&#65533;sy*&#65533;B&#65533;&#65533;&#65533;;&#65533;gf&#65533;=&#1430;3#&#65533;iLDlQ85&#65533;Cp"&#65533;M&#65533;&#65533;&#65533;&#65533;&#65533;&#65533;&#65533;&#65533;&#65533;&#1818;!&#65533;&#65533; &#65533;&#65533;&#65533;&#65533;&#65533;&#65533;&#65533;&#65533;&#65533;&#65533;&#65533;<&#65533;&#65533;a&#65533;&#65533;#R&#65533;&#65533;Y	&#65533;1&#65533;1q.&#65533;4(&#65533;9&#65533;`&#65533;&#65533;$&#65533;&#65533;&#65533;&#65533;&#65533;&#65533;&#65533;&#65533;&#65533;{&&#65533;&#65533;&#65533;&#65533;_eA&#1064;S&#65533;D&#65533;&#65533;ZX-c&#65533;&#65533;&#65533;A&#65533;&#65533;&#65533;,&#65533;&#65533;&#65533;&#65533;%&#65533;&#65533;&#65533;x Z&#65533;&#65533;^&#65533;yUn&#65533;&#65533;&#65533;&#65533;&#65533;&#65533;&#65533;&#65533;&&#65533;j&#65533;}&#65533;&#65533;>&#65533;&#65533;@m&#65533;&#65533;&#65533;#*;&#65533;&#65533;&#65533;&#65533;#j &#65533;u"&#65533;&#65533;w&#65533;!
&#65533;&#65533;h&#65533;h"{&#65533;&#65533;^&#65533;xS0~	8&#65533; h&#65533;:RE)&#65533;n:(5&#281;)&#65533;SH&#65533;&#1919;&#65533;&#1066;s &#65533;*&#65533;o&#65533;&#1137;&#65533;&#65533;.33
&#65533;=&#65533;&#65533;i&#65533;l#&#65533;&#65533;,g7&#65533;&#65533;&#65533;&#65533;U&#65533;E&#65533;cf8&#65533;,&#65533;&#65533;Zw&#65533;&#65533;&#65533;.&#65533;W&#65533;&#65533;&#65533;?&#65533;&#65533;Z&#748;&#65533;\&#65533;-&#65533;GZ&#65533;&#65533;W&#65533;!&#65533;MxE&#65533;&#65533;T&#65533;&#65533;8'MwZ@&#65533; &#587; H:&#65533;;&#65533;q&#65533;S&#65533;&#65533;&#65533;1&#65533;5&#65533;w&#65533;5&#65533;&&#65533;:(&#65533;&#65533;8&#65533;&#65533;&#65533;&#65533;^&#65533;&#65533;&#65533;&#65533;&#65533;bj&#65533;>
&#65533;&#65533;&#65533;&#65533;c4I&#65533;&#65533;e&#65533;K'&#65533;S-ma&#65533;^&#65533;&#65533;Oi%8v&#65533;\&#65533;67A)&#65533;h&#65533;d&#151;&#65533;&#65533;$&#65533;&#65533;&#65533;&#65533;G"S~&#65533;&#65533;f&#65533;T&#65533;Bup!-:W&#65533;Q&#65533;&#1807;pB~&#65533;&#65533;y"5&#65533;a&#1058;&#65533;&#65533;<k&#8281;&#65533;&#65533;H&#65533;&#65533;&#65533;&#65533;P@&#65533;E&#65533;&#65533;Y&#65533;&#65533;4w(X:&#65533;i&#65533;B)&#65533;&#65533;&#65533;&#65533;8&#65533;q?!)&#38935;{&#65533;&#65533;v&#65533;&#1391;N&#65533;&#863;472&#65533;ui[&#65533;&#65533;&#65533;#&#65533;&#65533;Gt&#65533;&#65533;+m&#1528;&#65533;&#1131;&#65533;&#65533;&#1707;g&#65533;,&#65533;&#65533;F&#65533;25&#65533;&#65533;9&#65533;HV&#65533;&#65533;&#65533;w&#65533;&#65533;D&#65533;x&#65533;&#65533;&#65533;&#65533;.+O&#65533;&#65533;&#65533;j&#65533;m&#65533;j^&#65533;|J&#1315;&#65533;&#65533;&#65533;Mlq&#755;&#65533;[&#65533;&#65533;&#65533;Q&#65533;<&#65533;9&#1094;&#65533;&#65533;&#65533;,&#65533;&#65533;&#65533;qN&#65533;D&#65533;g&#65533;&#65533;&#65533;&#29895;&#65533;&#65533;&#65533;6&#1532;&#65533;H]>u&#65533;&#65533;&#65533;&#65533;" h&#65533;&#823;&#65533;m&#65533;&#65533;&#65533;o&#65533;D&#65533;&#910462;&#65533;>&#65533;&#65533;&#65533;&#65533;J&#65533;!&#65533;3&#65533;`<Y/&#65533;&#65533;l~&#65533;1&#65533;&#65533;C&#65533;X&#65533;&#65533; &#65533;&#65533;&#65533;\&#65533;&#65533;7z&#65533;x$O&#65533;W&#65533;e&#65533;&#65533;&#65533;&#65533; 9A&#65533;sF&#65533;&#65533;&#65533;&#65533;2	&#65533;NS&#65533;b?&#65533;&#65533;&#65533;#H&#65533;&#65533;&#65533;&#65533;&#65533;&#65533;&#65533;&#779;Z&#65533;&#65533;&#65533;?&#1622;~l;&#65533;AOYt&#65533;z&#65533;Q&#65533;&#65533;,&#65533;&#65533;&#65533;&#65533;h&#65533;&#65533;&#65533;&#65533;&#65533;?&#65533;/&#181;&#65533;I&#65533;|BaK&#65533;&#65533;-FZGr&#1694;=&#65533;&#65533;h&#65533;<&#65533;&#65533;g&#65533; &#65533;&#65533;&#65533;&#65533;?&#880712;&#65533;%/X&#65533; &#65533;q^&#65533;U&#65533;i[&#65533;&#65533;&#65533;A&#65533;&#65533;&#65533;&#65533;&#65533;&#65533;&#65533;&#65533;&#65533;p&#65533;O&#65533;&#65533;c&#65533;F&#65533;f9&#65533;&#65533;&#65533; v_,&#65533;p.N&#65533;w&#65533;&#65533; &#65533;sa4+&#65533;j&#65533;T&#65533;V&#65533;#{N&#65533;&#65533;2&#65533;&#65533;&#65533;uN&#65533;	&#65533;&#65533;&#506;&#65533;&#65533;DX&#65533;&#1212;j$&#65533;&#65533;&#65533;#&#65533;<&#65533;n#&#65533;'&#65533;&#65533;&#65533;&#3438;&#230;&#233;&#65533;M_C&#432;&#760;&#65533;&#65533; ?&#65533;U&#1020;b&#65533;&#9509;&#65533;&#65533;&#65533;&#65533;4&#65533;&#65533;D&#65533;&#65533;&#65533;&#65533;Z&#65533; X&#65533;&#65533;2l&#65533;K78&#65533;&#65533;GN&#65533;&#65533;2&#65533;2rG-&#65533;&#415;&#65533;9h;&#65533;&#65533;&#65533;&#65533;~&#65533;&#65533;	9&#65533;&#65533;*n&#437;&#65533;&#65533;Dx'{&#65533;/&#65533;.&#65533;&#65533;&#65533;&#65533;&#65533;I&#65533;Ao &#65533;&#65533;&#65533;x&#65533;&#65533;)&#65533;N&#65533;rc}&#65533;&#65533;@&#65533;&#65533;&#65533;!&#65533;&#65533;&#65533;%cD&#65533;&#65533;&#65533;K&#65533;&#65533;{&#65533;>0&#65533;V&#38865;R&#65533; &#65533;&#65533; U&#65533;&#65533;I7&#65533;;&#65533;n&#65533;&#65533;&#65533;>&#65533;F&#65533;&#65533;U^&#693;&#65533;&#65533;&#65533;&#65533;7lk&#65533;b&#1100;d &#65533;nWkN&#65533;&#65533;&#65533;&#1066;[&#65533;G&#65533;&#65533;~	&#65533;&#65533;$:O&#65533;&#65533;X&#65533;&#65533;9&#65533;v&#65533;&#65533;&#41073;&#65533;*m&#65533;`w&#65533;TR&#65533;&#65533;&#65533;&#65533;&#1150;&#65533;&#65533;[yY&#65533;&#65533;&#65533;&#65533;&#65533;&#65533;<r[&#65533;&#1738;&#65533;x-#B-:&#65533;&#65533;TE&#65533;&#65533;&#65533;6"&#65533;wX&#65533;&#65533;&#65533;tGP&#65533;&#65533;V<~&#65533;&#65533;&#65533;&#65533;q&#65533;&#65533; Q&#65533; &#65533;%&#65533;m/k&#65533;&#65533;&#65533;k&#65533;Z&#65533;&#65533;&#65533;&#65533;&#65533;&#65533;&#65533;[&#65533;&#65533;sGM&#65533;&#65533;&#65533;&#65533;&#65533; %G&#65533;&#65533;&#65533;&#65533;G&#65533;&#65533;%&#65533;_&#65533;O"&#65533; r2&#65533;/&#65533;&#65533;&#65533;&#65533;&#65533;&#65533; &#65533;&#65533;&#65533;&#232;#&#1010;&#65533;&#65533;{&#65533;c&#65533;Tw0&#65533;&#65533;
&#561;&#65533;%M&#65533;$rG&#65533;y&#65533;&#65533;&#65533;?&#65533;&<&#65533;0:&#65533;&#65533;&#65533;|&#65533;&#65533;&#65533;FO&#65533;&#65533;&#65533;&#65533;&#65533;m&#65533;&#65533;&#65533;l&#65533;&#65533;N&#65533;?&#65533;g&#65533;X&#65533;;&#65533;&#65533;&#65533;&#65533;&#65533;>&#65533;9&#65533;&#65533;&#65533; y&#41823;d&#65533;&#65533;&#65533;&#65533;7?&#65533;N&#65533;&#65533;.&#65533;0&#903;R&u&#65533;m&#65533;*&#65533;)&#65533;<&#65533;&#65533;K!&#65533;!&#65533;&#65533;&#1340;&#65533;7&#65533;&#65533;e&#65533;&#65533;e#&#65533;&0&#65533;&#65533;\S&#65533;&#65533;&#65533;&#65533;&#65533;&#65533;&#65533;uk&#65533;&#65533;\&#65533;&#65533;i&#65533;HDv%&#65533;<6&#65533;&#65533;:&#65533;&#65533;&#65533;&#65533;&#65533;&#65533;&#65533;r&#65533;&#65533;&#65533;&#65533;`$&#65533;~.S&#65533;'C&#65533;=&#65533;iw&#65533;&#65533;&#65533;&#65533; McLY&#65533;&#65533;&#65533;#&#65533;&#775;&#65533;@u&#65533;)&#65533;&#65533; &#65533;tA0&#65533;9&#65533;&#60167;4&#65533;&#65533;Z&#65533;&#1781;&#1929;&#65533;&#65533;&#65533;c&#65533;s&#65533;&#65533;&#1114;{&#65533;&#65533;H&#65533;&#65533;{&#65533;&#65533;@&#65533;=&#463;&#65533;Vd5&#65533;v&#65533;&#1249;&#65533;A&#65533;&#65533;&#65533;&#65533;&#1248;&#65533;X&#65533;+&#65533;&#65533;?&#65533;&#65533;g&#65533;6&#65533;rD&#65533;&#65533;&#65533;_&#65533;M&#65533;gM&#65533;m&#25015;&#1331;&#65533;ZD8~&#65533;]&#65533;&#65533;4&#65533;e&#65533;7&#65533;`&#65533;&#65533;u3&#65533;j&#960;7f&#65533;&#65533;	F&#65533;&#65533;&#65533;&#65533;&#65533;&#65533;-l5&#65533;&#65533;&#65533;a&#65533;?&#65533;'&#65533;&#65533;&#65533;&#65533;&#65533;_&#65533;?&#65533;&#65533;&#65533;&#65533;&#65533;\r~<Q&#65533;&#65533;&#65533;m&#65533;&#65533;5&#65533;&#65533;L&#65533;	&#65533; 6w)~&#65533;&#65533;[wmli&#65533;&#65533;:&#65533; 'EQ&#65533;_3OS$&#65533;&#65533;I&#65533;&#65533;5&#65533;C&#65533;u/Q&#65533;k&#65533;{I;&#65533;O	&#65533;&#65533;&#65533;&#65533;&#65533;&#65533;&#65533; &#65533;&#65533;&#65533; DDu&#65533;&#65533;d&#65533;.&#65533;>&#65533;`&#65533;`j&#65533;R&#65533;&#65533;Sc&#65533;&#1525;&#270;C\?P]&#1466;&#65533;&#65533;&#1020;cN&#65533;&#65533;_&#65533;P=N&#65533;&#65533;.&#65533;&#65533;p:&#713;&#65533;&#65533;}#&#65533;M&#65533; N&#750;+&#65533;_&#65533;\>&#1168;&#65533; 	&#65533;V&K\&#65533;&#65533; &#65533;	&#65533;&#65533;&#65533;k`&#65533;&#65533;k&#65533;&#65533;&#65533;5\&#20024;&#1737;&#65533;~&#65533;5&#65533;&#65533;&#65533; &#65533;&#65533;&#65533;&#65533;.&#65533;&#65533;H:&#65533;&#65533;&#65533;&#65533;&#65533;&#65533;(&#65533;&#65533;##g&#65533;~&#65533;a8&#65533;&#65533;?&#65533;-&#65533;V&#65533;G&#65533;h&#65533;I&#65533;&#65533;&#65533;&#65533;|&#65533;&#65533;&#65533;-&#65533;&#65533;yA&#65533;&#65533;&#65533;&#65533;l&#1819;&#65533;?&#65533;&#65533;&#65533;~&#65533;?&#65533;&#65533;&#65533; 7?&#65533;
G+#&#65533;Q&#65533;S5&#65533;H&#65533;&#1285;&#65533;&#65533;	?r&#65533;s+M&#65533;5&#65533;&#65533;&#65533;~j&#65533;s*&#65533;&#53449;&#65533;H&#65533;&#65533;&#65533;}&#615;&#65533;&#65533;&#65533;3&#65533; &#65533;&#65533; ~&#65533;&#65533;&#65533;&#65533;&#65533;k&#65533;Y&#65533;&#1754;&#65533;&#65533;V&#65533; &#65533;T&#65533;&#65533;&#65533;&#65533;z&#65533;&#65533;9&#65533;{%&#65533;&#65533;&#65533;/<&#65533;&#65533;&#65533;~&#65533;&#65533;&#65533;=6d&#65533;&#65533;&#65533;&#65533;aLe&#65533;&#65533;&#65533;&#65533;&#65533;&#65533;&#65533;&#65533;&#65533;<&#65533;Qe&#65533;&#65533;L&#65533;Hc&#65533;2&#65533;&#65533;x2&#65533;&#65533;r&#65533;&#65533;h&#65533; &#65533;&#65533;&#591;&#65533;dD&#65533;K^&#1164;&#65533;&#65533;b&#65533;&#65533;&#65533;G&#65533;&#65533;&#65533;&#1301;&#65533;&#65533;2&#65533;#&#65533;&#65533;&#65533;O&#65533;&#65533;k&#65533;&#65533;&#65533;C&#65533;&#65533;sv9&#65533;&#1462;A$&#65533;&#1126;&#65533;&#65533;&#65533;w&#65533;~&#65533;&#65533;s&#65533;&#65533;,&#65533;{I&#65533;;M&#65533;B&#65533;&#65533;&#65533;&#65533;%&#65533;$5&#65533;&#65533;&#65533;&#65533;i.&#65533;&#65533;&#65533;o&#65533;&#65533; &#65533;&#65533;&#65533;&#65533;P&#65533;lG&S&#65533;&#65533;&#65533;8G&#65533;&#65533;&#65533;=&#65533;9&#353;&#65533;&#65533;@&#65533;{&#65533; &#65533;&#65533;&#65533;&#65533;w&#65533;_&#65533;&#65533;&#65533;;lqd&#65533;&#65533;&#65533;&#65533;&#65533;-$-&#65533;&#65533;&#65533;&#65533;M&#65533;&#65533;&#65533;&#65533; \U&#65533;+&#65533;&#65533;]`st&#65533;%&#65533;&#65533;&#65533;&#65533;m&#65533;qsK[&#65533;&#65533;&#65533;A&#65533;&#65533;&#65533;}&#65533;&#65533;&#65533;.&#65533;&#65533;-&#65533;&#65533;&#1204;b&#65533;V&#1530;&#65533;Pd&#65533;&#65533;&#65533;&#65533;&#65533;&#65533;&#65533;R&#65533;!&#65533;&#65533;&#65533;&#65533;&#65533;Y-&#65533;4&#65533;&#33018;&#65533;&#65533;o&#65533; &#970;d&#65533;h&#65533;&#65533;i&#65533;&#65533;&#65533;&#65533;&#65533;k&#65533;F&#65533;&#65533;&#1163;;Z!&#1143;&#65533;#&#65533;&#65533;v&#65533;&#65533;&#65533;&#65533;&#65533;4&#65533;&#65533;&#65533;&#65533;De&#65533;&":Cm&#65533;&#65533;4R&#65533;.&#65533;x&#65533;&#65533;&#65533;oqo&#65533;&#65533; &#65533;&#65533; &#65533;&#65533;&#65533;r&#65533;w&#65533;k&#65533;&#65533;s&#65533;;!&#65533;u&#65533;Z6&#65533;&#65533;E&#65533;&#65533;&#65533;&#65533; &#65533;+t&#65533;&#65533;ud&#65533;&#65533;A&#65533;h&#65533;6>&#65533;&#65533;&#65533;g&#65533;&#65533;&#65533;&#65533;q&#65533;G&#65533;&#65533;2&#65533;p&#65533;h&#65533;l:&#65533;/&#65533;&#65533;&#65533;~&#65533;D&#65533;A&#65533;&#65533;&&#65533;w&#65533;o&#65533;&#65533;&#65533;mZqr&#65533;&#1538;h-/s&#65533;&#65533;s&#65533;)&#2035;k[&#65533;&#65533;&#65533; &#65533;+&#65533;&#1359;&#65533;&#1902;&#65533;&#65533;&#65533;&#65533;/c&#65533;&#65533;&#65533;&#65533;&#65533; &#65533;&#65533;&#65533;&#65533;5&#65533;<&#65533;&#65533;&#65533;&#65533;&#65533;~ix~&#65533;;&#65533;&#65533;&#65533;&#65533;&#65533;&#65533;V&#65533;&#65533;&#65533;&#65533;8&#65533;&#65533;&#65533;&#65533;&#65533;&#65533;&#65533;&#65533;&#65533;&#65533;&#65533;&#65533;&#65533;h&#65533;H&#65533; &#2018;*1&#65533;e&#65533;&#65533; &#65533;&#65533;&#65533;&#65533; S&#1809;&#65533;[H&#65533;&#65533;&#65533;u&#65533;&#65533;n&#65533;&#65533;&#65533;&#65533; ?&#65533;-=U&#65533;5&#65533;&#65533;&#65533;&#65533;&#65533;&#65533;`O&#65533;<&#65533;&#65533; &#65533;&#65533;&#65533;&#65533; ?h 7&#65533;&#65533;&#65533;&#65533;19s&#65533;&#65533;[&#65533;M&#65533;t&#65533;A&#65533;w&#65533;&#65533;&#65533;M&#65533;Q&#65533;&#65533;$D&#65533;E
&#65533;&#65533;&#65533;D&#65533;&#65533;^K6&#65533;&#65533;&#65533;&#65533;9o&#65533;&#65533;&#65533;&#65533; &#65533;&#65533;&#65533;m'cfe&#65533;&#65533;`&#1011;t&#65533;&#65533;&#65533;+I&#65533;Zw&#65533;>&#65533;&#65533;:5&#65533;&#65533;R&#65533;&#65533;&#943;&#65533;has&#65533;N&#65533;Z#&#65533;&#65533;=&#65533;&#65533; &#65533;&#65533;&#65533;	&#65533;&#65533;&#65533;K&#65533;_S&#65533;&#65533;&#65533;f&#1461;&#65533;	'|&#65533;p'I&#65533;_&#65533;&#65533; &#65533;T&#65533;0w{&#65533;9'&#65533;6&#65533;&#65533;&#65533;v{&#65533;Br&#65533;&#65533;&#65533;a"C&#65533;v&#65533;&#1559;4
&#65533;&#65533;o&#65533;_&#65533;E&#65533;&#65533;={&#65533;<&#65533;8x&#65533;&#65533;x&#65533;&#65533;&#65533; &#65533;o&#65533;&#65533;eh&#65533;&#65533;&#65533;v&#65533;G &#65533;O&#65533;o&#65533;&#65533;&#65533;w&#65533;&#65533; &#65533;&#1208;Va&#65533;&#65533;	&#65533;R&#60784;]&#65533;&#65533;&#65533;&#34707;&#65533;&#65533;&#65533;&#65533;&#65533;&#65533;$C}&#65533;\&#65533;&#65533;&#65533;&#65533;&#65533; &#65533;
&#65533;y&#65533;+s&#65533;&#65533;&#65533;&#65533;&#65533;2&#65533;9&#65533;?&#65533;&#65533;&#65533;&#65533;_&#65533;Z&#65533;,&#65533;}&#65533;&#65533;&#65533;O&#65533;&#65533;&#65533;}-&#65533;&#65533;Y&#65533; &#65533;	&#65533;&#65533;]:-&#65533;6}=:q&#65533;l6&#65533;&#65533;F&#65533;8&#525;&#65533;&#65533;v&#65533;&#65533;&#65533;&#65533;&#65533;&#65533;Q&#65533;&&#65533;&#65533;b&#65533;&#65533;$&#65533; Wo&#65533;&#65533;&#65533;r&#65533;&#65533;&#65533;6{&#65533;&#65533;_&#65533;&#65533;&#65533;q&#65533;&#65533;&&#65533;&#65533;ocm&#65533;o&#65533;&#65533;&#65533; &#65533;&#65533;&#65533;E&#65533;XK&#65533;Y/&#65533;&#65533;&#65533;&#65533;&#65533;&#65533;[&#65533;?&#65533;&#65533; &#65533;&#65533;&#65533; &#65533;&#65533;&#65533;&#1514;&#65533;<&#65533;&#65533;&#65533;A&#1735;&#65533;&#65533;&#65533;&#65533; 8BIM!     U       A d o b e   P h o t o s h o p    A d o b e   P h o t o s h o p   C S 4    8BIM        &#65533;&#65533;&#65533;Exif  MM *                  b       j(       1       r2       &#65533;&#65533;i       &#65533;   &#65533;   H      H   Adobe Photoshop CS4 Windows 2012:06:28 16:15:56    &#65533;    &#65533;&#65533;  &#65533;      &#65533;&#65533;      
&#65533;                          &(             .      Y       H      H   &#65533;&#65533;&#65533;&#65533; JFIF      &#65533;&#65533; C 


		
%# , #&')*)-0-(0%()(&#65533;&#65533; C



(((((((((((((((((((((((((((((((((((((((((((((((((((&#65533;&#65533;  ^ &#65533;" &#65533;&#65533;           	
&#65533;&#65533; &#65533;   } !1AQa"q2&#65533;&#65533;&#65533;#B&#65533;&#65533;R&#65533;&#65533;$3br&#65533;	
%&'()*456789:CDEFGHIJSTUVWXYZcdefghijstuvwxyz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       	
&#65533;&#65533; &#65533;  w !1AQaq"2&#65533;B&#65533;&#65533;&#65533;&#65533;	#3R&#65533;br&#65533;
$4&#65533;%&#65533;&'()*56789:CDEFGHIJSTUVWXYZcdefghijstuvwxyz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  ? &#65533;}&#65533;I&#65533;&#65533;&#65533;&#1546;&#65533;c&#65533;&#1849;&#65533;DyS&#65533;&#65533;YWW+&#65533;&#65533;&#65533;&#65533;-<&#65533;&#65533;+T&#65533;&#928;&#65533;x&#65533;w&#65533;&#65533;ZZ&#65533;y. R{&#65533;&#1165;SD&#65533;&#65533;U&#65533;!&#65533;&#65533;&#65533;&#65533;&#65533;&#65533;i&#65533;&#65533;%6&#65533;&#65533;&#1065;#&#65533;&#65533;&#65533;&#65533;&#65533; &#1291;^[#&#65533;Q&#65533;&#65533;&#65533;5&#1058;&#65533;&#65533;&#65533;*&#65533;&#65533;&#65533;&#65533;&#65533;pj&#1907;8@&#65533;&#65533;b7z&#65533;
eH&#65533;YB&#65533;>f&#65533;-&#1658;&#65533;(&#65533;kj&#65533;V%&#65533;&#65533;ea]&#65533;&#65533;&#65533;&#65533;&#65533;^]w&#65533;Y&#65533;&#65533;&#65533;z4h&#65533;&#65533;&#65533;&#65533;J&#65533;y8&#65533;&#65533;~W&#65533;&#65533;o-&#65533;NW$&&#65533;:&#65533;m&#65533;&#65533;X&#65533;&#65533;Z&#65533;s&#1449;%&#65533;&#65533;FZ&#65533;>&#65533;S&#65533;&#1560;]n:R&#65533;D.3&#65533;&#1438;&#65533;|&#65533;zR&#65533;FGJ&#65533;X&#65533;d&#65533;&#1248;*Oz&#65533;&#65533;&#65533;q&#65533;S9>&#65533;&#65533;6&#1584;&#65533;P&#1942;&#65533;&#65533;69&#29359;!j%v$&#65533;{&#1169;&#65533;&#875;{&#65533;&#65533;&#65533;&#65533;&#65533;h&#65533;I&#65533;,&#65533;&#65533;2&#65533;&#65533;-	&#65533;+&#65533;+&#65533;'&#65533;&#65533;WN&#455;|&#65533;&#65533;W;&#65533;k&#65533;{HB&#256;&#65533;&#1195;_&#65533;[&#65533;&#65533;]&#65533;&#1970;b&#65533;&#65533;[&#65533;&#65533;&#65533;&#65533;u&#65533;&#1299;d&#65533;|&#65533;:&#65533;-<%&#65533;&#65533;&#39626;&#21339;&#65533;"k&#65533;&#65533;&#65533;&#65533;&#65533;	&#65533;>K&#65533;&#65533;H g&#65533;5&#65533;&#65533;*&#65533;k&#65533;&#65533;s&#65533;&#65533;&#65533;F+&#65533;&#65533;b5&#65533;B&#65533; &#65533;&#65533;'bx5@HQ&#65533;U&#65533;b&#65533;&#65533; &#65533;&#65533;b&#65533;&#65533;&#65533;7&#65533;&#65533;&#65533;9l&#65533;&#65533;&#65533;!vHGcX&#65533;r&#65533;p5&#65533;Y&#65533;#&#65533;'&#65533;&#65533;&#65533;6M&#65533;&#65533;&#182;&#65533;l&#65533;&#65533;&#65533;
&#65533;:&#65533;cJ&#65533;`T&#65533;&#65533;&#65533;&#65533;
&#65533;&#65533;&#65533;d&#65533;&#65533;&#65533;J&#40561;&#1694;`x&#65533;]F&#65533;&#65533;&#65533;)f&#65533;
o&#65533;&#65533;\&#65533;&#65533;&#65533;h	&#65533;U&#65533;"&#65533;&#65533;&#1069;&#65533;[&#65533;&#65533;q&#65533;&#65533;&#65533;&#1706;&#763;&#65533;&#65533;&#1703;&#65533;G&#65533;&#65533;j&#530;9&#65533;$Q&#65533;Z&#65533;R&#1750;&#65533;&#65533;&#65533;e &#65533;/&#65533;&#65533;&#65533;U&#65533;&#65533;B0&#65533;&#169;;7&#1958;&#65533;Z&#65533;&#65533;&#65533;8&#65533;hrI&#65533;&#65533;4&#65533;&#65533;&#65533;&#65533;k6=&#65533;V&#65533;&#65533;/&#65533;&#65533;O&#65533;A$R&#65533;&#65533;&#65533;&#65533;&#190;&#65533;&#65533;>I&#65533;C&#65533;E&#2035;Z$&#65533;&#65533;&#65533;j9R:&#65533;5&#65533;paf<&#65533;}&#65533;&#65533;<&#65533;N4&#65533;&#65533;q&#65533;&#65533;cm&#65533;2&#65533;&#65533;&#1069;&#65533;&#65533;&#1685;T&#65533;&#65533;+&#65533;&#1148;#{&#65533;V"&#65533;&#65533;&#65533;&#65533;WYa&#65533;'L&#65533;&#65533;&#65533;&#65533;&#65533;&#65533;}&#65533;&#65533;&#65533;=Le8>U&#65533;&#50088;`jIsT&#65533;W&#65533;&#65533;npzE&#65533;&#65533;L6&#65533;d#&#65533;3]&#20883;{q&#501;]&#65533;q&#65533;&#65533;+Z+&#321;v&#65533;ZA&#65533;&#65533;&#65533;_&#65533;5&#65533;&#803;+&#65533;&#65533;8&#65533;bgZ&#65533;&#65533;&#65533;W&#65533;&#65533;&#65533;?&#65533;&#235;F&#65533;&#65533;?&#65533;&#628;&#65533;L&#65533;&#1023;&#65533;
&#65533;&#65533;&#65533;klxl&#65533;&#65533;1&#65533;&#65533;h)#&#65533;G'&&#65533;Fr9&&#65533;&#65533;&#65533;'yT&#65533;&#65533;;&#65533;N1V&#65533;4&#65533;&#65533; &#65533;"&#65533;&#65533;gvD&#65533;&#65533;h*c&#65533;&#65533;>U,?&#65533; &#65533;&#65533;&#65533;u&#65533;kF)&#65533;#&#65533;&#65533;&&#65533;&#65533;&#65533;&#65533;&#65533;  &#65533;D&#65533;&#65533;&#65533;&#65533;&#65533;&#65533;&#1191;&#65533;&#65533;&#65533;&#65533;&#65533;)&#65533;l&#65533;&#65533;]&#65533;&#65533;-&#65533;&#65533;y&#65533;&#65533;Z&#65533;&#65533;&#185;&#65533;^c*&#65533;&#65533;&#65533;i~&#65533;&#65533;h&#65533;2&#65533;5&#65533;&#65533; &#65533;&#65533;\C&#65533;&#65533;&#696;C&#65533;]&#65533;&#1417;&#65533;6&#65533;&#65533;&#65533;&#65533;&#65533; &#65533;u-&X&#65533;P&#65533;&#65533;cUlo&#65533;Qr&#65533;?&#65533;&#65533;&#65533;XW%zo&#65533;&#65533;&#65533;&#65533;9&#65533;:&#65533;M&#65533;)&#65533;6j&#65533;&#65533;@&#65533;]\&#604;&#65533;-$&#935;&#65533;&#65533;&#65533;#&#65533;bE&#65533;&#1441;^4&#65533; # &#65533;P&#65533;&#65533;D&#65533;-EM&#65533;1&#65533; B=2ac(,&#65533;&#65533;&#65533;-uwzd?$&#65533;N&#65533;&#65533;&#65533;&#17652;r&#65533;<&#65533;]&#65533; ]&#65533;MsNMZ&#65533;&#65533;My&#65533;8&#65533;-&#65533;&#65533;&#65533;o&#65533;O^&#186;&#65533;?&#65533;&#65533;~&#65533;&#65533;&#65533;Qqv9&#65533;:&#65533;{WD&#65533;&#65533;Z[&#65533;~"L`&#65533;&#65533;&#65533;&#65533;+[Ico&#65533;&#65533;o&#65533;&#65533;b>'&#65533;&#65533;~o&#65533;&#65533;&#65533;&#65533;](&#65533;&#65533;&#65533;&#65533;&#65533; %&#65533;&#65533;}]&#65533;&#65533;7&#65533;&#65533;$C&#65533;Y&#65533;&#65533;&#65533; &#65533;&#65533;s2&#65533;S&#65533;`9&#65533;9>r&#65533;&#65533;&#65533;}kX+%&#65533;&#65533;&#65533;')6&#65533;&#65533;&#775;&#65533;
&#65533;@ }jd&#65533;TdU9&#65533;&#65533;+&#65533;P&#65533;U6&#65533;&#65533;&#65533;ZJ	&#65533;&#65533;&#65533;q&#65533;&#65533;j&#65533;:&#65533;&#65533;&#65533;H6&#65533;k'pA&#65533;6&#1178;d`2'&#1208;&#65533;B&#65533;&#65533;&#65533;[sU.6&#65533;&#65533;"&#65533;c&#65533;a&#65533;&#65533;&#65533;R(&#65533; &#65533;&#65533;4&#65533;&#65533;:&#65533;&#11234;7&#65533;&#65533;&#65533;Q&#65533;q&#1465;&#65533;.&#65533;&#295;&#65533;&#65533;&#65533;&#65533;*M&#65533;&#65533;&#65533;&#65533;Gt}j&#65533;&#65533;C&&#65533; t=U&#65533;&#997;&#65533;9&#65533;&#65533;&#65533;z&#65533;&#65533;Ir&#65533;]sY&#65533;nX&#65533;&#1186;&#65533;Rl&#65533;W&#65533;&#65533;1&#65533;&#65533;r&#65533;&#65533;&#65533;G#F&#65533;RA&#65533;&#65533;U&#65533;&#65533;&#65533;O&#65533;&#65533;&#65533;&#65533;&#763;&#65533;&#1872;}&#65533;&#65533; &#65533;&#65533;5h{&#65533;5_&#65533;&#65533; &#65533;&#65533;&#65533;?&#65533;&#65533;&#65533;&#166;&#65533;&#65533;&#65533;%&#65533;&#65533;&#65533;&#65533;&#65533;&#65533;bH&#65533;&#65533;R=&#65533;]&#65533;k&#65533;&#65533;&#65533;qi&#65533;&#65533;&#65533;&#65533;&#65533;q&#1093;q&#65533;2c9&#65533;u&#1071;D9&#65533;&#65533; &#65533;&#65533;kR&#65533;'&#65533;&#65533;g&#65533;&#60699;&#65533;v&#65533;+&#626;&#65533;&#65533;=&#65533;&#65533;&#65533;i|GE&#65533;&#65533;&#65533;&#1017;&#65533;&#65533;Ry-c&#65533;;U "r&#65533;[
=s&#65533;Q;&#65533;&#65533;lq&#65533;=r&#65533;g&#1774;+&#65533;&#65533;G&#65533;O&#65533;&#1348;&#65533;&#65533;md&#65533;&#65533;&#2043;&#65533;&#65533;#^K&#65533;-(/[&#65533;7&#65533;&#1850;&#65533;&#65533;&#65533;72(&#65533;&#65533;&#65533;S&#1294;H&#65533;2X&#65533;&#65533;&#65533;&#65533;&#65533;&#65533;&#65533;w&#65533;&#65533;.k&#65533;[&#65533;`&#65533;]P&#65533;&#65533;&#1387;mJ&#65533;&#1139;#&#65533;!&#65533;&#65533;&#65533;R&#65533;&#65533;wT&#65533;&#65533;/&#65533;8e&#65533;&#65533;j&#1175;&#65533;&#65533; &#65533;&#65533;&#409;1m&#65533;&#65533;&#65533;&#1796;2&#65533;&#65533;&#65533;>&#65533;X&#65533;x&#20573;&#65533;
&#65533;>&#65533;nk&#65533;&#65533;[&#65533; 	&#65533; &#65533;&#65533;O&#939;\&#65533;RBC&#65533;&#208;z&#65533;L&#65533;&#404;&#1813;&#65533;%&#65533;_&#65533;&#65533;&#65533;&#65533;&#65533;&#65533;+&#65533;&#65533;&#65533;&#65533;&#65533;\h&#1481;x&#65533;&#65533;&#65533;uCQUe&#65533;.&#1037;&#65533;&#65533;&#65533;(y5&#65533;k&#65533;&#65533;&#65533;&#65533;&#65533;3&#65533;<&#65533;o&#65533;&#65533;K6&#65533;|&#65533;j&#65533;L&#65533;&#65533;&#65533;=ke&#65533;&#65533;&#1267;&#65533;&#65533; &#65533;1|0&#65533;.hO&#65533;:W&#65533;&#1446;&#65533;	&#1541;?&#65533;&#65533;]j_&#65533;DuC&#65533;&#65533;&&#65533;8&#65533;3&#65533;W6&#65533;,&#65533;&#65533;<&#65533;@&#65533;\&#65533;&#65533;&#65533;|U&#65533;&#65533;&#1107;p&#65533;zrN~&#65533;V/&#65533;o&#65533; .&#65533; &#65533;&#65533;&#65533;p&#65533;][^&#65533;&#65533;&#65533;&#65533;>&#65533;9&#65533;&#65533;&#65533;&#65533;y&#65533;Rx&#65533;G&#65533;&#65533;&#65533;&#65533;&#723;&#65533;z&#65533;&#65533;|&#65533;@&#65533;t&#65533;j'&#65533;-&#1842;b&#65533;&#65533;Vppw>&#65533;f&#65533;&#65533;&#65533;&#65533;&#65533;&#65533;&#824;&#65533;&#65533;&#65533;&#65533;&#65533;&#1783;&#65533;&#65533;&#65533;&i!|&#65533;G%&#65533;Q&#65533;&#1027;&#65533;d>&#65533;3:&#65533;318&#65533;n&#65533;&#65533;&#1310;&#65533;02&#65533;'$&#65533;&#65533;&#65533;;V&#65533;swt&#65533;&#65533;t&#65533; eN&#65533;V&#65533;&#1501;&#65533;&#65533;j#*&#65533;8&#65533;[&#65533;5&#65533;&#65533;&#65533;&#65533;	y&#65533;&#65533;: &#65533;v&#65533;&#65533;&#1037;H'&#65533;&#65533;&#65533;a&#65533;&#65533;&#65533; Zh&#65533; &#1017;~,&#65533;o&#65533;4&#65533;g&#65533;&#65533;&#65533;&#65533;&#65533;&#65533;&#65533;&#65533;&#65533;v&#65533;&#65533;]&#65533;&#65533;c=&#65533;S&#491;C&#65533;&#65533;L&#65533;&#65533;>&#65533;&#65533;&#65533;&#65533;&#65533;&#65533;R&#65533;&#65533;&#65533;c&#65533;&#915;&#1241;k,&#65533;&#65533;&#65533;p&#65533;l&#65533;&#65533;&#65533;Oq&#65533;\&#65533;&#65533;4&#65533;\&d&#65533;&#65533;&#65533;&#65533;&#65533;}&#65533;m&#235; &#65533;$&#65533;&#65533;}&#65533;&#65533;5g&#65533;P&#65533;l&#65533;&#1015;&#65533;&#921;e8 &#65533;W#&#65533;)&#65533;&#65533;&#65533;`&#65533;>&#65533;ZK&#65533;&#65533;u&#65533;&#65533;&#65533;&#38979;&#65533;4&#65533;Q&#65533;&#1267;&#65533;U&#65533;8+&#65533;;&#65533;b&#65533;&#65533;&#65533;`&#65533;P?!&#65533;<`
&#65533;&#65533;7&#65533;yRI$r&#65533;&#65533;	a&#65533; &#65533;c&#65533;&#65533;&#65533;&#65533;&#65533;"&#65533;&#65533;&#65533;A;	A&#65533;8&#65533;&#65533;j&#1956;c&#65533;w&#65533;&#65533;2!8# &#65533;&#65533;&#65533;x=&#65533;&#65533;R&#65533;j6&&#65533;:u/.&#65533;&#1999;&#65533;&#65533;&#65533;&#65533;$&#65533;&#65533;&#65533;&#65533;7&#65533;&#65533;&#65533;&#65533;7>&#65533;0s&#65533;z&#65533;&#1412;n&#65533;@&#65533;G&#65533;H&#65533;&#65533;_&#65533;&#65533;&#65533;f&#65533;F&#65533;Y&#65533;&#65533;&#65533;F&#65533;&#65533;U&#65533;er&dhS&#65533;S&#65533;s&#65533;ps&#65533;**IZ&#65533;he,d&#65533;&#65533;&#65533;&#65533;&#65533;&#65533;&#65533;&#65533;&#65533;&#65533;d&#65533;&#65533;&#65533;&#65533;&#65533;&#65533;w&#65533;A&#65533;&#65533;o9!x&#65533;|&#65533;&#555;&#65533;|&#65533;Vh&#65533;&#65533;&#65533;rI &#65533;&#65533;&#65533;U&#65533;&#65533;&#65533;&#65533;&#65533;&#65533;&#778;eq&#65533;#~&#65533;qz&#65533;R&#65533;&#65533;]FM%&#65533;&#65533;}&#65533;&#65533;&#65533;,km# &#65533;&#65533;&#65533;&#65533;Xu<&#65533;S&#65533;&#65533;sU_M x&#65533;4&#65533;&#65533;w&#65533;&#65533;&#65533;c&#65533;s&#65533;&#1968;&#65533;&#1123;Y&#65533;L&#65533; Z&#65533;&#1056;`&#65533;&#30825;&#65533;&#65533;&#65533;&#65533;B%&#65533;H&#65533;c&#65533;&#65533;_~&#65533;V&#65533;&#65533;a&#65533;[&#65533;3&#65533;n&#65533;&#65533;&#65533; /[&#65533;&#65533;&#65533;&#65533;&#65533;&#65533;6&#65533;&#65533;csI'r9&#65533;9&#65533;&#65533;&#65533;&#65533;&#65533;&#65533;&#65533;&#65533;.&#65533;&#65533;#&#65533;}&#65533;V&#65533;&#1030;E&#65533;&#1651;&#65533;F&#1923;=&#65533;&#65533;=&#65533;&#65533;&#65533;m=&#65533;&#65533;&#65533;uS&#128;&#65533;09&#65533;:^&#65533;&#65533;&#65533;@&#65533;#B*&#65533;&#65533;Z~?&#65533;&#65533;&#65533;<^-&#65533;x&#65533;&#65533;bF:&#65533;&#65533;9&#65533;&#65533;&#65533; 
[kiURM&#65533;&#65533; \&#65533;&#65533;&#65533;&#65533;W, h&#65533;'mT,&#65533;&#65533;&#65533;R&#65533;1X_&#65533;jv&#65533;&#65533;'&#65533;:b&#65533;&#65533;z&#65533;"*V|&#65533;&#65533;&#65533;MhR&#65533;&#65533;&#65533;&#155;&#65533;RCx&#65533;Fs&#1447;&#65533;&#65533;lB&#65533;d&#645;&#65533;&#65533;y&#65533;&#65533;Q&#65533;&#65533;Db,&#65533;&#65533;0%A&#65533;O&#65533;&#65533;&#433451;&#65533;w&#65533;w(&#761;&#1294;J&#65533;:{&#65533;&#65533;y&#65533;4&#65533;Vx&#65533;F&#65533;&#65533;R5&#65533;T3;	1&#65533;#&#65533;N&#65533;U&#65533; U&#65533;&#65533;&#65533;&#65533;&#47008;&#65533;&#65533;&#65533;&#12024;&#65533;&#65533;&#65533;&#1796;`&#65533;Y&#65533; `&#65533;&#65533;&#65533;5&#65533;&#65533;&#65533;'&#65533;&#9267;dM&#800;&#65533;&#65533;y#z&#1642;&#65533;7M]&#65533;V"5PZ&#65533;&#65533;&#65533;&#65533; %Db&#65533;&#65533;&#65533;1&#65533;.Ov&#65533;&#65533;z&#1347;m&#526;&#65533;D&#65533;&#65533;&#65533;O&#65533;&#65533;>&#65533;&#65533;&#65533;&#65533;&#65533;&#65533;&#65533;&#65533;&#65533;"H&#65533;X&#65533;]&#65533;&#65533;&#65533;p>&#65533;&#32563;Kp&#65533;M&#65533;&#65533;&#65533;&#65533;&#65533;&#65533;&#65533;&#65533;&#65533;H&#65533;:N&#65533;&#1900;&#65533;&#65533;u&#65533;m[&#65533;&#65533;&#65533;Ku
JT&#65533;&#65533;-&#65533;m&#65533;0:_&#665;m}&#65533;&#65533;rH&#65533;&#65533;e&#65533;'&#65533;>&#65533;&#46915;&#794;9&#65533;&#65533;&#65533;B_*&#65533;&#65533;6
 u&#65533; &#65533;&#65533;+A&#65533;&#925;&#65533;&#65533;&#65533;&#65533;&#65533; &#65533;&#65533;&#65533;&#65533;3&#65533;:&#65533;&#65533;&#65533;&#65533;&#65533;u&#65533;M&#65533;|&#65533;D&#65533;&#65533;&#65533;&#65533;&#65533;&#65533;&#65533;&#65533;&#65533;      &#65533;&#65533; C 


		
%# , #&')*)-0-(0%()(&#65533;&#65533; C



(((((((((((((((((((((((((((((((((((((((((((((((((((&#65533;&#65533; &#65533; " &#65533;&#65533;           	
&#65533;&#65533; &#65533;   } !1AQa"q2&#65533;&#65533;&#65533;#B&#65533;&#65533;R&#65533;&#65533;$3br&#65533;	
%&'()*456789:CDEFGHIJSTUVWXYZcdefghijstuvwxyz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       	
&#65533;&#65533; &#65533;  w !1AQaq"2&#65533;B&#65533;&#65533;&#65533;&#65533;	#3R&#65533;br&#65533;
$4&#65533;%&#65533;&'()*56789:CDEFGHIJSTUVWXYZcdefghijstuvwxyz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  ? &#65533;`j"*&#1297;&#65533;&#1707;&#65533;9&#65533;v:&#65533;S&#1039;o<P&#65533;f&#65533;h&#65533;&#1804;&#65533;S&#65533;SqV&#65533;`)iTS&#65533;&#65533;Q#V&#65533;sN&#65533;&#65533;&)1N&#65533;HzUX&#65533;F&#152;&#65533;!&#65533;4&#1205;&#65533;3dY9&#65533;(#&#65533;\U&#65533;8uF)&#65533;&#65533;Xb&#65533;&#65533;
3&#65533;S&#65533;(N&#65533;&#65533;P>&#65533;f&#65533;&#65533;&#65533;&#65533;&#65533;n+K&#65533;2)8&#65533;Qrjw&#65533;&#65533;.&#65533;&#65533;Z3b&#65533;&#65533;S&#65533;&#65533;&#65533;W&#65533;&#65533;i&#65533;$&#65533;(&#65533;&#65533;&#65533;&#65533;p&#65533;)&#27732;l&#65533;N)3&#65533;&#65533;7&#65533;35V&#65533;c&#65533;TfLph&&#65533;&#65533;&#65533;U&#1801;H&#65533;&#65533;O&#65533;&#65533;;<&#65533;&#65533;&#65533;UJ&#65533;&#65533;F&#65533;&#65533;&#65533;&#65533;pi&#65533;sTa&#65533;5eZ&#65533;&#65533;N&#65533;&#33582;M&#65533;&#65533;&#65533;ddR&#65533;T&#65533;&#1595;&#65533;E.)&#65533;jU95&#65533;V5Lr&#65533;=z&#65533;&#65533;T&#65533;-&#65533;&#10575;&#65533;D&#65533;&&#65533;&#65533;f&#65533;&#65533;y&#65533;&#65533;<
q\&#65533;&#65533;&#65533;&#65533;W&&#65533;&#65533;qN&#65533;R&#390;&#65533;&#65533;!&#1034;&#65533;&#65533;&#65533;&#65533;&#65533;'5u"&#65533;&#65533;4&#65533;&#65533;Ru&#65533;&#65533;&#65533; Z&#65533;&#65533;FE4&#65533;&#65533;&#828;SqM
&#65533;w&#425;&#65533;T&#1453;&#65533;7Za#*#&#1448;&#65533;&#65533;&#65533;ZL&#65533;$"&#65533;T &#1321;I&#65533;&#65533;aJ&#65533;
&#65533;&#229;f&#65533;$}jn&#65533;^#&#65533;V5&#65533;;nE0&#65533;&#1695;&#1698;o&#65533;B&#65533;&#65533;&#65533;f&#65533;&#65533;Xn&#65533;2C&#65533;v1Ma&#65533;4&#65533;&W&#65533;eMU"&#65533;&#65533;U&#65533;V&#65533;&#65533;0}&#65533;&#65533;&#65533;&#65533;&#65533;&#65533;{&#1199;Z&#65533;&#65533;f&#65533;c&#65533;</&#65533;R(oj&#65533;&#65533;&#1190;&#65533;0&#65533;]&#65533;&#65533;&#65533;&#65533;Ze&#552;&#65533;&#65533;U&KD,8&#65533;7&#65533;H&#65533;
&#65533;!&#65533;&#65533;&#65533;R
fj@&#65533;0D&#65533;8&#65533;wb
&#65533;qX&#65533;&#65533;&#65533;&#65533;&#65533;>&#65533;&#800;c&#65533;&#65533;&#65533;S&#65533;S&#65533;&#65533; "&#65533;&#65533;Rb&#65533;&#65533;aa&#65533;&#65533;L#&#65533;u
&#65533;A&#1189;zcr(&#65533;&#65533;&#65533;&#1736;&#659;&#65533;&#65533;]Q&#65533;j&#65533;&#1362;&#594;85&#65533;:&#65533;&#65533;'N&#65533;&#65533;&#65533;&#65533;*&#65533;&#889;&#65533;&#65533;&#1443;&#65533;&#65533;&#65533;&#65533;R&#65533;&#65533;&#65533;b&#65533;
n*fZi&#65533;L&#65533;GQEhCb&#65533;&#65533;&#65533;&#65533;HETHcs&#65533;(&#65533;&#65533;4&#23281;HG)&#65533;5&#65533;@&#520;&#614;&#65533;&#65533;y8&#65533;3&#1417;36&#65533;$Q&#65533;&#65533;Td&#65533;&#1114;&#65533;By&#65533;3@4&#65533;&#65533;B&#65533;s&#65533;&#26588;&#65533;&#65533;&#65533;xlT&#65533;&#65533;{3QR&#65533;6M5\&#65533;ja4&#65533;x&#65533;[&#65533;iCb/'&#65533;p4&#65533;qH=j&#65533;E&#598;&#65533;&#65533;
dt&#65533;&#65533;h&#65533;&#65533;c&#65533;B_&#65533;t&#65533;&#65533;&#65533;&#65533;&#65533;&#65533;%"bj7&#65533;wj&#65533;&#1269;&#65533;r&#65533;)&#65533;&#65533;&#65533;&#65533;sK&#65533;&#65533;9&#65533;&#65533;&#65533;V&#65533;&#65533;
&#65533;
&#65533;p+&#65533;i;<&#1289;&#1443;Q&#65533;?&#65533;4L&#65533;Z&#65533;&#65533;&#65533;UA&#65533;&#65533;j&#65533;KCH&#65533;&#65533;9&#65533;&#65533;&#65533;&#65533;R+V.&&#65533;E&#65533;&#65533;z&#65533;&#65533;E+S&#65533;&#29810;Fj@&#65533;Sc&#65533;T&#65533;sPZW52&#65533;*/*&O-&#65533;&#65533;&#65533;W&#65533;YQ&#65533;DL&#65533; ^*hLQ&#65533;x&#65533;sHd-Q7&#65533;Xq&#65533;B&#65533;&#1049;&#65533;OS5D&#474;&#65533;&#65533;5&#65533;S&#65533;&#65533;Q0&#65533;RM4&#1231;za&#65533;T&#65533;&#65533;SS+qP
&#65533;9&#65533;)2t<T&#65533;sP/2u&#65533;&#65533;&#65533;,C&#65533;X^C&#65533;&#65533;k6h&#65533;g&#65533;&#65533;&#65533;&#65533;8V&#65533;H&#65533;&#1948;O&#65533;06:&#1146;&#65533;&#65533;=i&#65533;&#1943;w5&#65533;&#65533;4&#65533;&#65533;dnMWbJ&#65533;NE@&#65533;h&#65533;aJ9&#65533;&#65533;USb$&#65533;&#65533;M&&#65533;t&#65533;Pi&#65533;q@&#65533;.&#65533;&#65533;=B&#65533;&#65533;M+2&#65533;I&#65533;&#1444;#&#65533;j&#65533;M&#65533;&#65533;R*&#1065;&#65533;V?Z&#65533;&#65533;HlK&#65533;j&#65533;jj&#65533;<3Y6ZC{qQ&#65533;S{&#65533;&#65533;dl8&#65533;R&#65533;p(&#65533;&#65533;(&#65533;4Z&#65533;JL&#65533;ph&#65533;&#1955;&#65533;&#65533; Tn(\&#65533;&#65533;&#65533; jRF&#65533;&#65533;sj&#65533;&#65533;j&#65533;&#65533;&#65533;:V&#65533;S&#1457;&#65533;D8&#65533;&#65533;&#1804;&#65533;Uo,&#65533;&#65533;&#65533;E\V\&#283841;&#65533;t&#1257;}'Pt&#65533;4&#65533;&#391;r&#65533;"":
&#65533;&#65533;0q#&#65533;&#65533;&#65533;#&#65533;&#65533;1V&#65533;&#65533;#8&#65533;&#65533;&#65533;N&#65533;T&#65533;q[&#65533;\&#65533;N&#65533;&#361;&#65533;&#65533;<&#65533;&#65533;L&#1797;c&#65533;&#65533;&#65533;&#65533;p&#65533;&#1425;&Dd&#1162;c&#65533;M&#65533;Wb.?&#65533;!oJn&#65533;&#65533;&#65533;&#65533;&#1040;&#65533;L&#65533;&#65533;&#65533;Q&#65533;9&#65533;&#65533;9Eq&#65533;&#65533;&#65533;&#65533;&#65533;&#65533;N&#65533;8r*5 &#65533;L&#65533;RKQH&#65533;&#65533;nh4&#65533;&#65533;!2X&#1754;&#65533;&#65533;mT&#65533;&#1352;&#65533;&#65533;&#65533;D&#65533;R&#65533;&#65533;D&#65533;&#65533;D
&#65533;Q&#65533;ECW&#65533;&#65533;&#65533;
&#65533;N*y&#65533;P&#65533;C&#65533; &#65533;x&#65533;&#1577;&#65533;&#65533;YKCD&#65533;T&#65533;6&#1236;N&#65533;5&#65533;l&#65533;!&#65533;)\S&#65533;&#65533;&#65533;nV&#65533;vU&#49671;Z&#65533;
&#65533;&#65533;r&#65533;j&#65533;.B&#65533;&#65533;&#65533;jx&#65533;&#65533;VCV&#65533;&#65533;X&#65533;&&#65533;&#65533;&#65533;~&#65533;&#65533;&#65533;&#65533;&#65533;*&#65533;=rJ&#65533;&#65533;kR'Z&#65533;&#65533;S&#65533;&#65533;&#65533;Y&#65533;&#65533;e&#65533;&#65533;R&#65533;d&#65533;&#65533;g$kN&#65533;O&#65533;)&#65533;Y&#65533;h&#65533;&#65533;R&#65533;&)&#65533;&#65533;B&#65533;~&#65533;&#65533;a&#65533;&#65533;Z!&#65533;&#65533;sP&#65533;Xa&#65533;B&#714;&#65533;#6FzT,*f&#65533;&#65533;&#65533;&#65533;"[#aM&#65533;K&#65533;B*&#65533;=8&#65533;&#65533;x&#65533;)^&#65533;:&#65533;G&#65533;L&#65533;&#65533;&#65533;iJ&#65533;&#65533;&#65533;?&#65533;)&#65533;&#65533;&#65533;&#65533;&#65533;J&#409;&#65533;R*&#65533;M3u+&#65533;*&#65533;&#65533;Kd&#65533;*7l&#65533;e&#65533;q&#65533;A&#65533;h&#65533;&#65533;?&#65533;&#65533;&#65533;O&#65533;&#65533;&#65533;QM'&#65533;"&#65533;u4&#65533;&#65533;<&#1280;&#65533;p9z&#65533;0&#65533;&#65533;s&#65533;{&#65533;1I&#65533;&#1738;SL4 "n&#65533;
V&#65533;Z&#65533;&#65533;&#65533;tC5")&#65533;v&#65533;&#65533;-
)&#65533;&#1207;^I1R&#65533;&#65533;K&#65533;^&#65533;g&#65533;5&#65533;&#65533;v&#65533;|&#65533;*6l&#65533;[&#65533;E&#65533;&#65533;&#65533;&#65533;&#1434;MH
M3w4Q&#65533;&#65533;0d&#65533;&#65533;To&#65533; &#65533;M'4&#65533;\&#1866;]&#65533;&#65533;Q&#65533;&#1578;&#65533;w,	iQT&#798;&#65533;&#65533;&#65533;&#1449;D&#65533;"w&#65533;TO&#65533;&#65533;&#65533;,&#65533;&#65533;Y&#65533;:&#65533;Z&#65533;&nD&#65533;F*6&#65533;&#65533;i&#65533;Q<&#65533;&#65533;&#65533;e)!&#65533;U&#65533;&#65533;&#65533;&#1427;=&#65533;2&#65533;5&#65533;&#1240;&#65533;U&#2029;Lb&#65533;+&#65533;[&#65533;CjDM9:&#65533;&#65533;&#65533;T&#65533; &#65533;&#65533;&#65533;&#65533;&#65533;&#65533;1P&#65533;&#65533;2)&#65533;np$1K4&#65533;@9&#65533;Yj6&#65533;*Hz&#65533;Qf&#65533;&#65533;D&#65533;&#65533;NN&#65533;J&#474;&#65533;H&#65533;p&#65533;e&#65533;"t&#65533;&#65533;<&#1192;&#25603;NQZ&#65533;S&#65533;&#1142;&#65533;&#65533;1~&#65533;N&#65533;^jQR&#65533;3o&#65533;Z&#65533;&#65533;\&#65533;&#65533;M*&#65533;*W"&#65533;jf&#65533;&#1239;&#1699;&#65533;&#65533;&#65533;I&#65533;&#65533;+&#65533;G5&#1818;&#65533;&#65533;&#65533;zhNhZ	&#65533;&#65533;R<&#1342;^N&#65533;J&#65533;&#65533;Rr&#65533;6EPpj&#65533;|&#65533;|sSG&#65533;Jv&#65533;&#65533;&#65533;'&#65533;&#65533;H&#65533;Rm&#65533;s&#65533;&#65533;+&#65533;9"&#65533;&#65533;&#65533;&(&#1754;&#65533;kW+eGE&#65533;W<&#65533;g&#65533;&#65533;&#65533;O&#65533;*&#65533;{)\D^3S)&#65533;RG#&#65533;N&#65533;Ma*&#65533;7T&#65533;U&#65533;&#65533;&#65533;&#65533;&#65533;5r%&#65533;a:&#65533;&#65533;L&#65533;EX&#65533;&#65533;MD&#65533;3V&#65533;&#65533;V2&#65533;mH&#65533;8z4 
&#65533;&#65533;:&#65533;W<&#65533;1&#65533;&#65533;B&#1288;&#65533;&#1191;T&#65533;L&#65533;&#65533;&#65533;&#65533;4Q&#65533;\!&#65533;4&#65533;p:U&#65533;&#65533;%P&#65533;35&#65533;&#29321;&#65533;&#65533;&#65533;|&#65533;o&#65533;Z&#65533;2&#65533;-A &#65533;&#65533;&#65533;W&#65533;?j&#65533;5&#65533;e"*7h&#65533;Q:8&#65533;DC+&#65533;&#65533;&#65533;EO&#65533;_:$`&#65533;S&#65533;&#65533;&#65533;d4&#65533;T&#65533;9&#65533;&#65533;&#65533;&#65533;&#65533;&#65533;vf&#65533;&#65533;&#65533;&jp)&#65533;&#65533;VN&&#65533;&#65533;'&#65533;a|&#65533;CL&&#65533;&#65533;&#65533;&#65533;&#65533;Z~F*9:P&#65533;&#65533;&#65533;jX&#1697;=i&#65533;&#65533;Z&#65533;&#65533;L&#65533;&#65533;&#65533;&#65533;&#65533;&#1440;&#65533;&#65533;Q&#65533;HzT2&#65533;4&#65533;Q&#30352;q@&#65533;a&#1944;&#65533;S&#65533;F&#65533;h&#65533;&#65533;&)@&#608;S&#65533;&#65533;U&#65533;&#65533;9&#65533;SI&#65533;&#65533;&#65533;6&#65533;I&#65533;R&#65533;&#65533;F&#26657;%n*&#65533;&#65533;R&#65533;&#65533;B&#65533;	&#65533;&#65533;&#1576;&#65533;s&#65533;:N&#65533;&#65533;&#65533;D&#65533;JOJp4&#65533;3N&#65533;K$&#65533;&#65533;&#65533;iABR&#65533;&#65533;&#65533;"&#65533;&#65533;E8&#65533;&#65533;&#65533;|THd&#1240;&#65533;Y&#65533;x&#65533;&#8787;&#65533;^&#65533;\&#65533;UvNx&#65533;&#65533;k&#65533;0F&#65533;D&#65533;;&#65533;N&#1963;&#65533;&#65533;&#1700;T=&#65533;K$E&#65533;&#65533;&#65533;&#65533;&#1905;R<gT-b&#65533;&#65533;c)&#1801;&#65533;&#1955;&#2010;g'4&#65533;Q]&#65533;H&#65533;b&#65533;9&#65533;SqU&#65533;;&#65533;&#65533;o3Q&#65533;S;-E&#65533;V&#65533;&#65533;Z&#65533;&#65533;&#65533;xSO&#65533;&#1240;&#65533;&#65533;&#65533;j&#65533;--UT``W%lD`&#65533;&#65533;&#65533;-dPM=6&#65533;&#65533;&#65533;J&#65533;k`&#65533;&#65533;&#65533;Eh&#65533;&#65533;&#65533;&#65533;&#65533;<-p:&#65533;gb&#65533;&#65533;S&#65533;M&#65533;+Y&#65533;Ib%S-&#65533;[&#65533; z&#65533;T]&#65533;&#65533;:&#65533;.&#34452;&#65533;&#65533;&#65533;&#65533;&#65533;<m&#65533;&#65533;&#65533;&#65533;&#1466;&#65533;&#65533;e|&#65533;&#65533;&#65533;d&#65533;Y0'&#65533;&#65533;&#297;-O*&#65533;&#65533;c,
x\&#1375;&#65533;0"&#65533; 1&#65533;I&#65533;[&#949323;&#65533;[&#65533;&#65533;K&#65533;sqLc&#65533;fm&#65533;M0&#65533;&#65533;5&#65533;;{n5&#65533;0&#65533;&#65533;~)&#700;&#1274;[&#65533;&#65533;&#65533;Da1J51&#65533;&#65533;E&#65533;&#65533;&#65533;Z(~&#65533;&#65533;
&#65533;&#65533;&#1180;&#65533;&#65533;2.=R&#65533;&#65533;&#65533;}&#65533;&#65533;!T"&#65533;&#65533;&#65533;&#65533;.)qY:&#65533;f&#641;I&#65533;&#10509;1&#65533;)OZP&#65533;&#65533;T&#65533;&#65533;F&#65533;D&#65533;*@2*~jupkBGD`&#65533;&#65533;&#65533;m&#65533;&#65533;&#65533;(2g&#65533;G#4Q&#65533;$Lf&#65533;&#65533;*o&#65533;T&#65533;&#65533;\JJ%&#65533;TT&#771;Tq&#65533;&#1312;&#65533;Y4j&#65533;lD&#65533;:&#65533;E}&#65533;&#65533;&#65533;&#65533;V&#65533;&#65533;R&#65533;&#65533;&#65533;F&#65533;&#65533;&#65533;&#65533;h&#65533;&#65533;Xp1&#557;kg&#65533;&#65533;jB&#65533;&#65533;&#18031;&#65533;!&#65533;F&#65533;T&#65533;&#65533;&#65533;g&#65533;4]V*5RV52?&#65533;&#65533;i&#65533;&#65533;jk0&#65533;W&#65533;)&#65533;!4&#65533;F&#65533;%$g&#65533;5&#65533;&#65533;wsH^&#65533;&#65533;&#65533;&#65533;*'5>j&#65533;!&#1549;&#65533;S
&#1241;&#65533;&#65533;3c&#65533;ZL&#65533;4&#65533;4&#65533;3M&#65533;&#65533;=H&#65533;&#65533;>&#65533;1tyu 4&#65533;"&#65533;&#1597;&#65533;d^]&&#688;&#65533;
\&#65533;^&#264;G&#65533;&&#65533;j&#641;&#65533;

=&#65533;{9"&#65533;&#65533;j&#65533;S&#65533;&#65533;$t&#65533;&#65533;.&#65533;H&#65533;5&&#653;&#65533;&#1418;I&#65533;&#65533;Dz&#1221;!^i&#65533;q&#65533;V&#65533;&#65533;&#65533;5 j&#65533;xj&#65533;&#1289;&#65533;&#65533;c&#65533;P&#65533;&#65533;&#65533;&#65533;&#1579;&#65533;&#65533;4&#65533;&#65533;O4&#65533;&#65533;a\R&#65533;&#65533;9&#65533;&#65533;&#65533;&#65533;k&#65533;&#65533;&#65533;L'&#1171;4&#65533;&#65533;&#65533;h^&#65533;8&#65533;85!&#65533;Pi&#65533;j&#65533;f&#65533;&#65533;&#65533;&#65533;&#65533;7Z&#65533;CR&#65533;PJpj&#65533;&#65533;&#65533;&#65533;AJ&#133;&#65533;d&#65533;SKB&#65533;\T&#65533;&#65533;&#65533;
AJIHPz&#65533;zR&#65533;*F &#65533;Z;&#65533;)&#65533;&#474;&#65533;&#65533;&#65533;L&#65533;L&#65533;&#65533;u(&#65533;'$Ss&#1436;&#65533;&#65533;3w5&#65533;S!&#65533;H&#65533;R&#65533;`Ti&#1188;Q&#65533;p&#65533;P&#65533;&#65533;+G5&#65533;\&#990;S&#65533;&#65533;0;Ek&#65533;&#65533;f&#65533;&#65533;z&#65533;M:&#65533;;&#65533;&#65533;&#65533;&#65533;3&#65533;m<&#65533;[VAGLS&#65533;&#65533;T`H&#621;8TV&#65533;F&#1320;&#65533;&#65533;[&#65533;&#65533;[D&#65533;(&#65533; EK&#65533;&#65533;rl&#65533;J&#65533; E8&#65533;&#65533;#0&#65533;&#65533;&#65533;@3I &#65533;&#65533;U&#65533;&#65533;9&#65533;T'z&#65533;1fr&#65533;+&#824;5Rr&#65533;&#65533;V&#65533;&#65533;&#65533;&#65533;Aj&#65533;&#65533;%Iv &#65533;rV&#65533;&#65533;&#65533;05a&#65533;i&#65533;&#65533;	Aj&#65533;Rp&#65533;&#65533;R&#65533;&#658;'V&#65533;&#65533;&#65533;&#65533;m&#938;&#65533;&#65533;RdB&#65533;&#65533;&#65533;)v9&#65533;E&#65533;f`&#65533;&#65533;)&#65533;y&#65533;H&#65533;1&#65533;G^)&#65533;&#65533;oC5&#65533;{&#65533;@S&#65533;y&#9304;MY9&#65533;&#65533;)&#404;b&#624;Za&#65533;i&#65533;-D&#65533;f&#65533;&#65533;}MH&#65533;&#65533;O+<&#65533;E*&#65533;}j&#65533;&#65533;5U"&#65533;8&#65533;Q&#65533;&#65533;X&#65533;&#65533;E&#65533;s&#65533;Th$)WE&#65533;j2&#65533;R$&#65533;&#65533;#&#65533;Z&#65533;&#65533;&#65533;&#1400;&#65533;!&#65533;H&#65533;&#65533;*&#65533;4&#65533;4&#65533;#&#1714;&#65533;&#65533;&#65533;&#65533;&#65533;&j&#65533;qRFy&#65533;&#65533;b&#65533;]Ka&#65533;tn*&#65533;&#65533;2&#65533;$&#65533;&#904;&#854;&#65533;&#65533;&#65533;&#65533;&#65533;#&#65533;&#65533;@Eh&#65533;&#65533;9&#65533;z&#65533;&#65533;&#65533;&&#65533;&#65533;PH&#65533;o^E&#65533;%HH&#65533;&#65533;Z&#65533;&#65533;g&#65533;9&#65533;+~&#65533;5
&#65533;&#65533;&#65533;&#65533;U&#65533;<UX&#65533;&#1380;&#65533;\&#65533;:&#65533;%S&#65533;R&#65533;&#65533;i&#65533;&#65533;e&#65533;8&#65533;&#65533; 4&#65533;&#65533;&#65533;&&#65533;&#462;(4&#65533;5I&#65533;&#65533;&#65533;j2&#65533;4&#65533;&#65533;Q&#65533;RD&#65533;i<&#65533;&#1180;&#65533;H&#65533;H&#65533;a&#65533;=&#65533;@i&#65533;&#65533;
m&#65533;&&#65533;]&#65533;&#65533;&#65533;&#65533;&#65533;|&#286;e<?=j&#65533;=M&&#65533;S-$&#65533;&#65533;RnQZ&#65533;1&#65533;&#65533;KR.&#65533;6@$&#65533;!&#65533;&#65533;&#65533;&#65533;0&#65533;4&#867;&#65533;&#65533;&#65533;n&#10152;&#65533;M2"&#65533;4&#65533;x&#65533;&#65533;&#551;&#65533;&#1107;&#65533;&#1582;S&#65533;(&#65533;&#65533;&#65533;&#65533;j&#65533;&#797;9"&#65533;S	5a&#65533;&#65533;&#65533;&#65533;5jh&#65533;&#65533;&#65533;i&#65533;&#65533;&#657;M"&#65533;4Rc)&#65533;A&#65533;~&#65533;Xi&#65533;&#65533;A4&#65533;i&#65533;&#65533;)1;R&#65533;&#65533;&#65533; <b&#65533;&#65533;&#65533;&#65533;Lv&#65533;&#65533;7&#65533;jV&#65533;g5&#1116;&#65533;&#65533;&#65533;CB&#1237;M=G&#65533;*[)!&#65533;Q&#65533;~8&#65533;&#65533;&#1190;&#65533;XN&#65533;&#65533;&#65533; s&#65533;.)2&#65533;&#65533;&#65533;4)&#65533;&#65533; &#65533;pR&#65533;&#65533;&#65533;,L&#65533;<&#65533;w&#65533;&#65533;;&#65533;?8z&#65533;&#65533;W&#65533;&#65533;Y&#65533;{TY2&#1196;&#65533;&#65533;W~&#65533;M&#65533;1&#1197;Q&#65533;!&#1393;&#65533;&#65533;:IX&#65533;1&#65533;\&#65533;M&#65533;TT&#65533;&#65533;p&#65533;&#65533;jG "&#65533;F&#65533;&#65533;S&#65533;&#65533;=k&#65533;&#65533;7U8&#65533;z&#65533;&#65533;5&#65533;&#430;C7&#65533;&#65533;5&#65533;&#65533;/F 9&#65533;
Fj&#65533;IO2&#65533;&#1375;+es$hy&#65533;
k\ 8&#65533;&#65533;.:Tmp&#1378;&#65533;&#65533;&#65533;&#65533;zK&#65533;&#1698;&#65533;W&#65533;&#65533;&#65533;.E&#65533;&#65533;&#65533;&#65533;&#65533;&#65533;<&#65533;&#65533;4&#65533;&#1944;g&#65533;+9&#65533;&#65533;OF8&#65533;Q&#65533;&#65533;^&#1394;y&#65533;&#65533;&#65533;&#65533;Q&#65533;'j&#65533;&#65533;&#65533;B&#65533;&#1542;&#65533;&&#65533;&#65533;<&#65533;\&#65533;l&#65533;o1=&#65533;&#65533;&#65533;&#65533;&#65533;'&#65533;&#392;`&#65533;&#65533;I)>&#65533;]' &#65533;&#65533;&#65533;&#65533;2O&#65533;hr&#65533;&#65533;&#65533;a&#65533;-@&#65533;z&#1299;m=8&#65533;&#65533;	&#65533;J&#65533;2&#65533;&#65533;cH&#65533;&#1198;&#65533;&#65533;R3 &#65533;&#65533;&#65533;&#65533;&#65533;Y&#65533;"&#65533;&#65533;&#65533;&#65533;&#65533;&#65533;&#65533;&#65533;RF&#65533;8&#65533;(cQ&#65533;*&#65533;f&#65533;&#65533;	&#65533;'&#65533;V4&#65533;&#65533;;%F"&#65533;&#65533;&#65533;&#65533;&#65533;&#65533;&#65533;4O0d&#65533;&#65533;TqQ&#65533;&#1114;TbiX9&#65533;&#65533;&#65533;&#65533;&#65533;RQ%t5-K&#65533;9&#65533;&#65533;&#65533;hO&#65533;V&#65533;&#65533;q&#65533;&#65533;&#65533;,/&#65533;^&#65533;U&#65533;5z&#65533;&#65533;Qt&#65533;X#&#65533;P8&#65533;V?&#65533;&#65533;&#65533;&#65533;5&#65533;M&#65533;1\&#65533;=*&#65533;SS&#65533;1JAM[CT&#65533;&#65533;&#65533;[S&#65533;sIQd&#65533;JO&#65533;D	&#65533;8&#65533;&#816;4IM&#65533;i&#65533;&#65533;kR&#65533;h=(u&#65533;\S&#65533;Z%&#65533;<&#65533;H&#65533;0h#4&#65533;"<Rt&#65533;&#65533;HG&#65533;0&#65533;I&#65533;&#65533;b&#65533;&#65533;&#65533;S&#65533;SE-&;&#65533;j\&#65533;m&#9228;
E]&#65533;@l&#65533;@&#65533;(&#65533;q&#1633;&#65533;&#65533;CLcHjB&#65533;&#65533;&#65533;o&#65533;&#65533;c5&#65533;9h?=i&#65533;&#65533;&#27143;&#65533;,&#65533;hp)M2&#65533;&#65533;iv&#65533;U&#65533;z&#65533;_&#1202;qh|&#65533;&#65533;&#65533;&#65533;:
&#65533;&#65533;0&#65533;&#1051;Fr&#65533;&#65533;Y9&#65533;&#65533;v&#65533;&#65533;A4&#65533;5&#65533;&#65533;b&#65533;&#65533;1K&#1709;4<&#65533;Q&#65533;Dt&#65533;Z&#65533;&#65533;7kr&#65533;&#65533;{.)&#65533;&#65533;&#65533;e&#65533;4&#65533;a&#65533;RM&#65533;+&#65533;G&#65533;r&#65533;&#65533;Rh &#65533;Tk&#1188;Z&#602;&#65533;@&#65533;i&#844;SjJ&#65533;i3J&#144;
 &#65533;&#65533;&#65533;&#65533;#(<SM &#65533;I&#65533;8&#65533;&#65533;N*-&#1307;&#65533;&#65533;y&#65533;&#65533;&#65533;&#369;&#65533;&#65533;&#65533;z&#65533;&#65533;&#65533; zj&#65533;ivZNM\&#65533;&#65533;&#65533;&#974;@*_;&#65533;&#65533;&#65533;&#426;&#65533;&#65533;&#65533;&#65533;&#1438;e&#65533;z&#65533;Y&#65533;L&#65533;Vj&#65533;~&#65533;&#1719;&#65533;q&#619;&#65533;*&#65533;&#65533;3&#65533;=j&#65533;R&#65533;9&#65533;&#65533;&#65533;M&#65533;mKH&#65533; )Vrk.6=ju|
&#65533;&#1036;K&#65533;&#65533;e&#65533;%3vMV&#65533;S&#65533;&#65533;&#65533;M-&#65533;&#65533;&#539;f&#65533;SyX^&#65533;2jQ(&#65533;Z&#65533;R&#65533;5&#65533;;&#65533;3&#65533;&#65533;PH6&#65533;&#65533;&#938;0j&#65533;&#65533;&#65533;&#65533;]:r&#65533;4q&#65533;Q&#65533;&#65533;&#65533;9d&#65533;&#65533;&#65533;&#65533;&#65533;)O5&#65533;R&#65533;&#65533;&#65533;I&#65533;
d>&#65533;&#65533;&#65533;&#65533;l&#65533;&&#65533;&#65533;&#65533;H&#65533;Bu&#65533;i&#65533;&#65533;S&#65533;B&#65533;g&#65533;&#1325;&#65533;&#65533;&#65533;e*&#65533;I&#9281;#&#65533; pXV&#1059;-C>nn&#65533;Tz&#65533;d&#65533;&#65533;\+&#65533;&#65533;&#1185;&#65533;&#65533;&&#65533;w3&#65533;&#65533;D&#65533;i&#65533;&#65533;9&#65533;&#65533;hg&#65533;6&#65533;&#65533;&#65533;&#65533;&#65533;A&#65533;&#65533;+&#65533;&#65533;F*&#736;&#65533; TP+&#65533;&#65533;I&#65533;&#65533;
p4&#65533;&#65533;*DT@rL&#65533;&#65533;&#65533;<rjT
&#65533;i&#65533;jZ&#65533;^&#825; &#65533;&#65533;x&#65533;&#65533;&#65533;&#65533;\&#65533;&#65533;;)&#65533;&#65533;0j&#65533;&#65533;&#65533;5n<&#65533;WDvRe&#65533;&#65533;M&#65533;S&#65533;)Es&#65533;t&#65533;&#65533;&#65533;T&#65533;.MB&#65533;&#65533;&#65533;
&#65533;I&#65533;K&#65533;*&#65533;t&#65533;S&#65533;qR&#65533;&#65533;&#65533;&#65533;&#65533;i&#65533;PX&#65533;i(&#65533;&#65533;@
&#65533;w&#65533;qA4c&#65533;=&#65533;&#65533;&#65533;7mS&#65533;7&#65533;l)&#65533;T&#65533;b&#65533;&#65533;4&#65533;b:i#
&#65533;&#65533;&#65533;&#65533;CiM&#65533;m&#65533;&#65533;&#65533;F"&#65533;&#65533;&#65533;(&#65533;)&#65533;i&#65533;1&#65533;&#65533;&#65533;&#65533;&#65533;q@&#65533;U&#65533;&#65533;&#65533;l&#65533;&#65533;&#65533;'Z&#65533;&#65533;H&#65533;4&#65533;&#65533;&#65533;&#1362;&#65533;KsS+&#65533;sU&#1444;&#65533;Y&#65533;kXy&#65533;&#65533;&#65533;{&#65533;MM=)Y&#65533;ZY8&#65533;U&#65533;&#65533;&#65533;*>*ei&\h#5&#65533;*doz&#358;&#65533;&#65533;FDrC&#65533;&#65533;&#65533; U&#65533;3APi&#65533;&#65533;K&#1448;&#65533;d &#65533;&#65533;7&#65533;c&#65533;Wx9&#11597;T&#794;kr&#65533;&#65533;U&#65533;&#65533;&#65533;&#65533;\k^d&#65533;1&#65533;&#65533;H&#65533;&#65533;)&#65533;P*Z4LRsHOR&#65533;&#65533;&#65533;&#65533;&#65533;)&#65533;&#65533;i4P&#65533;&#65533;&#65533;&#65533;j@a&#65533;R&#65533;&#65533;&pD&#65533;&#65533;F&#65533;fI5&#65533;I&&#65533;&#65533;;&#65533;`&#65533;&#1227;z&#65533;wL&#65533;U~)C&#65533;&#65533;X&#65533;&#65533;&#65533;"&#65533;&#631;S&#65533;&#65533;&#65533;&#65533;&#65533;Ez&#65533;T&#65533;&#65533;&#65533;&#65533;&#65533;*&#65533;C&#65533;*"&#65533;w&#65533;&#65533; B3\&#65533;j&#65533;N&#65533;&#65533;bH&#65533;&#65533;&#65533;q&#65533;[&#65533;F&#65533;&#1199;D&#65533;Ey&#65533;*JL&#65533;&#65533;&#65533;Op[@1&#65533;W&#65533;&#65533;&#65533;mfR&#65533;&#65533;*&#65533;&#65533;s&#65533;&#27722;&#65533;z&#65533;&#65533;&#65533;E9&#65533;&#65533;j&#65533;&#65533;z|&#65533;&#65533;&#65533;&#65533;|&#474;&#65533;I4r&#1323;&#752;&#65533;.3&#65533;5U&#65533;&#65533;&#65533;&#65533;&#65533;&#65533;Up&#65533;]q&#65533;[s&#65533;&#65533;&#65533;&#65533;&#65533;&#65533;\&#65533;8&#65533;j&#65533;`&#65533;r&#65533;&#65533;j#&#65533;[e&#550;x&#65533;R3&#65533;&#65533;[&#65533;N&#65533;&#65533;9&#65533;&#65533;8&#65533;3dY&#65533;&#65533;h&#65533;&#1690;&#65533;&#65533;&#65533;}	Z`F@&#65533;&#65533;T&#65533;P&#65533;&#65533;&#65533;&#392;&#65533;|&#65533;z&#65533;{PM2nBb"&#65533;&#65533;U&#65533;R&#65533;c&#65533;JB&#65533;&#65533;[&#65533;*&#65533;:J3T!&#65533;)&#65533;9&#65533;U&#65533;>&#65533;&#65533;&#65533;*U&#65533;S&#65533;QHBJ4&#65533;sR&#256;&#65533;M&#65533;SoA&#65533;*d&#65533;i&#65533;-9G5&#65533;)&#65533;&#65533;&#65533;D&#65533;.z&#1397;T0&#65533;*&#558;*&#65533;&#65533;&#65533;!E=i&#65533;qO&#65533;e&#65533;&&#1138;D&#65533;.Z&#65533;#A&#65533;P&#65533;&#65533;&#65533;H+&#65533;l&#65533;l(&#65533;&#65533;)&#65533;&#65533;&#65533;&#65533;4u(5&#65533;
Lh&#65533;Z\&#65533;&#65533;(&#65533;u&#65533;f&#65533;4&#65533;&#65533;(4&#65533;&#65533;&#65533;&#65533;*&#65533;&#1265;E&#65533;a&#65533;&#65533;zS&#1021;1&#65533;&#65533;\Do&#1443;&#65533;=&#65533;&#1153;&#65533;&#65533;&#65533;&#65533;O&#65533;pZ&#65533;/&#65533;Da}&#65533;+SF&#1691;&#65533;&#65533;8&#65533;&#65533;9&#65533;f&#65533;&#65533;&#65533;,)&#65533;T&#65533;2)&#65533;&#65533;&#65533;&#65533;&#65533;q&#65533;&#65533;&#1498;&#65533;@&#65533;1&#65533;&#65533;&#65533;&#65533;&#65533;Zn*&#65533;Zn&#699;&#65533;b0)y J
&#65533;J&#65533;"&#65533;&#1324;&#65533; &#65533;\&#65533;M"&#65533;
I&#65533;&#65533;&#65533;$"&#65533;&#65533;&#65533;5&#65533;2&#65533;ud&#65533;J&#65533;d&#65533; &#65533;">+)E)&#1854;"&#65533;Ue&#65533;&#65533;Y4&#65533;N
@&#65533;&#1697;{|&#65533;&#65533;!&#65533;4&#65533;&#65533;F&#65533;ya&#65533;m	!&#65533;c&#65533;A,&#65533;&#65533;j&#65533;&#65533;&#65533;f9&#65533;9&#65533;rFFj&#65533;&#65533;&#65533;&#65533;ar#&#65533;U&#65533;Q&#65533;(&#10829;1&#229;?&#65533;E&#65533;1K&#65533;&#866;&#65533;j3&#65533;8&#65533;*2jA&#65533;$&#65533;&#65533;&#65533;g&#65533;m}&#65533;&#65533;V&#65533;h=i &#65533;&#65533;$Z&#65533;&#65533;D&#65533;&#65533;&#65533;&#65533;X&#65533;TIhN&#65533;&#65533;&#1313;p)&#65533;&#65533;
Vo&#65533;&#65533;&#65533;w&#65533;1&#65533;&#65533;4Rb&#65533;&#65533;&#1971;7&#65533;<T&#65533;nv&#65533;&#65533;(&#65533;&#65533;&#65533;(&#65533;iY&#65533;1&#65533;s&#1454;&#65533;&#65533;&#65533;A&#65533;&#65533;"%&#65533;A4&#65533;&#65533;&#65533;&#65533;&#65533;{#&#65533;T&#65533;7A&#65533;ZI&#65533;&#65533;i;cQ4&#65533;&#65533;&&#65533;&#65533;2g&#65533;&#65533;,&#65533; =&#65533;T&#65533;lf&#65533;&#65533;&#65533;<&#65533;I\tBGJ&#65533;d&#65533;77&&#65533;&#65533;&#65533;&#65533;8&#65533;&#65533;'&#65533;&#65533;&#65533;
 
&#65533;s.e&#1291;cH&#65533;&#65533;&#65533;1&#65533;u&#65533;&#65533; c&#65533;U&#65533;b&#1574;&#65533;3r]k&#544;&#65533;z&#65533;&#65533;&#65533;&#65533;N&#65533;r&#65533;:&#65533;v&#65533;Rq&#65533;i"&#65533;&#65533;&#65533;SX&#65533;Oj@3&#614;+&#65533;&#65533;&#65533;<0&#65533;0&#65533;alqLW&Jy&#65533;U&#65533;OW&#65533;&#185;'AHO&#65533;&#65533;4&#65533;&#65533;i\&#65533;z&#65533;)&#65533;=y1&#65533;.9&#65533;&#65533;)&#524;&#65533; &&#65533;&#65533;&#65533;j&#1072;&#65533;#&#65533;~&#65533;&#65533;'#&#65533;&#65533;Q&#65533;#&#65533;&#65533;&#65533;M&#65533;*/&&#65533;B0j3m,L&#65533;&#1446;U#&#65533;L&#65533;&#65533;)&#65533;&#65533;&#65533;&#65533;&#65533;OF&#65533;&#65533;4&#65533;&#65533;\&#65533;jV/&#65533;r*&#65533;&#65533;F&#65533;V&#1138;Eq&#65533;Vgm9]&#65533;&#65533;Z&#65533;<T&#65533;j&#65533;W4&#65533;&#65533;J&#65533;&#65533;\b&#65533;QO&#65533;b&#848;&#65533;&#65533;sL'&#65533;&#65533;(y&#65533;NZ&#65533;&#65533;&#65533;&#997;K%&#65533;&&#65533;j=&#404;(x4&#65533;Q&#65533;&#65533;"S&#65533;&#65533;&#65533;
x&#65533;q&#65533;RA&#65533;HiCL"&#65533;h4&#65533;"<b&#65533;iqJ;&#65533;&#65533;
z&#65533;j&#65533;&#65533;T&#65533;4&#65533;&#1169;&#65533;*&#65533;R*n]&#65533;H4&#1214;&#65533;>&#65533;cE&#65533;b&#65533;-0&#65533;X&#65533;M"&#65533;&#65533;b&#65533;&#185;&#65533;&#65533;&#65533;J&#65533;&#65533;N&#65533;&#65533;y&#65533;h.&#65533;i&#65533;(&#65533;&#65533;D@&#65533;&#65533;<&#65533;m&#65533;;&#65533;w&#65533;&#65533;&#65533;&#65533;w2S&#65533;&#65533;&#65533;&#65533;&#65533;)G&#65533;&#65533;&#65533;)&#65533;NS&#65533;&)1&#65533;IH&#65533;Z&#65533;W&#65533;&#65533;&#65533;&#65533;R&#1124;d[G&#617;&#65533;N&#65533;II&#65533;@&#65533;&#65533;&#65533;m&#65533;Ppj&#65533;&#65533;H&#65533;&#65533;Y8&#65533;7!]Rxy&#555;&#65533;&#65533;W&#65533;&#65533;&#65533;&#65533;x&#65533;&#65533;YqZ&#65533;"&#65533;Io]&#65533;s&#65533;&#65533;&#65533;&#65533;Q&#65533;jg&#65533;&#65533;YpkK&#65533;j@M4&#65533;N&#65533;&#65533;&#1427;E\&#65533;&#65533;&#65533;&#65533;;i&#65533;=R&#65533;&#65533;&#65533;V&#65533;D[Ni&#65533;jm&#65533;&#65533;&#65533;(0r&#65533;z&#65533;&#65533;)&#65533;&#65533;1&#65533;&#65533;4&#65533;&#65533;1&#65533;)|&#65533;+&#65533;&#65533;OQI&#65533;&#65533;)AhH$&#30391;o>&#65533;z&#65533;&#65533;&#65533;&#65533;f,H f&#65533;&#65533;&#65533;&#65533;F	&#65533;&#65533;&#65533;W<&#65533;&#1082;.&#65533;g"&#65533;Gp&#65533;{g&#65533;T&#65533;&#65533;by:&#65533;Yme&#65533;*&#65533;q&#65533;SdC&#65533;&#65533;,&#65533;9-&#65533;Q4&#65533;j&#65533;sSY&#65533;&#65533;&#628;{&#65533;&#65533;H&#65533;&&#65533;,AZ&#65533;&#65533;5o&#65533;i&#65533;&#65533;&#65533;_&#65533;&#1963;&#65533;&#65533;K#o&#65533;TF&#65533;^&#65533;&#65533;&#1170;&#1369;&#65533;+P;&#65533;&#1643;v&#65533;&#65533;&#65533;&#65533;Z&#65533;&#65533;&#65533;&#65533;&#65533;wb&#65533;&#65533;&#65533;#&#65533;&#65533;J(&#65533;&#65533;&#65533;&#65533;&#65533;'&#65533;'&#65533;'+e&#65533;&#65533;N&#65533;aX
I&#65533;&#65533;X&#65533;<{Td&#65533;&#65533;Ter}&#65533;&#65533;&#65533;&#65533;JNi&#65533;&#1409;2@3Mq&#65533;&#65533;<S&#65533;0}i&#65533;)A&#65533;!&#65533;&#65533;&#65533;&#65533;I&#65533;z&#65533;&#65533;)&#65533;=hQSG&#65533;&#65533;)	&#65533;&#65533;K3&#65533;&#65533;f&#65533;c&#621;&#65533;&#65533;#$&#65533;u'&#65533;&#65533;&#65533;EM&#1617;&#65533;i&#65533;$&#65533;&#65533;&#65533;&#65533;5&#65533;X&#65533;y&#65533;&#65533;n*&#65533;W
X&#65533;&#65533;Zv&#65533;C&#65533;t&#65533;^Uz&#65533;${z&#65533;&#65533;[Q&#65533;&#65533;&#65533;Z>pp=&#65533;&#65533;b&#65533;&#65533;<W$rMq&#65533;&#65533;&#65533;&#65533;>&#65533;N&#65533;&#65533;XF&#65533;&#65533;&#65533;&#65533;i&#65533;(&#65533;(&#65533;&#65533;&#65533;+&#65533;&#65533;K&#65533;A&#65533;o&#65533;t'&#65533;q&#65533;t&#65533;&#65533;2&&#65533;N6&#65533;&#375;&#65533;L&#65533;^&#65533;&#65533;&#65533;[v&#65533;&#992;&#65533;&#65533;Ez&#65533;e&#65533;,&#65533;&#65533;2&#65533;&#65533;@Oz&#65533;&#65533;Ux&#65533;8&#65533;0&#65533;&&#65533;&#65533;Y&#65533;T"&#1121;o&#65533;*&#65533;j&#65533;&#65533;gp&#65533;G&#1212;&#65533;&#65533;&#65533;&#65533;i&#65533;&#65533; SOZ&#65533;&#65533;t&#65533;0&#65533;J&#729;&#65533;6V4U&#65533; &#65533;&#1175;&#65533;&#65533;&#65533;I&#65533;&#65533;2&#65533;jnM[6&#65533;&#65533;L6&#55174;&#65533;2+&#65533;2&#65533;H&#65533;&&#65533;&#65533;&#65533;RGn}(&#65533;A&#65533;&#65533;' \
&#65533;a#&#65533;)&#65533;&#65533;&#65533;<&#65533;{6D8&#65533;&#65533;&#65533;g&#1175;aE+#&#65533;i@&#65533;t&#65533;&#65533;&#65533;&#65533;&#65533;C&#65533;&#65533;M"&#65533;e&#65533;&#65533;&#65533;&#65533;&#884;&#65533;&#65533;"&#65533;4\, &#65533;4
~)\vu&#65533;&#65533;`(&#65533;[(M&#65533;^j|SYsE&#65533;&#65533;S1S&#65533;&#65533;N&#65533;b9&#65533;&#65533;&#65533;&#65533;&#65533;M"&#65533;&#65533;&#65533;Tg&#65533;N&#162;n&#65533;&#65533;+&#65533;&#65533;T&#65533;&#1443;&&#65533;&#65533;#j&#65533;&#65533;SL"&#65533;&#65533;4&#65533;&#65533;&#65533;E 3&#65533;&#65533;F)\&#65533;&#65533;&#65533;&#65533;&#65533;&#65533;&#65533;!&#65533;h&#65533;QHa&#65533;7b&#65533;I&#65533;E\&#65533;=9^&#65533;&#65533;K&#65533;&#65533;F&#65533;&#65533;i^&#65533;W&#65533;a&#65533;&#1950;&#65533;Y&#65533;&&#65533;W.n&#65533;&#65533;&#65533;&#65533;&#65533;5B&#65533;&#65533;&#65533;5Vh=&#65533;&#65533;&#65533;E! &#65533;F&#65533;&#65533;Y&#65533;kc&#65533;#&#65533;E&#65533;&#65533;$&#65533;0&#65533;U&#65533;&#65533;8&#65533;&#65533;&#65533;&#1645;&#65533;<	&#65533;&#65533;&#65533;&#65533;/&#65533;=V&#65533;&#65533;&#65533;&#65533;&#65533;&#65533;&#65533;&#524;e&#65533;
#&#65533;.&#65533;,Z,`T{&#65533;&#985;&#65533;&#65533;:&#65533;&#65533;&#65533;%&#65533;&#65533;;&#65533;&#65533;\&#65533;&#65533;!2j&#65533;&#65533;Xb&#65533;D &#65533;UF&#65533;q&#65533;qz"&#65533;FI&#65533;jx&#65533;9 &#1348;!:r}iUIm&#65533;&#65533;`&#65533;Z&#65533;Q#&#1455;&#65533;E&#65533;&#65533;&#65533;&#1715;&#65533;q&#65533;W,&#65533;"P&#65533;x&#65533;&#65533;&#65533;Fwf&#65533;&#65533;FH&#65533;&#65533;,F&#65533;&#65533;&#1188;[&#65533;D5&#65533;&#65533;&#65533;&#277;F&#65533;&#65533;J&#65533;Vfu&#906;&#65533;&#596; 
&#65533;&#65533;i&#65533;h&#65533;*&#65533;46&#65533;&#65533;8&#65533;L&#65533;&#65533;&#65533;&#65533;&#65533;&#65533;&#65533;(&#65533;&#65533;e&#1099;&#65533;M9&#65533;&#65533;YWVH&#65533;y &#1330;^R&#65533;&#65533;&#65533;s~&#65533;&#65533;S&#65533;zR&#65533;Fi&#65533;1W&#65533;&#65533;&#65533;&#65533;xU&#65533;6O&#65533;&#65533;&#65533;&#65533;a&#65533;P^1L62k>&#65533;&#65533;&#65533;&#65533;&#65533;&#65533;&#65533;&#1726;&#65533;&#65533;&#65533;.'A&#65533;&#65533;YI<P&#65533;U`&#65533;&#65533;&#979;J&#65533;&#65533;E4&#65533;X&#65533;&#65533;p<&#65533;*jAA&#65533;&
&#65533;&#65533;&#65533;&#65533;[&#65533;4&#1242;AOZak&#65533;&#65533;&#65533;sNT&#65533;&#65533;HW.4&#65533;&#65533;&#65533;(&#65533;;&#65533;m&#65533;1&#65533;8(&#65533;J&#65533;&#65533;l&#65533;\H&#732;&#65533;&#65533;&#65533;F&#65533;kBh&#65533;2&#30827;0N&#65533;&#65533;&#65533;&#1883;&#65533;5rc&#65533;&#65533;&#65533;z&#65533;&#1445;F&#65533;&#65533;&#65533;&#65533;C&#65533;&#65533;h&#65533;&#65533;&#65533;~=3&#65533;5&#65533;*&#1031;S&#1030;
&#65533;&#65533;([>59P&#65533;zV&#65533;i&#65533; &#65533;&#65533;&#65533; &#65533;&#65533;&#6730;&#65533;&#65533;&#65533;&#65533;O;&#65533;l&#65533;p&#65533;&#65533;V}&#1431;)`q&#1467;8&#65533;&#65533;&#65533;&#1385;&#65533;1&#65533;SY,&#65533;0z<&#65533;2&#65533;&#65533;&&L&#65533;&#65533;Uv%&#65533;P+&#65533;K=&#65533;R&#65533;5&#65533;@*&#422;q}&#65533;&#65533;2&#65533;P&#65533;s&#65533;&#65533;&#65533;&#65533;&#65533;q`Q&#1718;&#65533;Kn&#65533;&#2005;N&#65533;Kp&#1501;<&#65533;M&#33685;F&#65533;V&#65533;&#65533;&#65533;&#65533;Z&#65533;tcHo&#65533;~f&#65533;I&#65533;&#65533;&#65533;&#65533;/&#65533;&#65533;}&#65533;&#826;&#65533;&#470;=)~&#2021;uCI8&#65533;/&#65533;G&#65533;I&#65533; g&#65533;&#65533;6&#65533;a&#65533;&#65533;WS&#65533;)&#65533;&#65533;&#65533;G&#65533;&#65533;&#65533;WVt&#65533;&#65533;?:?&#65533;&#65533;&#65533;&#65533;}v&#65533;a&#65533;L/s&#65533;	&#65533;&#65533;&#65533;N	&#65533;&#65533;u?&#65533;'&#65533;:C&#65533;&#65533;&#65533;&#65533;&#65533;&#65533;&#65533;e&#65533;i&#65533;_S&#65533;
=(*&#65533;&#65533;&#65533;$&#65533;&#65533;g&#65533;Tm&#65533;&#65533;&#65533;&#133;&#65533;T[&#65533;&#65533;&#65533;[3&#65533;&#1575;&#65533;R&#65533;V&#65533;&#65533;{TM&#65533;&#436;Y&#65533;t?&#65533;&#65533;{3+&#65533;Zo&#65533;+I&#65533;&#65533;&#65533;&#65533;&#65533;%&#65533;h&#65533;{&#65533;&#65533;&#65533;&#65533;k@j6&#65533;&#65533;Z-&#65533;&#65533;M0&#65533;&#65533;&#65533;:&#65533;s&#65533;%&#65533;&#65533;1i&#65533;&#65533;&#65533; o&#65533;&#65533;&#65533;X&#65533;&#65533;&#65533;4&#65533;&#65533;]&#65533;&#65533;&#65533;;m]&#65533;A&#65533;h&#65533;h&#65533;&d&#65533;T&#65533;&#65533;SyF&#65533;"&#65533;j|&#65533;&#65533;4B&#65533;&#65533;LR&#65533;&#65533;+&#65533;&#65533;&#65533;)&#65533;U&#65533;&#65533;&#65533;&#65533;M&#65533;H&#65533;&#65533;&#65533;#
wD1P7Z&#65533;&#65533;&#65533;j&#65533;&#65533;&#65533;l*V&#65533;*&#65533;$&#65533;&#65533;jR8&#65533;&#65533;w&#65533;&#65533;!&#65533;4&#65533; QA4&#65533;&#65533;&#65533;&#65533;&#65533;&#65533;&#65533;&#65533;&#147;&#65533;/jLR&#65533;&#65533;8&#65533;&#65533;"&#65533;&#410;3A&#65533;&#65533;@&#65533;<&#1219;Tf&#65533;&#65533;1&#65533;XR+UQ&#1446;J&#65533;&#65533;c"&#65533;jpj&#65533;&#65533;&#65533;&#65533;Me(&#65533;]2l&#65533;&#65533;M&#65533;)A&#65533;&#65533;&#65533;&#65533;&#65533;&#65533;&#65533;*@0&#65533;
^&#65533;&#65533;W&#65533;&#65533;IF&#65533;&#65533;&#65533;&#65533;&#65533;&Nj&#65533;2&#65533;N&#65533;>^i1&#1965;&#65533;&#65533;&#65533;&#65533;&#65533;}&#65533;&#668;&#1322; &#65533;&#65533;&#1177;&#65533;&#65533;"&#65533;jd&#65533;	&#65533;&#65533;UM&#1572;-E&#65533;M&#65533;4Z&#65533;$1&#65533;U&#65533;P2T&#65533;&#65533;&#65533;&#65533;.)(&#65533;a&#65533;&#65533;q&#65533;8&#65533;M&#521;N95Q&#65533;M@&#65533;&#65533;%;&#65533;^<&#65533;0&#65533;&#65533;&#361;&#65533;&#65533;&#65533;Rm4&#65533;63$P<&#65533;~&#65533;\P;&#65533;&#65533;&#65533;S&#65533;&#65533;&(&#65533;#&#1664;)&#65533;S&#65533;&#65533;6&#65533;&#65533;i@&#65533;&#65533;&#65533;=4&#1317;)U(&#65533;S*&#65533;B&#65533;Z&#65533;&#1897;7a&#65533;&#65533;;"SOZY&#65533;G&#65533;m&#65533;;&#65533;&#65533;5&#65533;&#65533;&#65533;u&#65533;&#65533;T&#65533;&#65533;&#330;&#1555;&#555;Q&#1618;zWSi&#65533;&#65533;&#65533;+&#65533;&#65533;Z&#65533;&#65533;k&#65533;&#65533;q&#65533;&#65533;:&#65533;&#65533;p&#65533;&#65533;{2I?&#65533;&#65533;t&#65533;b \&#65533;&#1843;&#65533;&#1792;X`WUm&#65533;&#65533;&#65533;&#65533;&#65533;V&#65533;S&#65533;-x&#65533;&#65533;&#65533;;SG&#65533;K.&#65533;GY3&#65533;&#65533;&#65533;#5&#65533;&#65533;*&#65533;&#65533;&#65533;&#485;"s#(&#65533;&#65533;vP&#65533;&#65533;&#65533;y1&#65533;&#65533;&#65533;F&#65533;&#65533;&#65533;&#65533;&#65533;vNz-Z&#65533;L&#65533;&#65533;&#65533;?&#65533;iI&#65533;&#65533;&#65533;?v&#65533;&#65533;K&#65533;&#65533;&#65533;&#65533;NMMd&#65533;r&#65533;&#65533;)&#65533;)&#278;-!&#65533;&#65533;&#65533;j&#65533;&#65533;&#65533;&#65162;&#407;V&#65533;&#65533;&#65533;Yo&oZ&#65533;Q&#65533;&#65533;8&#65533;&#65533;&#65533;'&#65533;!Q&#65533;|&#65533;/,&#65533;&#65533;k&#65533;2&#65533;z&#65533;)&#65533;Ow5&#1202;&#65533;+s&#65533;X&#65533;D&#65533;&#65533;&#65533;&#65533;&#65533;p&#65533;&#1868;R&#65533;]q&#65533;@&#65533;mJ&#65533;&#617;VD^&#65533;_Q&#65533;&#65533;&#533;Y&#65533;&#65533;o&#65533;&#65533;&#65533;)&#65533;V~&#177;<&#65533; AG&#65533;hXjQ&#65533;%&#65533;&#65533;&#65533;d&#65533;r&#65533;JS&#1713;&#65533;&#65533;&#65533;NY[&#1183;&#65533;&#65533;&#65533;%(z&#65533;&#65533;P&#65533;&#65533;o&#27443;3{R[=&#65533;r&#497;^&#65533;vy&#65533;u	&#65533;"&#65533;&#65533;&#65533;&#65533;B&#65533;&#65533;&#65533;&#65533;&#65533;&#65533;flBn&#10170;&#65533;&#65533;&#65533;d&#65533;&#65533;&#65533;H&#65533;&#65533;T8&#65533;&#65533;JT&#65533;fl.&#65533;&#65533;&#1446;MH&#65533;&#65533;B&#65533;8&#553;U&#65533;B+)Q&#65533;-&#65533;Z&#65533;&#65533;l&#65533;&#65533;7_&#1438;%&#65533;&#65533;)&#65533;+H&#65533;&#65533;&#65533;S&#65533;&#65533;&#1034;&#65533;/&#65533;j&#65533;Qm3[&#641;&#65533; >&#65533;&#65533;&#65533;q&#65533;F?&#65533;f)&#65533;&#65533;X&#65533;&#65533;&#65533;VIG?&#65533;sO(&#65533;/&#65533;&#65533;&#65533;&#65533;&#65533;&#1209;bM?=6&#65533;&#1194;&#742;&#65533;&#65533;&#65533;U&#65533;&#65533;&#65533;u&#65533;&#65533;V&#65533;&#65533;\u2I}&#65533;P&#65533;+&#65533;&#65533;F<&#65533;j&#65533;`&#65533;Y4&#65533;v&#65533;qq&#65533;p~&#65533;&#65533;8_&#65533;&#65533;&#1208;&#65533;&#65533;&#65533;R&#65533;&#65533;qNZM{&#65533;&#701;&#65533;&#65533;&#1514;&#65533;&#65533;&#65533;O&#65533;o&#65533;Uit&#65533;&#65533; ~&#65533;&#65533;&#65533;q4&#65533;$vB&#65533;&#65533;&#65533;&#65533;&#551;+r]8&#65533;UI&#65533;&#65533;:[C5kI&#65533;&#65533;&#65533;&#65533;g&#65533;0&#65533;&#65533;j&#65533;&#1184;`&#65533;&#65533;&#63832;&#1247;S&#65533;&#65533;_(&#65533;D&#65533;Q2&#65533;&#65533;6v&#178;&#65533;&#65533;&#65533;Q*&#65533;&#65533;`j&#65533;&jJ&#65533;I3&#65533;&#65533;&#65533;&#65533;
&#65533;&#65533;&#65533;&#65533;TN&#65533;i&#65533;&#65533;&#65533;J&#65533;e&#65533;&#65533;1Q&#65533;U&#65533;b
&#65533;&#65533;&#65533;&#65533;b&#65533;d&#65533;BG4&#65533;
&#65533;&#65533;iW$h&#65533;S&#65533;h&#65533;&#65533;Q&#65533;IR&#65533;)6&#65533;Hdx&#65533;&#65533;8&#65533;&#65533;i1N4&#65533;@&#65533;&#65533;&#65533;JM&#65533;&#65533;&#65533;(&#65533;@&#65533;&#65533;KOU&#65533;4\hh^jE&#65533;&#613;&#65533;)&#65533;"&#65533;R54&#65533;9&#65533;k&#65533;&#65533;M&#65533;&#65533;P&#65533;Sw<S&#65533;TJ&#65533;&#65533;&#65533;OZvz

&#65533;&#65533;&#65533;d&#65533;&#65533;&#65533;&#65533;&#65533;<*&#65533;&#65533;&#65533;&#65533;e&#65533;J&#65533;&#65533;Q&#65533;sL&&#65533;y5V#^&#65533;&#614;&#65533;&#65533;&#65533;@&#65533;y&#65533;&#65533;J&#65533;&#65533;`&#1943;&#65533;`Q&#65533;!\M&#65533;&#65533;R&#59520;&#65533;q&#65533;&#65533;&#1568;ddzS&#65533;x&#65533;N&#65533;["1&#65533;&#65533;L~&#65533;gm&#65533;.r&#65533;LS&#65533;&#65533;O&#65533;OU&&#65533;&#65533;\&#65533;%3&#65533;&#65533;\&#65533;x"&#65533;&#65533;jN8&#65533;sH&#1693;&#65533;dg&#65533;I*X&#65533;Y&#65533;n&#65533;&#65533;4&#65533;(RMm&#65533;&#65533;y&#65533;&#65533;&#1968;&#65533;!E]&#65533;&#65533;(&#65533;S&#65533;&#65533;&#359;&#65533;5&#65533;&#65533;&#65533;I&#65533;&#65533;&#1979;;(&#65533;&#65533;noS[v&#65533;c0&#65533;p+&#65533;&#65533;f&#65533;&#65533;5g&#65533;G)&#65533;AsTg-e&#65533;" _&#65533;>&#65533;&#65533;-&#65533;&#1059;&#65533;~&#65533;-&#65533;&#65533;38&#65533;&#65533;*&#65533;&#433;on1
&#65533;}My&#65533;&#65533;&#65533;&#65533;h&#65533;EU&#816;&#65533;eh	&#65533;H&#65533;&#65533;&#65533;&#65533;6&#65533;&#65533;H	&#65533;&#65533;]&#65533;&#65533;HH~&#65533;&#65533;^&#65533;y&#65533;&#1182;T&#1973;&#65533;U&#65533;k&#65533;&#65533;&#65533;;&#65533;KX&#65533;&#65533;k:&#65533;&#65533;xV z
&#65533;p&#65533;&#753;&#65533;&#65533;}k&#65533;&#65533;
&#65533;=&#65533;&#65533;&#949;J&#65533;&#65533;&#65533;&#65533;&#65533;	uI&#65533;'&#65533;5	&#65533;i:&#65533; &#65533;&#65533;&#65533;i9&#65533;k&#65533;E-&#65533;&#65533;&#65533;&#65533;&#65533;;&#65533;NVA&#65533;U&#65533;&#65533;&&#65533;0(f&#65533;&#65533;}&#65533;&#65533;&#65533;&#1864;&#65533;&#65533;o8&#65533;&#65533;&#617;&#65533;&#50695;v~&#65533;=>&#65533;&#65533; &#1281;0)9&#65533;4&#65533;&#65533;P[&#65533;E?^++&#65533;&#65533;89&#65533;&#65533;MD&#65533;(<&#65533;rf&#65533;\&#65533;Oz~&#65533;x&#65533;X6o?$&#65533;7J@(&&#65533;&#65533;&#65533;&#65533;i&#65533;rz&#65533;L{S&#65533;&#1272;&#65533;T&#65533;&#65533;j&#65533;&#65533;4&#65533;&#65533;P&#65533;H&#65533;&#65533;x&#65533;&#65533;&#65533;&#65533;u0&#65533;l&#65533;"UjpaQJ*y&#65533;&S&#65533;xc&#65533;j i&#65533;&#65533;&#65533;`;{w&#65533;&#65533;* isG8r&#65533;&#65533;Zz&#65533;r&#65533;G&#1195;&#65533;b&#65533;&#65533;&#65533;RyW6G&#65533;N&#65533;|&#65533;&#65533;
&#65533;V#&#65533;&#1291;'&#65533;&#65533;L&#65533;'&#65533;+&#65533;&#65533;&#65533;&#65533;&#65533;&#65533;98&#65533;?ZS7l}+?r&#65533;R)e?+&#10966;&#65533;&#65533;&#65533;&#65533;&#65533;'V&#65533;&#65533;/&#65533;&#65533;[%n&#65533;&#65533;q&#65533;&#65533;L}j&#65533;&#65533;p>`&#65533;[&#65533;nZ&#65533;&#65533;dSZ&#65533;w;&#65533;f&#65533;i|h&#65533;4&#65533;?&#65533;&#65533;&#65533;m:Wn&#526;3&#65533;&#65533;UY&#65533;Q&#65533; k&#852;1XW&#65533;&#65533;R&#65533;p&#65533;&#65533;&#65533;&#304;e8a&#65533;N&#65533;&#65533;&#65533;&#65533;x&#65533;&#65533;&#717;8&#65533;@Et&#65533;&#858;&#1186;5&#65533;&#65533;Uzl&#65533;e&#65533;x&#65533;&#65533;I&#65533;dT'&#65533;5&#65533;&#65533;&#65533;&#166;&#65533;&#65533;`e&#65533;'&#65533;&#65533;&#65533;&#65533;*D&#65533;zWlj&p&#915;Fi_Z&#65533;&#65533;&#65533;&#65533;G&#65533;&#65533;&#65533;3&#65533;Z&#65533;&#65533;&#1574;R&#65533;&#718;&#65533;k&#65533;9&#25699;&#65533;&#65533;X&#65533;&#65533;&#65533;j&#65533;\SJ&#65533;p+&#65533;&#65533;M4&#65533;&#65533;
&#65533;&#65533;0&#65533;Q&#65533;&#65533;)&#65533;&#65533;&#65533;i&#65533;&#65533;L"&#65533;	K&#1690;)i &#65533;&#65533;&#65533;Jh&#65533;N&#65533;hp&#65533;sJ&#65533;&#1428;&#65533;(&#65533;&#65533;F_&#65533;&#65533;&#65533;&#65533;&#546;&#65533;+ &#65533;I&#65533;5e&#65533;&#65533;BG&#65533;&&#65533;r&#65533;zSI&#65533;V&#65533;$&#65533;*U&#65533;&#65533;&#733;#&#65533;\2&#65533;&#65533;J&#65533;&#65533;&#1717;&#65533;&#65533;&#65533;&#65533;-&#65533;8&#65533;&#65533;"]d&#65533;'&#1169;&#65533;"&#65533;&#65533;&#65533;x&#65533;{&#65533;&#65533;?h&#65533;t&#65533;&#65533;&#65533;HT&#65533;&#65533;6&#65533;&#65533;&#1461;\&#526;Y#%&#65533;&#65533;r5u&#65533;&#65533;i&#65533;&#65533;&#65533;N&#65533;*&#65533;&#65533;U&#65533;=&#65533;6&#65533;&#65533;&#65533;P$&#512;&#65533;f&#65533;&#65533;&#1156;"&#65533;&#65533;&#65533;&#65533;H&#615;<X&#65533;&#65533;&#65533;QRl&#65533;(&#65533;&#65533;&#65533;&#65533;4&#65533;z)5$p1=*&#65533;6&#65533;&#65533;&#65533;&#65533;&#65533;7&#65533;&#65533;&#65533;&#1874;*&#65533;&#65533;qV&#65533;&#65533;$&#65533;&#65533;&#65533;?K&#65533;r&#65533;"&#65533;+-g&#65533;}q&#65533;&#65533;B&#65533;&#65533;&#1871;&#65533;N&#65533;&#65533;&#342;&#65533;$&#65533;mBk&#65533;&#65533;&#65533;&#65533;e&#65533;&#65533;
&#65533;m4&#65533;&#408;&#65533;&#65533;m&#65533;&#1289;wLB&#65533;&#65533;&#211;&#22671;~L67&#65533;&#65533;-5T&#65533;.0?
&#1718;&#65533;pI&#65533;&#65533;&#65533;>&#65533;kh&#65533;B&#65533;&#65533;&#65533;k
&#65533;[&#65533;f!X&#65533;&#65533;c6#&#65533;&#65533;&#65533;#&#65533;&#65533;&#65533;&#65533;PGC$&#65533;v&#65533;&#65533;&#65533;&#65533;&#65533;&#65533;y&#65533;V3&#65533;z
&#65533;w&#65533;o&#65533;H&#65533;&#65533;&#65533;&#65533;&#65533;(&#65533;iR&#65533;vx&#65533;&#65533;V&#65533;&#65533;VV$&#65533;&#65533;&#65533;s&#65533;y&#65533;&#65533;&#65533;7n]&#65533;m&#65533;&#65533;E!&#65533;&#65533;&#65533;e&#65533;9&#65533;R&#65533;}&#65533;AQ=&#65533;&#65533;&#65533;F)&#65533;9&#65533;&#65533;&#65533;qor<&#65533;&#1237; &#65533;&#65533;&#65533;&#65533;I&#65533;&#65533;aO&#65533;&#65533;!&#65533;&#65533;jJ1&#65533;&#1216;&&#65533;c&#65533;&#65533;*&#65533;&#65533;&#65533;&#65533;qY&#65533;X&#65533;1&#65533;&#65533;&#65533;'&#65533;&#65533;&#65533;R &#65533;8&#65533;&#65533;yOS&#65533;1&#1032;&#65533;&&#1691;m&#65533;&#65533;+&#65533;&#65533;g&#65533;#&#65533;j\&#65533;QH-*&#65533;&#65533;&#65533;4HP&#65533;sJ&#65533;1JXM&#65533;&#65533;f&#1634;DL&#65533;&#65533;Nv&#65533;&#65533;&#65533;w&#65533; &#65533;&#65533;1L@sS &#65533;C&#65533;iAO&#65533;&#65533;I&#65533;&#65533;&#752;&#65533;&#65533;J&#65533;G&#65533;vi\d&#65533;&#1267;&#65533;D)&#65533;&#1208;&#65533;04&#65533;ji&#65533;&#65533;\&#65533;`iA&#65533;&#65533;R&#65533;&#65533;q&#65533;N&#65533;85@&#65533;&#65533;&#65533;&#65533;b`i&#65533;&#65533;&#1195;&#65533;&#65533;&#65533;&#65533;&#65533;,y&#65533;&#65533;.&#65533;=j&#65533;dUFm&#65533;&#65533;8&#668;&#65533;R&#65533;&#65533;&#65533;3&#65533;T&#65533;&#65533;&#1220;&#65533;&#1965;9&#65533;&#1382;&#65533;g*i&#65533;&#65533;7&#65533;?&#65533;&#65533;&#65533;&#65533;LU&#65533;&#65533;|o$g&#65533;l&#65533;C\5&#65533;5&#65533;FU:&#65533;&#65533;kNW&#65533;MV&#65533;&#65533;{&#65533;0&#65533;&#65533;]
])8q&#65533;&#1324;&#65533;c&#65533;+&#65533;&#65533;&#65533;&#65533;;&#25003;&#65533;&#65533;0&#65533;&#893;&#65533;&#65533;&#6580;t<Uv&#65533;N&#65533;&#65533;&#65533;$&#65533;*+&#65533;M#<dV&#65533;&#65533;]&#65533;&#65533;&#65533;&#65533;&#65533;Lt&#65533;Z&#65533;&#65533;&#65533;&#65533;&#65533;&#65533;Uf%Nb&#65533;&#65533;6cN&#65533;&#65533;&#7127;&#65533;&#65533;&#65533;&#458;&#65533;&#65533;[&#65533;4&#65533;L&#1509;&#65533;&#65533;d&#65533;8&#65533;Qu&#65533;Q`&#27578;Uw\V&#65533;&#65533;&#65533;&#65533;&#65533;v&#65533;Q0&#65533;*6Zw&#65533;qM5)&#65533;Qp!"&#65533;G3Z&#65533;&#65533;`G&#65533;LsN<SM  &#65533;J:&#65533;&#1959;&#65533;`H(5&#65533;P&#65533;&#65533;O&#65533;)&#65533;&#65533;7qL=jF9&#65533;2&#65533;&#65533;sJ&#65533;U&#65533;>&#65533;&#1182;!&#65533;W&#65533;Q&#65533;&#65533;@&#65533;&#65533;&#65533;y4yN&#65533;S&#65533;TC&#65533; &#65533;&#65533;w&#65533;0=MZ&#65533;*&#65533;V&#65533;L&#65533;c<&#65533;O5&#65533;P&#65533;A&#65533;&#65533;w&#65533;s&#65533;&#65533;m:q&#65533;WD &#65533;&#65533;&#65533;&#65533;&#65533;2h&#65533;`&#65533;&#65533;&#65533;&#65533;&#65533;&#65533;R&#65533;&#65533;&#65533;&#65533;&#65533;&#65533;&#65533;&#65533;k>K&#65533;&#65533;&#65533;+&#65533;&#65533;1Ik&#65533;&#65533;W&#65533;&#65533;S&#65533;&#65533;&#65533;&#65533;j&#65533;ki &#65533;&#501;@&#65533;~R+&#65533;W&#65533;S&#65533;xkn&#65533;&#65533;$
&#65533;hs&#1716;&#640;9&#65533;&#65533;3[F&#65533;&#65533;:}&#65533;'&#65533;&#65533;;&#65533;&#65533;QW&#65533;4&#65533;?j&#65533;s?dRX&#65533;&#65533;C&#65533;&#65533;WT&#65533;v0)s&#65533;NZ,&#65533;X&#65533;&#65533;'&#65533;i&#65533;i&#65533;# &#65533;MtV:"&#65533;o&#688;&#65533;&#65533;&#65533;5y;&#65533;)&#65533;n&#65533;;e&#65533;I1&#65533;;Q&#65533;&#65533;+r&#65533;&#65533; $ {V&#1894;&#65533;&#65533;CK&#65533;_z&#65533;&#65533;Vsw&#65533;A]&#65533;OKCj&#65533;E&#65533;&#65533;&#65533;X&#65533;&#1718;&#65533;&#65533;&#269;wNB&#65533;J[&#65533;B&#65533;&#65533;H&#65533;Gz&#65533;&#65533;&#65533;'b&#65533;\&#65533;&#65533;U&#65533;O&#65533;&#65533;&#65533;&#65533;&#65533;Y&#65533;&#65533;&#65533;&#227;v&#65533;S&#65533;&#65533;B&#65533;&#65533;&#65533;&#1977;&#65533;&#65533;^Y&#65533;&#65533;&#65533;&#65533;&#65533;%$&#65533;qB&#65533;N &#623;j&#65533;&#65533;&#65533;&#65533;&#65533;9T&#65533;&#65533;&#65533;&#64549;d&#65533;&#65533;n*H&#65533;U&#65533;4#drx&#65533;&#65533;V&#65533;&#65533;&#65533;&#65533;&#65533;(H&#65533;&#65533;'&#65533;/&#65533;L&#65533;KQ&#65533;&#65533;&#65533;\&#65533;&#65533;b&#65533;&#65533;&#65533;&#65533;cI1&#65533;i\t&#65533;&#65533;&#65533;&#65533;&#65533;
&#65533;i&#65533;i&#65533;&#65533;&#1233;&#65533;&#65533;&#65533;4&#65533;B&#65533;ii&#65533;&#65533;&#65533;&#65533;&#65533;&#65533;&#65533;&#65533;@)6&#1216;&#65533;&#65533;li f&#65533;is&#65533;Y3dJ)&#65533;&#65533;*i&#65533;k)#X&#65533;\&#65533;&#1688;)&#65533;&#65533;l&#65533;SH-&#65533;&#65533;&#65533;b&#65533;@&#65533;I&#65533;aj&#65533;&#65533;&#65533;&#65533;qQ&#65533;&#65533;Z&#65533;C&#65533;:&#1300;)&#65533;&#65533;&#65533;&#65533;N&#65533;He&#65533;nz&#1281;&#65533;&#65533;&#65533;&#65533;&#1741;f&#65533;i&#65533;7Q&#65533;Up&#65533;&#65533;&#65533;J&#65533;\&#65533;<&#1271;Um&#65533;&#65533;&#65533;&#65533;l2&#65533;aNU&#65533;R&#65533;Re&#65533;&#1313;&#65533;&#65533;&#65533;P&#1286;YNU&#65533;&#1219;&#1300;&#65533;A&#65533;&#65533;&#65533;&#65533;zpz&#65533;&#65533;&#65533;&#65533; ~8&#65533;He&#65533;&#65533;f&#65533;&#65533;&#65533;(z &#65533;u85A&#65533;&#65533;u;&#65533;>sR+&#65533;&#65533;*&#65533;jxzi&#65533;&#65533;&#65533;[&#65533;&#65533;&#65533;^cb*&#65533;&#65533;r&#65533;m
&#65533;hD&#65533;}&#65533;&#65533;&#65533;&#65533;&#259;&#65533;U&#65533;&#65533;(&#65533;&#179;&#65533;9&#65533;&#65533;!&#65533;g&#65533;|&#65533;&#65533;fg:N&#65533;&#65533;&#65533;&#65533;6)(8&#65533;&#65533;&#65533;F~\&#65533;&#1738;&#65533;J0}j&#65533;&#65533;*&#65533;&#65533;_5&#65533;&#65533;&#65533;a&#65533;=-Q&#65533;&#65533;s&#65533;A&#65533;VG5&#65533;&#65533;N&#65533;&#673;A&#65533;[&#65533;9%&#65533;&#65533;`&#65533;&#39737;&#65533;x&#65533;&#65533;J&#65533;J&#65533;&#65533;&#65533;&#65533;P&#363;&#65533;&#65533;d&#65533;&#65533;D&#65533;&#65533;&#65533;&#65533;T&#65533;W&#65533;a&#65533;&#1066;&#65533;yX&#65533;&#65533;&#65533;+:&#65533;l&#65533;i&#65533;jZ&#65533;&#65533;y&#65533;&#65533;&#65533;Y&#65533;&#65533;F*r9&#65533;&#65533;&#65533;&#65533;X&#65533;&#65533;&#65533;n*f&#65533;fHL&#65533;&#65533;&#65533;&#65533;&#65533;&#65533;&#65533;oM&#65533;w4&#65533;&#1284;&#65533;Ua\&#65533;74&#65533;&#65533;h&#1859;J&#65533;'&#1994;R&#65533;u&#65533;&#379;&#1150;&#65533;&#65533;r&#668;&#65533;q&#13998;&#65533;/-2frO4&#65533;&#65533;&#65533;	&#65533;0&#65533;&#65533;$&#65533;)&#591;OY&#65533;r* )&#65533;S&#65533;B&#65533;e&#65533;&#65533;YO&#65533;&#1190;&#65533;&#65533;2CMBA<&#1173;&#65533;t5&#65533;&#65533;v5&#65533;Pztg&#65533;&#65533;BH&#65533;S$&#65533;;dW;&#65533;&#65533;&#65533;Dj&#65533;iZ&#65533;&#65533;n&#1804;U'&#65533;&#65533;&#65533;5&#65533;7 &#65533;&#1251;6&#65533;EJ&#65533;J&#65533;W;p1P&#65533;&#65533;iT&#65533;&#1944;c$&#1511;	YX&#65533;*E&#65533;r<p1J&#65533;&#65533;*DI&#65533;&#65533;&#65533;m+&#65533;&#65533;&#65533;&#65533;&#436;p&#1258;&#65533;Ea-&#65533;&#65533;&#65533;&#65533;/&&#65533;&#65533;kb&#65533;I&#65533;,&#65533;&#65533;&#65533;&#65533;[&&#65533;&#65533;&#65533;&#496;&#65533;/&#65533;S&#65533;&#65533;&#65533;g&#65533;`&#65533;&#65533;&#65533;s&#65533;3&#51986;5&#65533;&#65533;&#65533;&#1715;&#65533;ZNXa{&#65533;&#65533;`&#65533;M&#65533;Xv&#65533;&#65533;O\
E&#65533;=&#65533;&#65533;T&#65533;9&#65533;&#65533;-&#65533;+7&#65533;&#65533;\&#65533;&#1640;&#65533;ma/\&#65533;&#65533;&#65533;;&#65533;&#65533;Y&#65533;&#65533;Mr&#65533;$&#65533;hH&#65533;F[&#65533;^&#65533;K&#65533;&#65533;>v&#65533;j&#65533;&#65533;&#65533;U&#65533;&#65533;&#65533;&#65533;&#65533;&#65533;&#65533;V1&#65533;jg&#65533;A&#65533;&#65533;[&#65533;&#65533;&#1010;&#65533;&#65533;l&#65533;&#65533;$q|&#1437;&#1424;&#65533;&#1181;&#65533;I"&#65533;&#65533;&#65533;L&#65533;&#65533;09&#65533;3&#65533;q&#65533;x&#65533;G9N &#1043;&#65533;X&#65533;XA&#65533;g&#65533;&#65533;y&&#65533;\&#65533;&#65533;F&#65533;pp &#65533;R&#65533;TS&#65533;&#65533;&#65533;"&#65533;&#65533;z&#65533;&#65533;kx&#65533;&#65533;v&#65533;&#65533;&#65533;K&#65533;&#65533;&#65533;|&#65533;|&#65533;&#65533;&#65533; &#65533;EG,&#65533;&#65533;6&#65533;&#65533;X&#65533;wP&#65533;'U&#65533;XW&#65533;&#65533;&#65533;
pjPx&#65533;&#1351;\r&#65533;je9&#65533;&#65533;&#65533;=Z&#65533;&#65533;&#65533;"&#65533;i&#162;K&#65533;&#65533;h&#65533;Hy4&#65533;&#65533;P&#65533;Q&#65533;%)&#65533;3O&#65533;=jD&#65533;w&#65533;pf&#65533;&#65533;-&#65533;Nij "&#65533;?5&#65533;&#65533;6RD&#9717;F&#65533;JMf&#1122;b&#65533;&#65533;E4&#65533;&#65533;&#65533;&#65533;&#65533;Hw#'&#65533;hs&#65533;&#65533;d&#1200;&#65533;?4&#65533;&#65533;5iA&#65533;q&#65533;)jP&#65533;h&#65533;S&#65533;]&#631;Q&#65533;&#65533;&#65533;7<&#65533;&#65533;q&#65533;>&#65533;P&#65533;&#65533;7q&#65533;&#65533;r&#65533;z]&#65533;[q&#65533;Sb&#65533;X&#65533;OU7S&#65533;&#1200;&#65533;ZNUC&#65533;O&#65533;Sb&#65533;YNU&#65533;S&#65533;P2&#65533;&#65533;P&#65533;U`&#1940;&#65533;&#1324;;&#65533;7&#65533;K&#65533;&#65533;&#65533;&#65533;J&#65533;r&#65533;&#65533;]&#65533; 4&#65533;&#65533;Xw'N&#65533;Pf&#65533;&#65533;&#65533;&#65533;&#65533;\x4&#65533;M&#65533;P&#65533;t5j3T&#65533;&#65533;%&#65533;&#65533;&#65533;&#65533;gtm&#65533;T[&#65533;&#65533;&#65533;V&#65533;&#1412;J7Vz&#65533;&#65533;V8&#65533;moZ&#65533;&#42159;89&#65533;+ &#65533;a&#65533;,sI&#669;&#65533;&#65533;\&#65533;&#65533;&#65533;&#65533;W&#65533;&#65533;E9T&#65533;&#65533;&#65533;&#65533;&#65533;&#65533;&#65533;00,&#65533;&#65533;s&#65533;&#65533;{#&#65533;&#65533;u&#65533;&#65533;&#65533;'}&#65533;&#65533;i&#65533;A&#706; ?&#65533;|&#65533;3,&#65533;&#65533;%&#65533;&#65533;{&#65533;&#423;&#65533;&#65533;#&#65533;$V&#65533;&#65533;&#65533;)&#65533;&#65533;j:Q&#65533;2=+&#65533;&#65533;&#65533;h&#65533;&#65533;&#65533;[`&#65533;&#65533;y*&#65533;&#65533;B&#65533;
&#65533;&#65533;H&#65533;&#65533;5Z&#65533;88=i&#65533;_KJ&#65533;j+&#65533;&#173;&#65533;&#65533;7&#65533;NQ&#65533;U|&#1420;&#65533;&#65533;&#65533;X&#65533;ru)X&#65533;q&#65533;&#65533;bj&#65533;&#65533;sj$V|&#65533;&#65533;&#65533;&#65533;&#65533;i&#65533;&#65533;b&#65533;&#65533;A4&#65533;SQ&#65533;&#65533;&#65533;rF&#65533;4&#65533;&#65533;&#65533;&#65533;&#65533;KE&#65533;8&#65533;M&#1307;&#65533;&#65533;&#65533;&#65533;&#65533;&#65533;}BM4&#65533;+&#65533;&#65533;zT2C&#65533;&#557;&#65533;&#65533;
&#65533;,<WtfsJ$&#65533;GlTL&#65533;w&#65533;	&#65533;&#65533;j&#65533;&#65533;&#65533;&#65533;&#65533;NH&#65533;&#1064;&#65533;M bXh1&#1688;&#65533;&#1722;T&#65533;&#65533;V&#65533;&#65533;!&#65533;&#65533;&#65533;&#65533;F&#65533;&#1226;&#162;&#65533;K?#&#65533;&#65533;Bs'Rq&#1541;&#65533;,&#1641;bZ&#65533;&#65533;&#65533;&#65533;&#65533;&#65533;kK&#65533;&#65533;3&#65533;g{&#65533;&#65533;&#65533;bzU&#65533;K&#65533;&#65533;&#65533;&#65533;C&#65533;&#65533;+(&#65533;&#65533;&#65533;s&#1389;
J&#65533;v=&#65533;]R&#65533;M&#65533;4&#65533;9&#65533;;&#65533;a}MtVvk&#65533;=&#65533;^&#65533;&#65533;iJ&#65533;&#65533;&#1394;&#65533;Ac&#65533;H-&#65533;_9&#65533;&#65533;&#29207;&#65533;&#65533;&#65533;}'..&#65533;&#65533;R&#65533;M&#65533;C&#65533;&#65533;Ow&#65533;AeX&#65533;&#65533;Z&#65533;&#1397;&#65533;r&#65533;&#65533;=`<&#65533;\\&#65533;V&#65533;\&#65533;&#65533;&#65533;mY&#65533;&#65533;&#65533;&#1454;-&#65533;:D&#65533;&#65533;&#65533;r&#65533;)5M"&#65533;&#65533;Hi*q&#65533;iK&#65533;&#65533;x&#65533;iEEYrj:&#65533;~&#65533;&#65533;)&#65533;1&#65533;&#65533;S&#65533;v&#65533;&#712;&#1512;Z&#65533;rFjn&#65533;&#65533;i&#65533;f&#65533;E&#65533;k&#65533;&#65533;L&#65533;&#1912;&#65533;&#65533;EDc&#65533;&#65533;&#65533;BeH&#65533;V&#65533; &#65533;`&#65533;F&#1116;&#65533;&#65533;&#65533;1ph&#65533;pNE8t&#65533;&#65533;&#65533;H&#705;Utf&#65533;C	&#65533;4&#65533;)qL"&#65533;&#65533; s&#65533;&#65533;?	&#65533;n4&#65533;qs&#1591;&#65533;S&#65533;&#65533;v&#65533;UW&#65533;1&#65533;K&#65533;J&#65533;p=;x&#65533;J&#65533;	&#65533;Va&#65533;x&#65533;p+9E#xM&#65533;B&#65533;n&#65533;4&#65533;&#65533;1&#65533;&#65533;&#65533;&#65533;&#65533;{&#65533;&#65533;2&#65533;&#65533;z&#65533; sQ&#65533;ND&#65533;q&#65533;{&#1202;&#65533;d&#65533;'5b7&#65533;&#389;[&#65533;&#65533;Y&#65533;T&#65533;1&#65533;&#65533;a;4&#65533;d&#65533;h&#65533;&#65533;&#65533;&#65533;&#65533;"&#65533;&#65533;&#1440;g&#65533;&#65533;P&#65533;&#65533;&#65533;&#65533;~e.&#65533;j&#65533;&#65533;&#65533;%&#65533;&#65533;kX&#65533;	&#65533;&#276;&#65533;&#65533;Yr&#65533;&#65533;N&#65533;&#65533;	&#65533;&#65533;P^&#65533;P&#65533;%&#65533;F&#65533;4o&#65533;&#65533;>rm&#65533;n&#65533;Q&#65533;&#65533;\&#65533;&#65533;X&#65533;&#65533;@&#65533;w=jM&#65533;&#65533;Q&#65533;&#65533;K&#65533;&#65533;&#309;2m&#65533;&#65533;&#65533;&#65533;&#65533;C
7sP&#1122;&#65533;d=;uW=i&#65533;&#65533;lU&#65533;*&#65533;&#65533;&#1973;U_&#65533;&#65533;?6&#65533;
&#65533;&#65533;&#65533;X5<7&#65533;;&#65533;wR&#65533;&#65533;&#65533;&#65533;&#65533;&#65533;&#65533;N<&#65533;[&#1517;<V&#65533;&#65533;&#65533;&#65533;&#65533;4&#65533;&#65533;585W&#65533;&#65533;&#65533;&#65533;&#65533;&#65533;&#65533;Pn&#65533;u'&#65533;F&#65533;z&#65533;5.&#65533;bd&#65533;&#65533;&#65533;P&#65533;&#65533;V&#65533;&#65533;$a&#65533;&#65533;p}EM&#65533;&#325;&#65533;&#65533;&#65533;UwzQ&#65533;<&#65533;U%&#65533;Q]&#922;&#65533;&#65533;m&#65533;&#65533;2&#65533;_&#65533;T&#65533;&#65533;&#65533;IQ&#65533;&#65533;&#65533;
&#65533;n&#65533;&#65533;&#65533;hZ_,&#65533;v&#65533;x&#65533;&#178;up&#65533; q&#65533;0&#65533;&#65533;z&#65533;&#65533;&#65533;55&#65533;&#65533;&#65533;&#65533;&#65533;"<M&#65533;z&#1507;Ks&#65533; '&#65533;5&#65533;&#65533;&#65533;8&#65533;&#65533;u&#65533;|&#65533;,F#/&#65533;%M&#65533;&#65533;&#65533;&#65533;&#65533;&#65533;&#65533;s&#65533;V&#65533;R&#65533;M&#65533;&#65533;h&#65533;&#65533;&#65533;
I&#65533;_Q&#65533;&#65533;i&#65533;#x&#65533;&#65533;&#65533;e&#65533;&#65533;%&#65533;&#65533;MUxg&#65533;&#65533;&#65533;z&#65533;&#65533;f&#65533;&#65533;<&#65533;S&#65533;&#65533;&#1017;&#65533;&#65533;&#65533;&#65533;j&#65533;&#65533;&#65533;I&#65533;'|U%%&#65533;o3E&#65533;&#65533;#&#65533;R	&#65533;&#65533;&#65533;&#65533;&#65533;&#560;&#65533;&#65533;I&#65533;'&#65533;0&#65533;
&#65533;zTN&#65533;4n&#65533;f&#65533;.z&#267;&#65533;UeB&#1384;&#65533;&#65533;hri&#65533;&#65533;(&#65533;&#65533;GJ&#65533;&#65533;NzV&#65533;SL+&#65533;ZF&#65533;FN&#65533;f&#65533;&#65533;Q5&#65533;=&#65533;}&#65533;&#65533; {V&#65533;&#1116;&#65533;&#65533;&#65533;&#65533;&&#65533;&#65533;&#65533;&#1242;&#65533;&#65533;&#65533;c&#65533;J&#65533;`&#65533;&#65533;-&#65533;&#65533;	3&#65533;]=&#65533;&#65533;&#65533;&#1434;9&#65533;p+&#65533;H1&#65533;&#65533;[&#65533;<&#65533; &#201;&#917;e&#65533;&#65533;&#65533;2h&#65533;&#2006;&#65533;&#65533;kh&#65533;&#65533;c^Z&#1776;&#65533;	!&#65533;`w&#65533;9!PXsF&#65533;v&#65533;G&#65533;H&#65533;"&#65533;\Fe=v:1&#65533;&#65533;X8{:;&#65533;&#65533;&#65533;&#65533;&#65533;-&#65533;&#65533;>&#65533;&#65533;&#65533;W&#65533;&#65533;HB&#65533;j&#65533;&#65533;Kt&#65533;&#65533;i&#65533;&#65533;/&#65533;&#65533;&#65533;&#65533;&#65533;&#5462;&#65533;&#65533;&#65533;S&#65533;.z&#65533;q&#65533; $&#65533;~M+&#65533;(&#65533;9!>&#65533;Y&#65533;5&#1702;&#65533;&#65533;8K&#65533;@&#65533;i&#65533;R@z&#65533;/&#65533;h&#65533;&#65533;H&#65533;61R&#65533;&#65533;&#65533;&#1940;)&#65533;&#65533;&#65533;I&#65533;&#65533;&#65533;&#65533;ZkIM(&#65533;JiR*yQ\&#65533;$&#65533;&#65533;U&#65533;U&#65533;&#65533;&#65533;&#65533;&#65533;&#65533;&#65533;j\Qq&#65533;z#ri&#65533;&#65533;&#65533;&#65533;|&#65533;&#65533;&#65533;Gg&#65533;Y&#65533;6&#65533;z&#65533;(+&#65533;fv&#65533;3&#65533;V#+&#65533;&#65533;&#65533;&#1776;&#65533;L&#65533;&#65533;&#65533;x&#65533;&#1199;&#65533;&#65533;&#65533;E&#65533;&#65533;&#65533;*I&#65533;&#65533;&#65533;&#65533;C&#65533;j&#65533;&#65533;&#65533;&#65533;l&#65533;&#65533;&#65533;&#65533;&#65533;;$&#65533;&#65533;qV&#65533;s&#65533;&#65533;&#65533;q[&rIjF&#65533;&#65533;4c&#1181;&#65533;l&#65533;K&#65533; &#65533;&#65533;Vv('k`UT&#45748;4BOLv&#65533;z&#65533;:&#65533;5ae&#65533;&#65533;BW&#65533;sL&#65533;&#13285;7q'&#65533;M&#65533;-&#65533;=&#65533;&#1754;i_z&#65533;&#65533;&#1276;&#65533;&#65533;&#65533;&#65533;P&#65533;j&#65533;A&#65533;zk&#65533;&#65533;&#65533;wdg5(<&#65533;i&#65533;-&#65533;OZ\&#65533;&#65533;v&#65533;R&#65533;&#65533;&#65533;&#65533;&#65533;&#1005;&&#65533;h&#65533;&#1220;N&#65533;&#65533;T&#65533;-&#653;&#65533;&#65533;o&#65533;&#65533;R&#65533;0&#65533;&#65533;2&#65533;&#65533;I&#65533;&#65533;^&#65533;&#65533;)I&#65533;&#65533;+&#65533;&#65533;&#65533;&#65533;:L&#65533;&#65533;&#1043;u&#65533;:	&#65533;p)T%NPN&#65533;8&#65533;&#65533;&#1784;&#65533;&#65533;Q&#65533;zT8)&#1808;5.&#65533;z`F&#65533;&#65533;4n&#65533;$qX&#65533;&#65533;e&H&#65533;&#65533;O*&#65533;4&#65533;n&#65533;&#65533;&#65533;3NP+v4&#65533;&#65533;T8&#65533;)&#65533;Um&#65533;&#65533;&#1324;>b&#65533;n)&#65533;&#65533;unjEz&#65533;&#65533;&#65533;ax 5X=H&#65533;C)&#65533;n&#65533;wR&#65533;&#65533;ID&#65533;&#65533;Q&#65533;&#65533;&#65533;&#65533;\&#65533;u&#65533;&#65533;&#65533;M&#65533;7R&#65533;sAjb&#65533;>&#65533;B&#65533;&#65533;:&#65533;&#65533;%&#65533;J&#65533;&#65533;Fi&#65533;&#65533;&#65533;&#65533;<&#65533;&#65533;DR&#65533;&#65533;J&#1437;Gt&&#65533;P_<'l&#65533;&#65533;&#65533;j&#65533;4s&#65533;]&#65533;&#65533;&#65533;p&#65533;lrIl&#1763;$&#65533;&#65533;,V&#65533;&#214;j&#65533;9&#65533;gF\&#65533;]&#65533;&#65533;&#65533;&#65533;&#65533;&#65533;&#65533;d&#65533;&#1465;K&#65533;&#65533;&#65533;#&#65533;&#65533;&#65533;&#65533;&#65533;&&#65533;)o,&#65533;C&#65533;y&#65533;&#65533; 
&#65533;,nY&#65533;&#65533;*s&#65533;c&#65533;&#65533;&#65533;&#1522;&#65533;&#65533;&#65533;&#65533;8n!5&#65533;&#65533;&#65533;e	 q&#1546;&#65533;&#65533;6&#65533;
&#65533;&#65533;&#65533;&#65533;&#65533;,&#65533;g^/ &#65533;&#65533;&#65533;&#41510;a&#65533;P&#65533;&#65533;^&#65533;w&#65533;&#65533;0&#65533;&#65533;&#65533;&#65533;&#65533;&#65533;&#65533;&#65533;qvdqP5I'&#65533;@Nkd&#65533;v&#65533;1&#65533;O&#65533;&#65533;&#65533;"&#65533;F&#65533;&#65533;L9&#65533;&#65533;&#65533;Q&#65533;&#65533;&#65533;&#65533;*'aP&#65533;&#65533;&#65533;j3(&#65533;&#65533;&#65533;I&#65533;&#65533;PGzr&#65533;U&#65533;bU&#65533;&#65533;L&#65533;&#65533;=jt&#65533;(&#65533;&#65533;K&#1252;&#65533;&#65533;&#65533; &#65533;['Qi"&#65533;l,wXW&#65533;&#65533;&#825;}&#65533;n{X|iG&#65533;&#65533;&#65533;&#65533;J&#65533;&#65533;&#65533;&#65533;{t&#65533;z&#1192;HS&#65533;w&#65533;&#65533;&#65533;&#65533;&#65533;&#710;&#65533;&#65533;&#65533;&#65533;&#65533;&#65533;U&#65533;&#65533;q&#65533;&#65533;&#65533;&#65533;TK&#65533;&#41004;g-Y6&#65533;&#65533;&#65533;N:&#1288;&#65533;&#65533;&#65533;&#65533;&#1203;&#65533;_U<y)&#65533;&#65533;T&#65533;&#26028;@&#65533;
c&#65533;&#65533;g&#65533;z&#65533;&#65533;&#65533;&#65533;&#65533;&#65533;&#65533;t&#65533;7&#65533;&#65533;&#65533;&#65533;6&#65533;pL&#65533;&#65533;=*&#65533;zU&#65533;8&#65533;&#65533;&#65533;h&#65533;3)REC&#65533;y@v&#65533;D
i&#1418;&#65533;1t&#65533;]&#65533;&#65533;5&#65533;5OSS8&#65533;&#65533;kHI&#65533;*&#65533;Q!l&#65533;4I&#65533;&#65533;&#65533;&#65533;&#65533;0A&#65533;n&#65533;`&#65533;OP&#65533;A&#65533;I&#65533;&#65533;)<S&#65533;&#65533;&#65533;&#65533;(8&#65533;e&#65533;&#65533;6iwT[&#65533;H_&#65533;&#65533;[&#65533;&#65533;a&#65533;Q0&#65533;u4&#65533;ZV2&#65533;&#65533;#u&#616;&#65533;Vw&#65533;}i&#65533;h&#65533;&#65533;2&#65533;&#437;&#65533;&#65533;&#1112;J&#65533;x&#65533;#&#65533;!&#65533;)&#65533;&#65533;&#65533;&#65533;V&#65533;ZBh&#65533;(&#65533;Q&#65533;&#65533;&#65533;&#65533;&#65533;&#65533;&#65533;&#26982;Z&#65533;E&#65533;&#65533;G/&#65533;#>&#2026;&#1768;&#65533;&#65533;&#65533;s_l&#65533;&#65533;m%T^N&#65533;j|&#65533;&#65533;&#65533;&#65533;&#65533;&#65533;&#65533;&#65533;&#65533;&#65533;W%a&#65533;B &#65533;&#65533;&#65533;J9AT,&#65533;&#65533;n,F(&#65533;`&#65533;g&#65533;&#65533;&#65533; &#65533;Y&#65533;j&#65533;f&#65533;&#65533;&#65533;*$&#65533;&#65533;b&#65533;4&#65533;&#65533;l&#65533;&#65533;&#65533;!&#65533;&#65533;Q&#65533;i|&#65533;&#65533;x&#65533;&#65533;$&#65533;AMg&#65533;y&#65533;jE&#65533;)#&#65533;3&#65533;)4&#65533;&#65533;N&#65533;&#65533;&#65533;z&#65533;&#65533;@&#65533;&#65533;&#65533;S&#65533;&#65533;+9;-Y&#65533;&#65533;&#65533;%$&#65533;Sd&#65533;&#65533;&#65533;7&#65533;jP&#65533;&#65533;&#65533;&#65533;#. 9&#65533;\&#65533;&#1214;&#65533;&#65533;&#21356;&#65533;Ci&#65533;&#65533;&#65533;j&#65533; &#65533;T&#65533;&#65533;&#65533;,NSOAF&#65533;Z&#65533;6&#65533;&#65533;&#1271;&#65533;8&#65533;U&#65533;&#65533;&#65533;Sc&#65533;&#65533;&#65533;&#65533;&#65533;&#65533;&#65533;&#65533;B&#65533;&#1296;&#65533;9&#65533;&#65533;b:h&#65533;&#65533;y&#65533;sC&#65533;!<
&#65533;;&#65533;]&#1390;&#65533;h&#65533;~&#65533;&#1809;&#1431;s&#65533;&#65533;cI&#65533;&#65533;&#65533;;w&#65533;zp&#65533;&#65533;2i&#65533;H&#65533;&#65533;*&#65533;O&#65533;H&#65533;&#65533;R&#65533;&#65533;&#65533;&#65533;&#65533;&#65533;81&#65533;&#65533;&8&#65533;(&#65533;}(&#65533;&#1954;&#65533;&#65533;&#65533;&#65533;&#65533;&#65533;&#65533;&#65533;3&#1435;&#65533;h&#65533;&#65533;O&#65533;&#65533;&#65533;&#65533;4n&#65533;a&#1823;}&#65533;&#1568;74X.O&#65533;&#65533;z7&#65533;Y&#65533;&#65533;E&#65533;&#65533;&#65533;C&#65533;&#65533;NS@\&#65533;&#1428;j&#65533;&#65533;&#65533;O&#65533;U9&#65533;U&#65533;u&#65533;j&#65533;:&#601;6&#65533;&#65533;&#65533;&#1136;&#65533;wad&#65533;+y8&#65533;;&#65533;&#65533;Z&#65533;|&#65533;&#65533;{:&#65533;&#65533;=JJO&#65533;h&#910;h&#65533;&#65533;ln=&#65533;&#65533;5}+n&#65533;&#65533;OJ&#1394;&#65533;&#65533;Dr&#65533;&#65533;&#65533;6	2mnGc&#65533;_&#65533;&#65533;3&#65533;&#65533;&#65533;P&#65533;&#65533;=&#65533;&#65533;9&#65533;B^&#697;&#65533;&#65533;Q<&#65533;&#65533;j&#65533;&#65533;\{&#65533;u&#65533;&#65533;RT&#65533;&#1464;&#1787;W&#65533;&#65533;&#65533;&#65533;=+,&#65533;;&#21667;]&#1631;C&#65533;&#65533;S&#65533;&#65533;&#65533;R2'&#65533;&#65533;&#65533;&#65533;Z&#1202;&#65533;&#65533;&#65533;&#1733; &#65533;W&#65533;&#1192;&#65533;+&#65533;|&#65533;"&#65533;&#65533;J&#65533;&#65533;&#65533;Mf&#65533;0i&#65533;&#65533;f&#65533;&#65533;&#65533;Z&#65533;BV~I&#65533;L&#65533;&#65533;Yi&#65533;&#65533;31&#65533;&#65533;~fOZf&#65533;&#65533;&#65533;hJI&#65533;S#j&#65533;{&#65533;&#65533;&#65533;
*g5mJ&#65533;&#65533;&#65533;4PZ&#65533;&#1200;&#65533;&#65533;&#65533;&#65533;&#65533;;k&#65533;&#1196;v&#65533;&#846;:&#65533;J&#65533;&#65533;~b&#65533;/gKs&#65533;(&#65533;&#65533;&#65533;)&#65533;Z&#65533;&#65533;6&#737;aZ&#65533;,pG&#65533;&#65533;R&#65533;&#65533;;h&#65533;&#65533;oZ&#31663;$&#65533;s&#65533;&#65533;&#65533;$s&#65533;lA&#65533;x&#65533;&#65533;x&#65533;8R&#1785;&#65533;y&#65533;&#65533;&#65533;&#65533;&#65533;&#65533;0A&#65533;-&#65533;Y&#65533;@&#65533;Hg&#65533;&#65533;&#65533;&#65533;&#65533;&#65533;&#65533;&#65533;4^\&#65533;&#65533;	&#65533;&#65533;&#65533;S&#65533;&#65533;1&#65533;&#65533;&#65533;yJ&#65533;-I7&#65533;D&#1233;&#1195;&#65533;&#65533;Zi9q&#65533;3&#65533;&#65533;Bo<&#1238;a&#65533;&#65533;Q&#65533;&#1697;25&#65533;&#65533;&#65533;&#65533;&#65533;&#65533;&#26074;1&#65533;&#65533;RY&#65533;z&#65533;^\&#65533;&#65533;&#65533;&#1628;&#65533;QJ&#65533;&#65533; 4&#65533;&#65533;5@&#65533;I&#65533;&#65533;&#65533;&#65533;&#65533;x&#65533;\&#65533;N0*&#65533;&#65533;&#65533;1&#65533;&#65533;j&#341;&#65533;&#65533;&#65533;&#65533;`{`qZ*j
&#65533;&#65533;U&#65533;Wh&#65533;B&#65533;&#65533;|&#474;h&#65533;\&#65533;&#65533;&#65533;c"\&#65533;&#65533;U&#1297;&#65533;&#65533;\Td&#65533;e9N&#65533;D&#65533;	&#65533;R&#65533;,A&#65533;%&#65533;B&#65533;&#65533;&#65533;Z#]&#65533;w;g&#65533;+7v&#65533;&#65533;M+&&#65533;&#65533;&#65533;2&#65533;85=&#1810;&#1790;&#461;&#65533;&#65533;u&#65533;&#65533;eq*&#65533;&(MTV&#65533;&#65533;&#65533;&#1974;&#65533; &#65533;NM&#65533;\&#65533;*&#304;&#65533; &#65533;&#65533;&#65533;&#65533;BETiI&#65533;Q&#65533;&#65533;2&#65533;+&#1308;&#65533;&#65533;#5<&#65533;f&#65533;&&#65533;B&#65533;n&#65533;&#65533;n &#65533;&#65533;9&#65533;&#65533;7&#65533;%W).&#65533;]&#65533;rM7&#65533;@&#65533;V#&#65533;&#65533;&#65533;&#65533;4&#1229;!&#65533;&#65533;&#65533;&#1418;\Q&#65533;!&#65533;&#65533;&#65533;I&#65533;E'`&#65533;4b&#65533;*,R&#65533;RR&#65533;LR&#65533;&#65533;&#65533;&#65533;E&#65533;,>a))h"&#65533;0&#65533;&#65533;&#65533;t&#65533;&#65533;&#65533;&#65533;!&#65533;s&#65533;&#908;qHsJ&#65533;s&#65533;n?7 zU&#65533;&#65533;"U&#65533;$&#65533;&#1971;(&#65533;gIKs&#65533;&#65533;!&#65533;b&#65533;]&#65533;&#65533;8&#65533;&#65533;MA&#65533;S&#65533;SYt&#65533;&#65533;&#65533;j&#65533;3[&#65533;j@&#65533;&#65533;y&#65533;&#65533;&#65533;t&#990; &#65533;V&#1162;^&#65533;1&#65533;&#65533;&#65533;&#65533;v8s&#65533;*h&#65533;*&#65533;&#1440; &#65533;&#65533;=A&#65533;&#65533;3&#65533;h&#1180;&#65533;&#713;&#65533;&#1191;&"&#65533;3&#65533;x&#65533;&#65533;#&#658;MY&#65533;&#65533;I#'$0<&#65533;$&#65533;[&#65533;&#65533;-&#65533;&#65533;&#65533;W `&#65533;e&#65533;&#65533;&#65533;&#65533;U&#370;C&#65533;&#65533;Lm&#65533;&#65533;sD&#65533;39_&#65533;?&#65533;J&#65533;&#65533;&#65533;&#65533;WZ0NYpicH&#1353;#&#65533;&#65533;E&#65533;2&#65533;D&#65533;&#65533;&#65533;r&#65533;&#65533;V(&#65533;&#65533;T&#65533;EK&#65533;&#65533;&#65533;&#65533;z&#65533;P&#65533;&#65533;&#65533;|&#65533;&#65533;&#65533;&#65533;3&#65533;7&#65533;&#65533;t&#65533;&#65533;sV&#65533;&#65533;r&#65533;$-M&#65533;&#65533;0&#65533;ilSQ&#65533;&iI&#65533;&#1219;P&#65533;)g4&#65533;&#65533;3u&#65533;i&#65533;&#65533;&#65533;L-&#65533;I&#65533;@N&#65533;&#1315;&#65533;UVLS&#65533;&#65533;.&#65533;+y&#65533;&#65533;`&#65533;#&#65533;k84+&#65533;&#65533;d(#&#65533;&#65533;&&#65533;=1P&#65533;&#65533;<&#65533;&#65533;&#65533;z&#1382;&#1068;&#65533;64&#65533;lZ&#65533;&#65533;w&#65533;<9&#65533;Wv&#65533;Ve&#65533;X&#65533;&#65533;&#65533;*+mNKi&#65533;ICU&#65533;rZB&#1722;&#65533;&#65533;MrT&#65533;&#1446;&#65533;F&#65533;;ox&#65533;&#65533;&#65533;J&#65533;&#65533;&#65533;&#65533;&#65533;.&#65533;&#65533;&#1034;&#373;&#65533;&#65533;&#65533;A&#65533;P&#65533;Giv&#65533;&#464;AR9&#65533;E&#65533;7&#65533;&#65533;a}m&#65533;F&#65533;noW/&#65533;&#65533;&#65533;~&#65533;s&#65533;u{) r&#65533;&#65533;&#65533;7p&#65533;&#65533;^&#65533;&#65533;i&#65533;2^T&#65533;&#65533;&#65533;Y&#65533;Z'f&#65533;a&#65533;&#65533;|&#65533;W&#65533;T&#65533;&#65533;&#65533;V&#65533;&#65533;&#65533;P&#65533;&#65533;R&#31225;&#65533;2&#65533;&#65533;&#54941;d!&#65533;H0&#1298;/q_}&#65533;&#65533;B&#65533;T&#65533;&#982;&#65533;&#65533;BM4V=*2&#65533;&#65533;&#65533;&#65533;4&#65533;&#65533;R8%&#65533;s&#1447;I3X&#65533;M&#65533;&#65533;J&#65533;A&#65533;&#65533;%vt&#1059;*&#65533;&#65533;&#65533;i&#142;Me&#1848;&#65533;&#65533;d&#1579;]H?&#65533;]&#65533;&#65533;d&#65533;w&#65533;1&#65533;&#65533;&#65533;&#65533;&#65533;&#65533;&#65533;&#65533;&#65533;&#65533;&#65533;&#1253;&#65533;&#65533;&#65533;k&#65533;&#65533;0&#65533;&#65533;&#65533;U&#65533;&#65533;F;X&#65533;&#65533;:
&#65533;&#65533;5h&#65533;b&#1700; &#65533;&#65533;&#65533;&#65533;&#65533;d/#&#65533;&#65533;&#65533;&#65533;2J*&#65533;#s&#65533;1&#65533;&#65533;\&#419;Qv&#65533;6%&#65533;&#65533;&#65533;B&#65533;&#65533;Zq&#65533;*&#65533;t&#65533;qq&#65533;&#65533;&#1178;n1&#1982;&#65533;&#65533;K&#65533;&#65533;&#65533;dky&#65533;&#65533;I&#65533;s&#1458;>&#1354;z\d&#65533;I&#65533;&#65533;5&#65533;&#1289;&#65533;#&#65533;&#65533;8&#619;&#65533;H1S)&#65533;|&#65533;&#65533;&#65533;=.-&#65533;Y&#65533;q&#1708;&#65533;\mq&#65533;&#65533;&#65533;d&#65533;&#65533;&#65533;&#65533;b&#65533;&#65533;&#65533;i&#65533;&#65533;'#y=&#65533;Gw&#65533;X&#65533;%&#65533;;&#65533;S&#65533;&#65533;&#65533;d,O&#65533;u&#65533;&#65533;v&#65533;&#65533;&#65533;N&#65533;]&#65533;5&#65533;:RVh&#65533;&#1404;?-&#65533;^dXu@&#65533;+&#65533;e9&#65533;&#65533;/&#65533;&#65533;&#65533;UZ&#65533;&#65533;iw&#65533;&#65533;&#65533;&#65533;
&#65533;j&#65533;&#65533;f#-Sw&#65533;&#65533;r!&#65533;
&#65533;&#65533;&#65533;H&#65533;&#65533;&#65533;h&#65533;k&#65533;&#65533;&#1197;Q+"#&#65533;FQ&#65533;&#65533;&#65533;+Ifj&#65533;&#65533;1&#65533;N&#65533;&#1828;y&#65533;&#65533;F&#65533;&#65533;&#1710;&#65533;\`&#65533;(&#202;&#65533;&#65533;&#65533;m&#65533;&#65533;&#65533;&#65533;OP&#65533;{&#65533;Ij&#65533;&#65533;&#65533;&#65533;&#65533;k&#65533;8&#65533;U4&#65533;&#65533;,z:&#65533;&#65533;&#522;&#65533;21&#65533;&#65533;5&#65533;#&#65533;&#65533;&#65533;&#1013;b*&#65533;&#65533;&#65533;&#65533;&#1166;A#&#65533;SV&#65533;6&#65533;f&#65533;q&#65533;M2{&#65533;f&#65533;b&#650;W&#65533;
&#65533;&#65533;&#65533;u&#65533;m&#65533;&#65533;<&#65533;&#1302;&#65533;w&#65533;&#65533;%&#65533;m&#65533;&#65533;&#65533;&#65533;&#65533;&#65533;B&#65533;!&#65533;&#65533;&#65533;&#65533;&#65533; ~&#65533;&#65533;Z&#65533;0&#65533;MY&#65533;B&#65533;&#65533;3&#65533;+&#65533;&#65533;&#1445;&#65533;j&#65533;eY$&#65533;Y&#65533;6&#65533;&#65533;L&#65533;&#65533;&#65533;&#65533;"V&#65533;u&#65533;&#65533;?
&#65533;&#65533; &#65533;&#65533;5H&#65533;
&#65533;&#65533;W,&#65533;&#65533;Y&#65533;&#1394;&#65533;6&#65533;&#65533;<&#65533;K&#65533;&#65533;&#65533;&#65533;E1&#65533;&#65533;&Q&#65533;>&#65533;W_&#65533;&#65533;}.u-&#65533;*+u u>&#65533;{J&#65533;&#1949;&#65533;tS&#65533;?J&#65533;>&#65533;`&#65533;&#65533;&#65533;&#65533;Yf"sq&#65533;&#65533;N&#65533;&#65533;&#65533;&#65533;&#65533;&#65533;|&#65533;mdS&#65533;^&#65533;&#65533;h&#65533;[ybU&#65533;&#65533;&#65533;Z&#65533;&#65533;SI&#65533;&#65533;C&#65533;g&#65533;t|qU&#65533;&#65533;&#190;&#65533;&#65533;&#65533;T&#65533;&#1645;W&#65533;&#65533;!F&#65533;#5uv&#65533;&#65533;&#65533;q&#65533;&#65533;M&#65533;`<&#65533;&#65533;&#65533;z&#65533;&#65533;&#65533;&#65533;&#65533;&#65533;&#65533;3&#65533;&#65533;S7m&#65533;&#65533;&#65533;UI&#65533;_h&#62122;&#65533;A&#65533;`&#1385;&#65533;[3S&#65533;~$@V&#65533;&#65533;&#65533;g&#65533;j&#65533;F&#65533;8&#65533;)Zr&#467;&#65533;I&#65533;23F&#65533;&#65533;&#1268;&#65533;&#65533;&#65533;fX&#1025;&#65533;W&#65533;&#1517;s&#65533;&#65533;pH~&#432;&#65533;"&#65533;]&#65533;:&#65533;&#65533;&#65533;4&#65533;&#65533;&#65533;&#65533;&#65533;m&#65533;&#65533;&#65533;&#65533;&#65533;&#65533;x&#65533;&#65533;&#65533;?&#65533;&#65533;&#65533;~&#65533;&#65533;ntG&#65533;&#65533;&#65533;&#65533;*#&#65533;&#65533;'e"&#65533;&#65533;&#65533;yE&#65533;{i
&#65533;[g%E&#65533;&#517;&#65533;Ej&#65533;&#65533;&#65533;&#65533;[&#65533;&#65533;O,_8&#65533;&#65533;0&#65533;&#65533;&#1576;`&#65533;M&#65533;5s&#65533;&#65533;&#65533;I&#65533;]&#65533;&#65533;&#65533;l1&#65533;&#65533;&#65533;&#65533;j&#65533;&#65533;:&#65533; &#65533;&#65533;,3XO1&#65533;&#65533;&#65533;&#65533;&#65533;&#65533;&#65533;&#65533;&#65533;[=E(Bx &#65533;&#65533;&#65533;&#65533;!s&#65533;&#65533;&#65533;&#65533;1&#65533;&#65533;Y&#65533;&#65533;u&#65533;&#65533;%&#65533;&#65533;&D&#65533;&#65533;p*&#65533;:&#65533;&#65533;g&#65533;%&#65533;&#1164;&#65533;;&#65533;&#65533;&#65533;y/&#65533;l?&#65533;&#65533;;x&#65533;&#65533;&#34028;{&#65533;&#65533;&#65533;}&#65533;y&#65533;&#65533;&#65533;&#65533;&#65533;&#65533;l&#65533;&#65533;&#65533;zT,k&#65533;&#65533;&#65533;&#65533;&#1102;&#65533;9&#65533;&#65533;&#1168;&#65533;1]&#65533;&#65533;3&#1832;&#379;&#65533;8P&#65533;vW&#65533;&#65533;&#1176;&#65533;"2)&#65533;&#65533;&#65533;&#65533;&#65533;kgs&#65533;&#65533;&q&#1466;&#65533;&#65533;&#65533;&#786; %M&#65533;&#65533;&#65533;sx5&#65533;&#65533;&#65533;J&#1111;&#65533;&#65533;,m&#65533;0&#65533;},q@&#65533;^=kV&#65533;E&#65533;&#65533;3&#65533;fJ/$&#65533;&#65533;C
G0`&#65533;&#65533;Lm&#65533;&#65533;&#65533;&#65533;&#1440;&#65533;&#65533;N&#65533;&#65533;&#65533;(&#65533;N&#65533;q&#65533;ZSi3"n&#65533;	&#65533;qU$&#65533;H&#65533;&#65533;Ys&#65533;#&#65533;H&#65533;fK&#65533;(i$W&#65533;}jXc&#65533;&#65533;&#1176;&#65533;&#65533;H&#65533;s&#65533;&#65533;=&#65533;H[&#65533;OL
&#65533;rV6&#65533;rH&#65533;h&#65533;&#65533;&#131;u2&#65533;`~Uv&#65533;&#1072;!&#65533;&#239;&#65533;&#65533;D&#65533;&#65533;:&#65533;z&#5429;&#65533;S&#1156;t&#65533;B&#65533;&#1814;jt38o&#65533;&#65533;=As&#65533;&#65533;UM&#65533;Dx5&#65533;&#65533;m{x&#65533;&#65533;sMu}&#65533;&#65533;&#65533;e-&#65533;&#65533;&#65533;`I&#65533;&#65533;&#65533;&#65533;qSfW2-np&#65533;&#65533;t&#65533;&#65533;u5H&#65533;&#65533;)&#65533; 9.j&#65533;t&#1289;K["&#65533;s|&#65533;&#65533;#v&#1941;&#65533;&#65533;i&#65533;&#65533;=&#65533;w&#65533;&#65533;?$Z&#65533;a$&#65533;qpi&#65533;&#65533;&#65533;6J%&#65533;&#65533;<&#65533;j&#65533;W
&#65533;8 &#65533;U:&#65533;Z"6&#1964;&#65533;&#65533;>&#1980;&#65533;/g'&#1453;&#65533;&#65533;q&#614;&#65533;&#65533;&#65533;'&#65533;&#65533;U&#65533;&#65533;&#65533;&#65533;&#65533;&#1146;69&#65533;&#65533;S_&#65533;X&#65533;&#65533;&#65533;E&#65533;{&#65533;&#65533;~U&#65533;&#65533;}&#1115;&#65533;g&#65533;2)z&#1353;/&#65533;a&#65533;&#65533;&#65533;IE&#65533;FO5&#65533;&#65533;#g&#65533;&#65533;&#65533;'&#65533;&#511;&#65533;&#65533;&#65533;&#65533;&#773;&#65533;&#403;&#1941;M/&#65533;&#65533;-K&#65533;&#65533;;&#65533;Y&#65533;&#65533;z	&#65533;&#65533;&#65533;k&#65533;&#65533;&#65533;&#65533;&#65533;Xd&#1320;F&#1107;&#1186;1M,I&#65533;&#65533;&#65533;W);\l<T-v&#287;z&#65533;E$&#65533;&#65533;(&#65533;&#65533;&#65533;&#1431;1I&#65533;&#65533;&#65533;&#65533;J-&#65533;94&#65533;&#65533;>t" 0&#65533;%&#65533;&#65533;ZI&#65533;I)V#&#65533;n&#65533;&#65533;&#65533;A&#65533;u&#65533;&#65533;r{&#65533;&#65533;&#1378;&#65533;.YlmY]&#65533;&#65533;#&#65533;TZ&#65533;&#65533;Oe*&#65533;V&#65533;&#65533;P&#46137;&#65533;&#65533;&#65533;&#65533;g@T&#65533;&#65533;W&#65533;&#65533;'&#65533;&#65533;&#65533;nve[+&#65533;&#65533;7&#65533;&#65533;&#65533;&#65533;&#65533;0&#225;&#65533;g&#65533;x&#65533;1&#65533;E{M&#58903;&#65533;&#65533;+&#65533;&#65533;&#65533;B&#65533;0&#225;&#65533;&#65533;&#65533;&#65533;*&#65533;*&#65533;&#65533;&#65533;a:9&#65533;&#65533;9ldqMe&#65533;M&#65533;)Fb&#65533;k&#65533;.2&#65533;|&#65533;/*2&#65533;.&#65533;.&#65533;i&#65533;&#65533;w ';=k3M&#65533;&#65533;&#65533;PgV&#65533;1&#65533;p&#65533;w&#65533;5&#65533;&#65533;&#648;&#1526;y5&#65533;o*&#65533;&#65533;4:&#65533;=&#65533;&#65533;&#65533;P&#65533;&#65533;l&#65533;&#65533;&#65533;&#65533;bI#v&#65533;u}im&#1060;d &#65533;&#65533;&#65533;&#65533;`D&#65533;b&#65533;&#65533;&#65533;\&#65533;&#65533;&#65533;$-&z&#65533;5&#65533;=&#65533;&#65533;&#65533;Ab1-sv&#65533;&#65533; &#65533;&#65533;&#65533;&#65533;&#65533;&#65533;;]S_&#65533;&#65533;&#65533;/r&#65533;&#65533;c&#65533;q&#65533;&#65533;&#65533;]&#65533;&#65533;&#65533;M&#65533;}}j&#65533;n&#65533;cJt&#65533;&#65533;/&#65533;&#65533;&#65533;&#65533;&#65533;!&#993;&#65533;&#65533;I&#65533;9&#65533;~d&#65533;,\&#65533;H&#65533;&#65533;UE&#65533;&#65533;)&#65533;*&#65533;&#65533;&#65533;&#65533;p&#65533;&#65533;&#65533;Z&#65533;^&#65533;T{&#65533;&#65533;5)&#65533;&#65533;?&#65533;C&#65533;{&#65533;&#65533;&#65533;&#65533;o=j&#65533;W&#65533;),E`7&#65533;&#65533;&#65533;1>yG&#65533;T&#65533;&#65533;&#65533;&#65533;&#65533;&#65533;"&#65533;+&#65533;5j+&#208;8&#65533;Y%u&#65533;O&#65533;&#65533;`&#65533;E'4&#65533;&#65533;r&#65533;&#65533;&#65533;&#65533;u&#65533;&#65533;t&#65533;&#65533;v[&#65533;&#65533;&#65533;Fp6&#65533;&#65533;&#65533;&#65533;R&#65533;&#65533;#&#65533;}&#65533;&#65533;&#65533;&#65533;&#65533;&#65533;c!&#65533;SK|&#824;&#65533;&#65533;&#65533;&#65533;j&#65533;+((&#65533;&#65533;&#65533;&#65533;
&#65533;l&#65533;&#65533;&#65533;&#65533;[&#1855;hu&#65533;&#65533;&#65533;&#65533;@s&#65533;Jl&#65533;&#65533;&#65533;dH]&#65533;t&#65533;oO&#65533; &#65533;&#65533;&#65533;A&#65533;&#65533;X|Cf&#65533;&#65533;8&#65533;)=&#65533;M=&#1643;&#65533;6&#1465;Q&#65533;&#65533;Xt&#65533;T*&#65533;&:t&#65533;v&#65533;\&#65533;C&#65533;F5&#65533;8&#65533;M'7&#65533;_&#65533;&#65533;&#65533;&#65533;uV&#65533;E&#65533;4U&#480;&#65533;i&#65533;&#65533;&#65533;j&#65533;%&#65533;&#65533;.&#65533;&#65533; z&#65533;&#927;[&#65533;&#65533;cR3&#1201;pSz&#65533;EQAY&#65533;&#65533;&#65533;&#65533;&#65533;&#65533;+jQ2&#65533;k&#805;&#65533;/&#65533;&#65533;&#65533;$&#65533;&#65533;
&#65533;5{&#65533;o&#65533;&G&#65533;Z&#238;&#65533;<I&#65533;x$&#65533;&#65533;&#65533;%&#65533;&#65533;&#65533;W&#65533;G&#65533;^&#65533;,&#65533;&#65533;&#488;&#65533;&#65533;&#65533;&#65533;&#65533;&#65533;R&#65533;b&#65533;&#65533;k&#65533;>&#65533;6="&#65533;Smv&#65533;P&#65533;/&#65533;c&#65533;r&#65533;&#65533;8&#65533;{&#65533;,&#65533;&#65533;&#65533;&#65533;%&#65533;*&#65533;&#65533;@=&#65533;(^&#65533;&#65533;&#65533;&#65533;&#793;Tr&#65533;&#65533;&#65533;&#65533;H&#65533;q&#65533;&#65533;&#65533;k(&#65533;p&#65533;&#65533;Lu5&#65533;Y]&#402;&#65533;w;s&#65533;k|&#65533;&#65533;&#65533;5&#65533;>\&#1181;|&#642;J&#65533;}&#65533;&#65533;&#65533;i&#65533;&#65533;[&#65533;vo<aT(&#65533;&#65533;&&#65533;&#65533;&#65533;&#65533;&#65533;Q&#65533;&#65533;&#65533;|F&#65533;6&#65533;W,8&#65533;%&#65533;&#65533;&#65533;oH"&#65533;!&#65533;&#65533;&#65533;&#65533;5cTuN&#65533;&#65533;&#65533;(&#65533;&#65533;tQ&#65533;~&#65533;&#65533;&#65533; w&#65533;R&#65533;4'pa&#65533;&#65533;&#65533;P:T$&#65533;U&#1714;Fs&#65533;j&#505;&#65533;4&#65533;d&#65533;88&#65533;&#65533;WO5&#65533;&#65533;&#65533;&#1932;j`&#65533;5g&#65533;&#65533;s&#65533;2n1H@"&#65533;xkD&#65533;&#65533;&#65533;&#65533;&#65533;&#65533;&#65533;B&#65533;&#27810;&#1412;&#65533;#HS&#65533;9&#65533;k~-n&#65533;%X&#65533;&#65533;~\&#65533;&#65533;&#65533;&#65533;&#65533;UD&#65533;&#65533;het&#65533;E5&#65533;C&#65533;&#65533;&#65533;&#65533;%&#65533;Tv&#65533;&#65533;&#65533;Z&#65533;&#65533;+&#65533;O&#65533;&#65533;G&#65533;|&#65533;$&#65533;&#65533;3&#65533;9&#65533;*x&#65533;&#65533;&#65533;K&#65533;=x&#213;lmJ&#65533;&#65533;q&#65533;T&#65533;J&#65533;&#65533;&#65533;&#65533;<GdW+p&#65533;&#65533;P&#65533;&#1504;<	3&#65533;j&#65533;U&#65533;&#65533;/&#65533;/CbHm&#65533;&#729;U&#65533;&#65533;&#65533;hi&#65533;&#65533;t&#65533; &#65533;t&#65533;+&#65533;&#65533;&#65533;l2dn&#65533;j&#65533;^#&#65533;c\&#65533;&#65533;U"&#65533;&#65533;&#65533;:&#65533;&#65533;&#65533;&#65533;&#65533;&#1076;&#65533;[&#65533;&#65533; w:&#940;3\&#65533;&#65533;v&#65533;&#65533;u&#65533;Z&#65533;u&#65533;&#65533;$[R&#65533;}+%Z&#65533;&#65533;&#65533;&#65533;&#1134;&#65533;&#65533;&#65533;&#65533;r&#65533;!X&#65533;P[;36&#65533;&#65533;}k&#65533;&#65533;&#65533;4&#65533;K(&#65533;&#65533;ZP&#65533;&#65533;j`&#569;&#65533;M7^&#65533;U&#65533;&#65533;&#1925;&#65533;wf&#65533;![,&#65533;A&#65533;S&#65533;&#65533;&#65533;&#65533;1\&#65533;&#65533;&#65533;&#65533;&#65533;t&#65533;&#65533;&#65533;y&#65533;7&#65533;4&#65533;Sp&#65533;>&#39446;&&#65533;Ws_z)'&#65533;&#2000;*&#65533;&#1890;&#65533;&#65533;&#65533;&#65533;F&#65533;&#65533;&#65533;#&#1254;l&#65533;&#65533;&#65533;m5&#65533;&#65533;&#65533;&#65533;3&#65533;&#65533;
&#65533;&#65533;0&#65533; &#65533;&#65533;}&#65533;[z#&#65533;}Td&#65533;Tw%&#65533;-&#676;&#65533;V&#65533;/&#65533; a&#65533;&#65533;?&#65533;&#65533;H&#65533;&#65533;i&#65533;>U&#65533;>&#65533;&	&#65533;&#65533;a&#65533;[&#65533;_x&#65533;&#65533;3K c&#65533;"&#65533;&#1290;&#853;&#65533;&#65533;Q&#65533;sPM&#65533;	&#65533;&#65533;&#65533;&#825;&#65533;&#65533;J&#65533;&#65533;&#65533;&#65533;MD_&#65533;&#311;&#65533;l&#65533;U&#65533;3/J&#65533;&#65533;D8&#65533;&#65533;k&#65533;&#65533;3&#65533;&#65533;=&#65533;&#65533;&#65533;V)&#65533;RdVp&#176;&#65533;&#65533;!&#65533;W&#65533;&#1146;u&#1976;&#65533;*uF-&#65533;r&#65533;k&#65533;{&#65533;&#65533;&#65533;&#65533;2&#65533;&#65533;&#65533;&#65533;&#65533;&#65533;&#65533;T&#65533;2^&#1955;&#65533;E&#65533;&#65533;&#65533;&#823;D&#65533;G5&#65533;&#1684;&#65533;&#65533;&#65533;o&#46161;T&#65533;&#65533;dybI)&#65533;\&#65533;&#65533;&#65533;<&#65533;&#65533;&#65533;&#65533;&#65533;&#65533;&#65533;u&#907;$&#65533;C&#65533;&#65533;&#65533;U&#65533;&#65533;&#65533;%&#65533;&#65533;&#65533;&#65533;f&#1326;m &#65533;P&#65533;&#65533;4jM&#65533;(&#65533;c&#65533;U&#65533;nuV?z&#65533;&#65533;)&#65533;In$r&#65533;&#65533;Uf&#65533;\&#65533;&#65533; &#65533;[mJB&#65533;&#65533;Fop+JAJ&#65533;&#65533;N8?/CC&#65533;p&#65533;&#1708;~&#65533;
&#65533;&#65533;C&#65533;&#65533;&#65533;&#65533; &#65533;&#65533;O&#65533;&#65533;&#65533;i&#65533;/&#65533;d}&#65533;TM&#65533;&#65533;7&#65533;&#65533;rOt&#65533;C&#65533;&#65533;##=?&#65533;(&#65533;8F&#65533;&#65533;cQK%&#1113;&#65533;j&#65533;&#65533;&#65533; oZ&#1306;k&#65533;&#65533;;&#65533;&#65533;&#65533;&#65533;&#65533;RH&#65533;c&#65533;&#65533;&#65533;&#1204;Y&#65533;&#65533; &#65533;&#65533;&#65533;&#33771;&#996;Y&#65533;&#65533;&#65533;&#65533;* &#65533;`&#65533;&#65533;&#65533;n&#65533; &#65533;&#65533;P&#65533;&#65533;&#65533;&#65533;V.#&#65533;R&#65533;&#65533;&#65533;M4&#65533;=&#65533;&#65533;&#65533;&#65533;&#65533;&#65533;s&#65533;&#65533;<R&#65533;&#65533;W&#65533;&#65533;&#1070;&#65533;'CQ&#65533;u8&#183;=8&#65533;&#65533;&#65533;>&#65533;&#65533;&#65533;u&#65533;&#65533;&#65533;S]&#65533;&#65533;&#65533;94y&#65533;&#65533;j&#65533;&#65533;m18&#65533;*&#65533;D&#1891;s&#65533; 5KB[M}&#65533;Jk&#65533;oj7
qBW;&#65533;M5&#65533;pq&#65533;&#65533;5_X&#65533;&#65533;&#65533;&#65533;B&#65533;aU&#65533;&#65533;&#65533;&#536;.&#65533;&#65533;}v&#65533;m&#65533;#&#65533;yq&#65533;&#39710;7&#65533;&#65533;&#65533;&#65533;&#65533;J&#65533;&#65533;
$8&#65533;F&#65533;&#65533;G&#65533;>	&#65533;&#65533;&#65533;f&#65533;C63&#65533;&#65533;&#65533;?v&#65533;&#65533;&#65533;&#65533;&#65533;&#65533;&#1008;&#65533;&#414;&#65533;&#65533;Q&#65533;fV&#65533;&#65533;&#735;M&#65533;&#65533;Y&#65533;&#723;?&#65533;&#65533;&#65533;&#65533;&#65533; &#65533;&#65533;&#65533;&#65533;=&#65533;&#65533;o&#65533;JF9&#65533;J&#65533;M&#65533;<&#65533;&#65533;&#65533;q@&#65533;&#65533;&#65533;&#65533;N3&#1187;&#65533;C&#65533;&#65533;&#65533;C&#65533;S&#65533;E&#65533;zE`&#65533;6&#65533; &#65533;&#65533;&#65533;i#&#65533;&#65533;f&#65533;&#65533;&#65533;&#65533;&#65533;`&#65533;&#65533;c&#65533;&#65533;&#65533;5?&#65533;&#65533;&#65533;&#65533;jo1"YJ&#65533;&#65533;&#65533;0&#65533;6s(&#65533;1&#65533;&#65533;&#65533;&#65533;&#65533;&#65533;{h&#65533;&#65533;F}&#65533;&#65533;O)&#65533;&#65533;)L&#65533;&#65533;&#65533;,((&#65533;&#65533;
&#65533;&#65533;&#65533;&#65533;&#65533;&#65533;ad&#65533;UH&#65533;&#65533;&#65533;&#65533;ka&#65533;&#65533;y&#65533;&#548;&#65533;	H&#65533;ljWG&#65533;&#65533;#&#65533;&#65533;&#65533;*&#65533;&#65533;k&#65533;D&#65533;K&#65533;o&#773;\
&#65533;&#65533;&#65533;&#65533;<Nv&#65533;97&#65533;v>=O&#65533;>P&#65533;Xv&#65533;ua&#65533;J&#65533;&#65533;Q[&#65533;U&#65533;&#65533;U&#65533;(&#65533;v%XG&#32292;&#1324;&#65533;&#65533;2B&#65533;&#1353;&#310;&#65533;D}&#65533;&#65533;m5&#65533;kv&#65533;&#65533;&#65533;&#65533;<k&#65533;&#65533;&#65533;(&#65533;b&#65533;&#65533;i&#65533;&#65533;&#65533;.&#65533;]QBI&#65533;w&#65533;- &#65533;&#65533;&#225;&#65533;"c%&#65533;&#65533;$"&#65533;&#65533;V&#65533;&#65533;&#65533;`W5&#65533;^!&#65533;&#747;arGB+&#65533;&#65533;&#422;&#65533;$&#65533;?@&#65533;&#65533;&#65533;&#65533;&#1855;&#65533;ou&#65533;&#65533;K(!&#65533;&#65533;q&#2038;*&#65533;&#65533;,J&#65533;YC &#65533;pA?&#65533;&#65533;S&#65533;&#65533;&#65533;&#65533;&#65533;&#65533;]&#65533;&#65533;&#65533;W&#65533;&#65533;&#65533;&#65533;8&#65533;&#65533;W&#65533;Uk&#65533;&#1893;&#65533;&#65533;li|&#65533;&#65533;6&#65533;&#65533;&#65533;&#65533;&#65533;,&#65533;&#65533;&#65533;x&#65533;&#65533;&#65533;y&#65533;&#65533;&#65533;&#65533;&#65533;&#65533;&#65533;oSF]!&#266;&#65533;.&#65533;'p&#65533;$&#65533;&#65533;&#65533;&#1459;&#65533;&#65533;&#6354;x&#65533;&#65533;1&#65533;&#65533;Uv=>&#65533;&#65533;&#65533;&#1426;2&#65533;h&#65533;&#65533;"&#65533;,&#65533;&#65533;s&#65533;~&#65533;&#65533;Z&#65533;t&#1425;ZE&#65533;J &#65533;&#65533;&#65533; \&#65533;&#65533;&#65533;&#65533;&#65533;T&#65533;=&#65533;&#65533;zb&#65533;I&#65533;&#65533;&#65533;&#65533;r&&#65533;%&#65533;s$&#65533;&#65533;0&#65533;8&#65533;\U&#65533;&#65533;&#65533;]&#65533;&#65533;H>P&#65533;s&#65533;q&#65533;&#65533;&#65533;jY&#65533;&#65533;0&#65533;M&#65533;&#65533;p\v&#65533;9&#65533;O&#65533;&#65533;&#65533;p&#65533; iv&#65533;&#65533;;mR&#65533;&#65533;&#65533;&#65533;&#65533;N&#1380;&#65533;&#65533;3f&#65533;J/&#65533;T&#65533;&#65533;&#65533;&#65533;&#65533;/&#65533;f#&#65533;%]{y&#65533;0wz&#65533;&#65533;&#1177;t-2&#65533;&#65533;&#65533;p&#65533;&#65533;n&#65533;{Ui&#65533;&#65533;0&#65533;ta&#65533;qH&#1798;*T&#65533;&#65533;&#65533;99&#65533;&#65533;yc&#65533;&#29508;&#65533;&#65533;B&#65533;~`GR&#65533; pF1&#1747;&#65533;ST&#65533;&#65533;&#65533;&#65533;&#65533;&#65533;&#65533;&#1769;~U&#65533;&#65533;eB&#65533;@'&#65533;&#65533;&#65533;O&#65533;>&#65533;j&#65533;&#65533;&#65533;&#65533;)UVN	D&#65533;r&#65533;&#65533;&#65533;&#65533;&#65533;&#65533;;Ky$&#65533;&#65533;s1tEe$gnrG&#65533;&#65533;&#65533;N&#65533;&#65533;[&#65533;&#1726;&#65533;"3/&#65533;gl&#65533; &#65533;ZN&#65533;&#65533;g&4&#65533;N&#65533;?*&#65533;&#65533;&#65533;&#65533;&#65533;&#65533;ltWR&#65533;&#65533;&#530;&#65533;&#65533;&#65533;W&#65533;##&#65533;&#65533;_&#743;4&#65533;cQl&#65533;5&#65533;Uv&#65533;wrObp{&#65533;&#65533;+t&#65533;i&#65533;&#65533;&#65533;\3#&#65533; &#65533;A#&#65533;&#65533;'&#1247;&#65533;5&#65533;`&#65533;b&#65533;d*B&#65533;&#65533;)&#65533;&#1310;:&#65533;T&#651;&#65533;^&#65533;&#65533;&#65533;&#65533;&#65533;J7P7C&#65533;&#65533;&#65533;q&#65533;	&#65533;&#65533;I+&#65533;8&#65533;&#65533;He 4&#65533;\&#554;v&#65533;^&#65533;^&#65533;&#65533;
&#244;&#65533;h-&#65533;&#65533;>F&#65533;;&#65533;&#65533;_\&#65533;x&#65533;Y&#65533;H}&#65533;Q&#65533;&#65533;.&#65533;z&#65533;&#65533;&#65533;&#65533;&#65533;&#65533;b&#65533;&#65533;7&#65533;+&#1705;k&#65533;&#65533;L&#65533;&#65533;A2\$&#65533;HA&#65533;Un&#65533;&#65533;&#65533;&#65533;&#65533;U&#65533;X&#65533;&#65533;G*,[
&#65533;&#65533;&#65533;&#65533;u5F&#65533;&#65533;e&#65533;g&#65533;#;&#65533;&#65533;1&#65533;&#65533;&#65533;&#65533;&#485;O+&#65533;&#929;&#65533;&#65533;B&#65533;&#65533;	' &#65533;&#65533;x&#65533;;&#65533;&#65533;R&#65533;&#65533;f&#65533;Jkm&#65533; &#65533;&#65533;$&V&#65533;&#65533;aX%H&#65533;rOl&#65533;&#65533;$q&#65533;&#65533;&#65533;f&#65533;&#65533;	&#65533;8u&#65533;&#65533;&#65533;T&#65533;d&#65533;$I"q&#65533;H[vrs&#1502;&#65533;'&#65533;&#65533;&#65533;!g&#65533;&#65533;&#65533;E,@&#65533;v&#65533;ya&#65533;&#65533;~&#65533;&#65533;&#65533;t&#65533;SZi(&#65533;6&#65533;&#65533;&#65533; _&#65533;~&#65533;8&#65533;	&#65533;&#537;b\"&#65533;&#473;&#65533;&#1829;s&#65533;&#65533;=&#65533;S&#871;M/&#65533;&&#65533;WI&#65533;&#65533;&#65533;&#65533;&#65533;6&#65533;&#65533;F&#65533;&#65533;&#65533;&#65533; l&#65533;	_@8&#65533;&#65533;&#65533;&#65533;&#65533;$&#65533;A2&#65533;&#65533;gq&#65533;$rn&#65533;&#65533;;&#65533;A&#65533;&#65533;&#65533;J&#1277;&#65533;&#65533;&#65533;&#65533;&#65533;&#65533;&#65533;z&#65533;&#65533;	&#65533;&#65533;[:&#65533;oV(q&#65533;&#65533;&#65533;&#65533;'&#65533;#&#65533;&#65533;&#756;;P&#1816;&#65533;h&#65533;&#58130;s&#65533;nH&#65533;&#65533;&#1582;Y#&#65533;&#65533;&#65533;K&&#65533; &#65533;&#1351;&#65533;9&#65533;&#65533;&#65533;G5&#65533;&#65533;$R\&#65533;&#65533;k+l	&#65533;,Fq&#65533;&#65533;&#65533;&#757;5&#65533;4K&#65533;&#65533;f&#65533;m&#65533;L&#65533;&#65533;A$jB&#65533;&#65533;g\a&#65533;&#65533;&#65533;&#1703;&#65533;H4y&#65533;&#65533;&#65533;"&#65533;R6&#65533;&#65533;&#65533;&#65533;V!T&#65533;&#65533;S!&#65533;&#65533;&#65533;&#65533;|&#65533;t&#65533;I/&#65533;&#65533;&#65533;&#65533;<&#65533;bw``p&#65533;&#65533;^=&#65533;y.&#65533;&#1645;.I&#65533;&#65533;&#65533;_&#65533;&#65533;&#65533; &#1742;Hy&#65533;I&#65533;&#65533;&#65533; &#65533;&#65533; &#65533;Vd&#65533;\&#65533;&#65533;&#407;,B&#769;9&#65533;&#65533;p&#65533;&#65533;&#65533;P&#65533;&#65533;T&#65533;r&#65533;&#65533;E&#65533;G&#65533;	&#65533;&#65533;3&#1500;&#65533;&#65533;m&#65533;B&#65533;&#65533;&#65533;>8c&#65533;:&#65533;&#65533; &#65533;&#65533;E8&#65533;3&#65533;Fr&#65533;RF&#65533;i&#65533;&#65533;@$\&#65533;&#65533;&#65533;&#1783;Z&#65533;f&#65533;ZDwe&#669;&#65533; #&#65533; &#65533;M&#65533;&#65533;&#65533;Q&#65533;&#65533;&#65533; *&#65533;&#65533;&#65533;&#65533;&#65533;~&#65533;&#65533;&#65533;j&#1613;&#65533;&#65533;&#65533;;&#65533;&#65533;={&#65533;kH&#65533;k&#581;:1Sj+&#1521;`&#65533;&#65533;&#1174;&#65533;Y&#65533;&#65533;Ts&#65533; &#65533;&#65533;&#65533;&#1482;&#65533;&#851;v[&#824;&#65533;&#65533;&#65533;&#65533;&#65533;P'&#65533;&#65533;ou&#65533;l&#65533; &#65533;/\&#65533;&#511;^&#65533;8&#65533;&#65533;&#65533;Q&#65533;HeBJ&#65533;&#65533;&#65533;=&#65533;=&#65533;&#65533;h&#65533;&#65533;&#65533;SEB&#65533;I&#65533;&#65533;O&#65533;)ggWc3&#1720;&#1546;	L&#65533;&#65533;&#65533;H&#65533;4&#65533;/'K&#65533;QAm&#65533;N2&#65533;&#65533;&#65533;>&#65533;&#65533;&#65533;(&#65533;
4&#65533;&#65533;&#65533;m&#65533;.B2&#65533;&#65533;&#65533;&#65533;#&#65533;9&#65533;&#65533;U&#65533;Z&#1356;I$&#1091;&#65533;
J&#65533;8&#65533;;AJt&#65533;m&#65533;&#65533;"&#65533;&#65533;&#65533;&#65533;&#65533;Cd&#65533;u"&#65533;&#65533;&#65533;&#65533;&#65533; x&#65533;&#65533;&#65533;&#65533;&#65533;&#65533;$&#65533;B&#65533;&#701;[&#65533;&#65533;&#65533;x<f&#65533;.&#65533;l&#65533;7dX&#65533;2&#65533;&#65533;&#65533;&#65533;&#65533;&#65533;&#65533;&#65533;&#65533;>%&#65533;B&#65533;c&#723;&#65533;q&#65533;&#65533;&#65533;&#65533;&#65533;j&#65533;&#65533;&#65533;&#65533;&#65533;{&#65533;&#65533;&#65533;&&#1849;&#65533;&#65533;&#65533;	$V&#65533;&#65533;q&#65533;&#65533;&#65533;&#65533;*&#65533;L&#65533;P&#65533;&#65533;'&#65533;3#&&#65533;-&#65533;&#65533;&#65533;5t&#428;&#65533;<&#65533;&#65533;&#65533;&#65533;H&#65533;&#65533;G~x&#65533;&#65533;&#65533;&#65533;0G+l&#65533;&#65533;&#65533;)&#65533;>I9&#65533;&#65533;G`?#W'&#65533;S5B&#65533;[i+&#65533;U&#65533;hg&#65533;$HVKy[&#65533;r&#263;&#65533;&#65533;&#65533;&#65533;&#65533;&#65533;&#65533;&#65533;&#65533;G-&#65533;&#65533;(&#65533;&#65533;Y&#65533;7Pzu#&#65533;Z&#65533;e&#783;&#65533;&#65533;&#65533;H&#65533;9&#65533;&#65533;&#65533;C&#65533;&#1126;&#65533;#&#65533;&#65533;gX&#65533;&#65533;&#65533;&#65533;&#65533;&#65533;&#65533;#<d&#65533;j&#65533;&#65533;&#65533;&#65533;&#65533;&#1362;&#65533;&#65533;}&#65533;R&#65533;y&#65533;iO&#65533;&#65533;&#65533;	&#65533;&#65533;q&#65533;&#65533;8&#1013;W&#65533;YH&#9054;I#&#65533;)
&#65533;&#65533;r&#853;'&#65533;&#65533;&#1385;$&#65533;v&#65533;&#65533;tV\&&#65533;&#65533;&#65533;$&#65533;&#65533;&#65533;EH&#65533;V&#65533;^&#65533;&#65533;F'&#65533;6&#65533;&#65533;&#65533;&#65533;&#1884;c&#65533;&#65533;&#65533;V&#65533;&#65533;&#65533;&#1337;&#9874;V&#2039;&#1929;&#65533;&#65533;&#65533;Iw&#65533;&#65533;&#815;&#65533;&#65533;&#65533;K&#65533;&#65533;q&#1537;&#65533;X&#65533;&#65533;%E<&#65533;&#65533;&#65533;(G'&#65533;&#65533;.&#65533;&#65533;j&#65533;6&#65533;&#65533;&h&#65533;&#65533;&#169;&#65533;q&#65533;+s&#1278;;&#65533;&#1366;&#65533;&#65533;1&#65533;fen&#65533;&#65533;$&#65533;&#65533;rs&#65533;?&#674;t!d&#65533;e&#1189;~k>&#65533;&#65533;&#65533;&#65533;s&#65533;Kr&#65533;9f&#65533;&#65533;'&#65533;&#65533;=y&#65533;&#65533;Qw&#65533;&#65533;1:&#65533;L7F&#65533;&#65533;?Q&#1202;&#65533;&#65533;&#65533;&#65533;&#65533;&#65533;&#65533;&#65533;&#65533;&#65533;&#65533; &#65533;&#65533;&#65533;<&#222;H&#480;&#65533;y&#65533;X&#1892;i>&#65533;&#65533;&#65533;&#65533;1]&#65533;0&#65533;9&#65533;&#65533;*it&#65533;&#65533;&#65533;&#783;&#65533;9+&#65533;&#65533;&#45039;SIf
w&#65533;e&#65533;&#65533;b>&#65533;~Py&#65533;^&#65533;~5&#65533;&#65533;&#1716;&#65533;Y&#65533;h&#65533;&#65533;H&#65533;.s&#65533; j&#65533;-&#1810;Nck&#65533;&`&#65533;&#65533;&#65533;l&#65533;&#65533;'#&#65533;&#65533;&#65533;&#65533;V8LJ&#65533;&#65533;&#65533;&#65533;&#65533;V&#65533;l&#65533;E /&#65533;8&#65533;9&#65533;&#65533;%&#65533;&#65533;x&#65533;&#1091;&#65533;&#65533;&#65533;&#65533;7V&#65533;c/&#65533;Xm,&#65533;&#65533;&#65533;&#1195;&&#65533;&#65533;I s&#65533;G&#65533;<6NOOlu&#65533;&#65533;VE&#65533;&#65533;&#65533;&#65533;Mn&#65533;&#65533;&#65533;V&#65533;:&#65533;]&#65533;&#65533;*1&#65533;s&#65533;e&#553;m&#65533;0&#65533;y&#65533;&#65533;q&#65533;&#65533;e&#65533;&#65533;G^N&#65533; ;&#65533;qW,e}Ht-d&#65533;&#65533;&#65533;&#65533;}&#65533;oe&#65533;Y4I&#65533;<!Wj&#65533;&#65533;&#65533;&#65533;w&#65533;$%&#65533;&#65533;M&#65533;l&#65533;&#1310;+&#65533;&#65533;&#65533;&#65533;&#65533;D&#65533;&#65533;;&#65533;p&#65533;&#478;3&#65533;S&#65533;RN&#65533;&#65533;&#65533;&#65533;TuWeEV&#65533;&#65533;7&#65533;&#1759;B8&#65533;&#1459;&#65533;$&#65533;&#65533;4xnih&#65533; &#65533;+&#65533;:H&#65533;&#65533;&#65533;I&#65533;LY &#65533; 9&#65533;&#65533;&#65533;MmU&#65533;&#65533;^r&#65533;&#65533;)&#65533; &#65533;{&#65533;[\&#65533;W&#65533;&#65533;m#&#65533;&#65533;b&#65533;&#65533;&#65533;&#65533; &#65533;9&#65533;d&#65533;&#65533;&#65533;$&#65533;Y&#65533;&#65533;&#65533;&#65533;&#65533;&#65533;&#65533;d&#65533;&#65533;&#65533;<u&#65533;f&#65533;&#65533;oo&#65533;&#65533;&#65533;&#65533;X*&#65533;&#65533;M&#65533;&#65533;i&#65533;&#65533;GWf&#65533;whNH&#65533;~&#65533;&#1897;&#65533;&#65533;ng&#65533;%&#1700;x&#1742;&#65533;'&#65533;*&#65533;&#65533;&#1321;&#65533;&#65533;&#65533;&#65533;_r:u&#65533;5F*&#65533;&#65533;&#65533;&#65533;&#65533;H&#65533;8&#65533;&#65533; *@ &#65533;s&#65533;&#65533;~\S&#65533;>&#65533;&#65533;&#65533;&#1378;&#65533;&#65533;&#65533;&#65533;&#65533;&#65533;&#65533;&#1489;&&#833;&#65533;&#65533;&#65533;H'$&#65533;}&#65533;)&#65533;v]YVt&#65533;\g&#65533; &#65533;=&#65533;U?&#65533;G5&#65533;&#65533;&#65533;I&#65533;D,{H&#157;&#65533;9&#65533;_&#945;RX&#65533;&#65533;&#65533;V&#65533;2/&#65533;GV&#65533;&#65533;OO&#65533;U
&#65533;}Nya\&#65533;/&#65533;&#65533;&#65533;&#65533;\J&#65533;L&Ll&#65533;&#65533;&#65533;&#65533;&#65533;S&#65533;q<&#65533;&#65533;l&#65533;&#65533;&#65533;&#65533;}&#65533;&#65533;&#1375;=&#65533; &#65533;ss"&#65533;&#65533;I&#65533;9&#65533;&#65533;CH&#65533;&#65533;YU&#65533;&#65533;I&#65533;p&#65533;l`&#65533;O^&#65533;3I&#1279;CjX)]&#1915;&#65533;&#65533;&#65533;&#65533;7&#65533;&#65533;&#65533;H&#65533;&#65533;&#65533;H!&#65533;q&#65533;&#65533;&#65533;&#65533;&#65533;&#65533;R-&#65533;&#65533;&#65533;8u&#65533;&#1353;<&#65533;&#65533;&#65533;I&#65533;VM&#1370;&#65533;I&#65533;m&#65533;`^X&#65533;Q&#65533;p=;Vm&#65533;P&#65533;&#65533;&#65533;6&#65533;U&#65533; K&#65533;&#65533;&#65533;&#65533;i:q&#65533;&#65533;&#65533;&#65533;&#65533;&#65533;&#65533;&#65533;&#65533;&#65533;&#7817;&#65533;&#65533;&#65533;&#65533;&#65533;/ &#65533;s&#65533;<&#65533;4&#65533;kwp&#65533;&#65533;	^&#65533;&#65533;s&#65533;&#65533;&#65533;S&#65533;$&#65533;&#65533;4&#1678;H$&#65533;l&#65533;z&#65533;&#502;jMBv&#65533;&#65533;2Z&#1771;&#65533;+3c&#65533;&#65533;c8rF3&#65533;t&#65533;SpW&#65533;&#65533;&#65533;i
e)mw&#2039;&#65533;Kn&#65533;D&#65533;&#65533;&#65533;O&#65533;X&#65533;&#65533;s&#1278;9&#65533;&#65533;&#65533;yc&#65533;&#65533;&#65533;7E&#65533;H&#65533;&#65533;&#65533;&#1440;IIs&#65533;&#65533;&#65533;@&#65533;&#65533;d&#65533;&#65533;&#65533;?&#65533;&#1527;&#65533;&#65533;&#65533;&#65533;|&#288;&#65533;TL&#65533;&#65533;&#65533;\&#65533;&#65533;m&#65533;i&#65533;Jq&#65533;&#65533;t&#65533;&#65533;&#65533;&#59211;&#65533;Oh&#65533;F&#65533; &#65533;F&#65533;G9&#65533;&#65533;Zi7&#1075;y,&#65533;El.&#65533;$&#65533;&#65533;&#65533;&#65533;z&#65533;`&#65533;&#65533;-\&#65533;&#65533;&#1548;9&#65533;F?&#65533;&#65533;B&#65533;sM&#65533;h[&"*&#65533;&#1100;t&#65533;&#65533;&#65533;U(&#65533;&#65533;&#65533;&#65533;B&#65533;N&#65533;&#65533;&#1982;K&#65533;&#65533;&#65533;m&#65533;&#65533;'&#1703;
w V&#65533;&#65533;&#65533;&#65533;&#65533;8&#65533;I&#65533;&#311;&#65533;+&#65533;&#65533;V&#65533; l&#65533;&#65533;}8&#65533;&#65533;)&#65533;Gl&#65533; P&#1963;&#65533;&#65533;NFy&#65533;&#65533;F&#1604;&#65533;,&#65533;_&#65533;&#65533;&#65533;;{t&#65533;&#65533;&#65533;Z&#65533;O	(&#65533;6&#65533;&#65533;&#65533;&#65533;&#65533;d&#48067;$&#65533;g`&#65533;#&#65533;~'&#65533;aj&#65533;&#65533;&#65533;q&#65533;&#65533;&#65533;d
&#65533;/+&#486;:c&#65533;ki`E&#65533;&#65533;,HPDx&#65533;'&#65533;&#65533;&#65533;<j!&#65533;m&#65533;&#65533;|&#65533;&#65533;&#65533;&#1491;&#1820;c&#65533;&#65533;UNT&#1334;&#65533;+9GYY&#65533;&#65533;&#65533;S&#65533;&#65533;&#65533;&#65533;&#65533;&#1510;&#65533;;w0R~&#65533;&#65533;"j&#65533;5&#65533;&#776;&#65533;A&#65533;&#65533;&#1809;O&#65533;&#65533;&#65533;we%&#65533;N&#65533;&#1783;&#65533;&#1444;:Z&#65533;)|&#65533;;]&#65533;&#65533;2rG&#65533;&#65533;K&#65533;{&#65533;&#65533;&#65533;&#65533;&#65533;;&#65533;&#48830;&#1991;&#65533;&#65533;/&#65533;$TL&#65533;&#1715;&#65533;&#65533;#&#65533;?&#65533;4&#65533;^;&#65533;`&#65533; tm&#65533;&#65533;&#285;&#65533;&#65533;&#65533;&#65533;&#65533;{&#65533;im"&#65533;&#65533;&#65533;\#&#65533;&#65533;?&#763;&#65533;&#65533;&#65533;009&#65533;&#65533;&#65533;F&#65533;m&#65533;@@*&#65533;3&#65533;9&#65533;&#65533;&#65533;&#65533;z&#65533;Zi&#65533;#eA$&#65533;&#65533;&#65533;&#65533;&#65533;T&#65533;&#65533;LI2+I&#65533;0 &#65533;$&#65533;?&#65533;&#65533;i&#65533;&#716;o2&#65533;&#65533;7&#65533;*x&#65533;&#65533;&#65533;&#65533;&#65533;ZK&#65533;DFIL{&#785;&#65533;&#65533;z&#65533;}&#65533;<&#65533;2@&#65533;DKK&#65533;&#65533;`&#65533;Gf&#65533;9q&#65533;?:Rw&#65533;2&#65533;VA]K&#65533;}5&#65533;&#65533;&#538;&#65533;R&#65533;yp.7&#65533;&#674;>99&#65533;&#65533;j&#65533;<;&#65533;&#65533;D(&#65533;&#65533;&#65533;p&#65533;Oo&#65533;&#65533;XrNb&#65533;Z&#1705;I&#718;&#65533;&#65533;=&#65533;R&#65533;YdI&#65533;H&#65533;8&#65533;&#65533;&#65533;&#65533;2:q&#1242;&#65533;e&#1324;8&#65533;V&#65533;I&#65533;&#65533;[&#65533;&#1853;-&#65533;/#&#65533;,&#65533;&#65533;&#65533;]&#65533;&#65533;&#65533;&#65533;Nx&#65533;&#65533;&#65533;&#65533;^"&#65533;*[&#65533;x&#65533;&#65533;1$&I"&#65533;&#2013;&#65533;#?2&#65533;&#65533;&#65533;A&#65533;a&#65533;L&#65533;&#65533;&#65533;W&#666;5&#65533;&#65533;IT8&#65533;<&#65533;x&#65533;&#905;Q&#65533;&#65533;&#65533;&#65533;)&#65533;&#1275;&#65533;N&#65533;&#65533;&#65533;&#12107; vp&#65533;&#65533;>&#65533;&#65533;?Z&#65533;\@$*&#1265;8&#65533;W u&#65533;&#65533;&#65533;k&#65533;&#65533;h|&#65533;y&#65533;<a&#65533;&#206;&#65533;P	&#65533;&#1205;"&#65533;#k`&#65533;&#65533;1![h8&#65533;&#65533;=1&#65533;nx&#65533;&#65533;]&#65533;&#65533;Z&#65533;&#65533;&#65533;:&#65533; _#Fg&#65533;&#65533;&#65533;&#65533;y&#65533;4q3&#65533;|&#65533;&#65533;zn;zTb&#65533;&#65533;yRH&#65533;d&#65533;&2&#65533;0F[ &#65533;&#65533;&#65533;&#65533;?&{|$&#65533;&#65533;  &#65533;2z&#65533;&#65533;J&#65533;K&#65533;&#65533;&#65533;&#65533;y&#65533;z&#65533;&#65533;&#65533;1&#65533;S&#65533;R&#65533;&#65533;&#65533;J&#65533;&&#65533;k&#65533;oi&#65533;6/mn&#65533;&#65533;&#65533;Hv?&#65533;$&#65533;&#65533;&#65533;'3&#65533;4&#65533;&#65533;&#65533;&#65533;K:&#65533;l&#65533;&#1539;&#65533;$&#65533;t&#65533;?\&#65533;j&#65533;&#65533;D&#65533;&#65533;Zb&#65533;!&#65533;}&#65533;&#65533;&#65533;}j&#65533;s&#65533;&#65533;%&#65533;&#65533;Ss&#65533;&#65533;&#65533;e&#486;i&#65533;g}&#65533;&#65533;&#1255;)[u&#65533;~>&#65533;>&#65533;oR"9#&#65533;1&#694;&#1156;c9&#65533;?Ju&#65533;&#65533;&#65533;2&#65533;&#65533;&#65533;&#65533;'&#65533;8f=&#65533;>&#65533;&#65533;K{&#65533;&#65533;&#65533;=&#65533;Is"F
&#65533;&#65533;&#65533;8&#65533;x&#65533;j&#65533;&#65533;&#65533;&#65533;3[G&#65533;3&&#65533;)A&#65533;&#65533;&#65533;&#65533;&#65533;&#65533;&#65533;tZ\&#65533;&#65533;&#65533;SQ&#65533;&#65533;&#65533;&#65533;k3#C3&#65533;&#65533;!&#65533;c;&#65533;&#65533;&#65533;&#65533;o&#65533;)&#65533; a&#65533;g&#65533;G&#65533;c&#65533; -88&#65533;&#65533;_&#65533;g&#65533;&#65533;#PK&#65533;&#65533;04&#65533;p&#65533;{&#65533;3&#65533;b&#65533;&#65533;&#65533;o$&#65533;n&#65533;&#65533;&#65533;b&#65533;!ILg&#65533;&#65533;&#65533;T&&#1620;&#65533;&#65533;&#65533;&#65533;&#65533;.&#65533;&#65533;&#65533;&#65533;&#65533;R&#65533;&#65533;<c<&#65533;c&#1220;7&#65533;2&#65533;&#382;S&#65533;&#65533;&#65533;&#65533;Y&#65533;N&#65533;Y&#65533;F&#65533;p&#65533;v7l&#65533;&#65533;GQ&#65533;F&#65533;w%&#65533;&#65533;sHg&#65533;V&#65533;&#65533;v&#65533;&#65533;g&#65533;i&#65533;Y&#65533;&#65533;4&#65533;&#65533;.&#65533;&#65533;M&#65533;&#65533;&#65533;&#65533;y&#65533;&#65533;~&#65533;$&#65533;HUQ&#65533;&#65533;&#65533;s&#65533;9&#65533;&#65533;/'&#65533;&#65533;&#65533;p !&#65533;@&#65533;&#65533;&#65533;&#65533;y&#65533;T&#65533;n&#65533;Y'&#65533;m&#65533;&#65533;&#65533;&#65533;6G&#65533;&#65533;:&#65533;;&#65533;+w&#65533;4 O#cq'p&#65533;&#65533;&#668;(&#65533;&#65533;{&#65533;8+(;&#65533;~zu&#65533;&#65533;&#65533;&#65533;&#65533;u6&#65533;&#65533;h&#1783;&#65533; &#65533;&#65533;z&#65533;w&#65533;d&#65533;^L&#65533;&#65533;&#65533;&#65533;g&#65533;a&#65533;2Z&#65533;3&#65533;\&#658;&#65533;aC&#65533;Ia&#65533;&#65533;&#65533;8&#65533;&#65533;&#65533;Z&#65533;k&#65533;b&#65533;[Jaf&#65533;)&#65533;u&#65533;&#65533;s&#1203;&#65533;&#65533;&#65533;!B&#65533;&#65533;,&#65533;&#65533;&#65533;&#65533;~&#65533;E&#65533;&#65533;&#65533;	RRXdr&#65533;&#65533;&#65533;Uy&#65533;m&#65533;<Fp~f&#65533;0p:&#65533;&#1754;&#1013;&#65533;&#65533;'
X!(&#65533;UA&#65533;&#65533;y&#65533;B&#65533;jA&#65533;'"8C	P&#65533;&#745;&#65533;&#65533;&#65533;1&#65533;&#65533;&#65533;&#65533;&#65533;Y&#65533;*&#65533;!J\&#65533;n&#65533;&#65533; &#65533;&#65533; &#65533;&#65533;]F&#65533;&#65533;G&#65533;}&#65533;f=0GM&#65533;&#255;&#65533;P&#65533;&#65533;&#65533;n&#1703;&#65533;&#65533;k &#65533;J&#65533;&#65533;[&#65533;1[(W&#65533;&#65533;?(&#65533;&#65533;%&#65533;&#65533;7rH.>@&#65533;,qg&#65533;&#65533; &#65533;&#65533;&#65533;}&#65533;T&#65533;H&#65533;&#65533;6N&#65533;&#65533;&#65533;y&#2031;&#65533;U&#65533;v&#65533;<&#65533;^0&#65533;N&#65533;&#65533;&#65533;$&#65533;&#65533;G&#65533;&#65533;&#65533;_P&#65533;[&#65533;&#65533;&#65533;&#65533;&#65533; n&#65533;9&#65533;=_&#177;V&#65533;O&#65533;	&#65533;&#65533;&#65533;t&#65533;n#&#65533;z&#65533;&#65533;z&#65533;i&#65533;&#65533;&#65533;&#65533;&#65533;&#65533;&#65533;&#65533;b&#65533;&#65533;&#65533;<;&#65533;&#65533;&#65533;c&#65533;&#65533;&#65533;&#65533;#&#1385;:0&#65533;&#65533;4&#65533;&#65533;&#1979;&#65533;&#1071;&#65533;&#65533;RZ x&#65533;&#65533;&#65533;4&#65533;&#65533;&#65533;&#65533;&#65533;z6}&#65533;&#65533;U&#65533;&#65533;K&#65533;Kqt&#65533;&#65533;&#65533;E&#65533;$s&#65533;~}j&#65533;&#1465;]&#65533;&#65533;&#65533;E&#65533;&#65533;6#&#65533;&#65533;&#65533;2y&#65533;&#65533;s&#65533;M&#65533;\[&#65533;&#65533;/&#65533;&#65533;'y&#65533;,&#65533;&#65533;&#65533;;&#65533;&#1467;#N&#65533;&#65533;&#65533;&#65533;s&#65533;Th&#65533;&#65533;SMS&#65533;{.&#65533;&#65533;C&#65533;&#65533;c/<&#65533;^&#65533;&#65533;&#65533;=&#65533;&#65533;&#65533;&#65533;&#65533;&#65533;&#65533;b&#65533;4&#65533;P&#65533;&#65533;FL&#65533;&#65533;$.%&#65533;&#65533;6&#65533;&#65533;t&#65533;=&#65533;U&#65533;&#65533;&#65533;&#65533;-n&#65533;r&#65533;&#65533;&#65533;&#65533;H&#65533;&#65533;&#65533;b8&#65533;8&#65533;1&#65533;KK&#65533;seswe&#65533;y)&#65533;&#65533;&#65533;w&#65533;&#65533;zz{&#65533;;&#65533;&#65533;&#65533;}&#65533;&#65533;y&#65533;8S&#65533;&#65533;%M&#65533;n&#65533;&#65533;&#65533;&#65533;&#65533;tk&#65533;&#1506;O&#65533;&#65533;`&#65533;&#65533;l&#65533;&#65533;G&#65533;r[&#65533;~5VY&#28716;&#65533;d[g&#65533;<&#65533;&#65533;&#65533;W&#65533;$&#65533;&#65533;&#65533;Tu"&#65533;&#65533;&#65533;Hv&#65533;\H&#65533;&#65533;&#65533;&#65533;&#65533;&#65533;~&#65533;&#65533;&#1511;AV%&#65533;&#65533;&#65533;&#65533;P&#1334;&#65533;!&#1610;&#65533;&#65533;&#65533;u&#65533;&#65533;T&#65533;(&#65533;&#65533;k]&#65533;&#65533;&#941;)7&#65533;&#65533;&#65533;V}:&#65533;&#65533;m?&#65533;.DOn&#65533;&#65533;`-&#65533;K&#65533;&#65533;&#65533;J3&#65533;<0v&#65533;&#65533;V&#65533;]1RSt&#65533;Y&#65533;e;B &#65533;&#65533;&#65533;&#65533;&#65533;9&#65533;&#65533;u&#65533;&]GM&#65533;&#65533;&#65533;F&#1414;I&#65533;&#65533;E&#65533;&#65533;&#65533;&#65533;&#65533;&#1872;9&#65533;*&#65533;/y&#65533;&#746;&#65533;+M&#65533; Z&#65533;&:&#65533;8&#65533;&#1487;&#65533;&#1722;%{E&#65533;&#65533;&#65533;~~G&#65533;Z&#65533;&#65533;&#65533;-<&#65533;&#65533;&#1263;&#65533;]&#1269;u&#65533;;/&#65533;F&#65533;h&#65533;.&#65533;&#65533;R2N8&#65533;&#65533;&#65533;)o&#65533;&#65533;m&#65533;&#65533;&#65533;#&#65533;$n &#65533;;&#65533;Vv&#65533;>&#65533;m&#65533;f&#65533;=&#65533;&#65533;&#65533;&#65533;&#65533;&#65533;&#65533;&#65533;N1&#65533;
h&#65533;U&#65533;&#65533;&#65533;-&#65533;q+X&#65533;&#730;L&#65533;&#65533;&#65533;=&#65533;&#65533;gJ<&#65533;Eu&#65533;&#65533;t+
&#65533;I=l&#65533;&#65533;&#65533;&#65533;&#65533;&#65533;&#65533;&#65533;&#65533;/U&#65533;&#65533;&#1364;&#65533;&#768;!`@ (&#65533;}8&#65533;&#65533;&#65533;&#65533;hKb&#65533;&#65533;8&#65533;>&#65533;&#65533;&#65533;&#65533;&#65533;i&#65533;O&#65533;&#65533;K&#65533;&#65533;(IXy(&#65533;~&#65533;Is&#65533;&#65533;&#65533;&#65533;R&#65533;&#65533;j%&#65533;&#65533;ey&#65533;&&#65533;&#65533;&#65533;&#65533;&#65533;O\&#65533;9>&#65533;&#65533;&#65533;&#65533;M:&#65533;&#65533;&&#65533;&#65533;&#65533;&#65533;E}&#65533;&#65533;k&#65533;w&#65533;&#65533;m&#65533;&#65533;K{}o#&#1912;&#65533;,&#65533;\2&#65533;Hn;&#1244;&#65533;&#65533;
b&#65533;&#65533;\I
&#65533;&#1472;(&#65533;&#65533;&#65533;&#65533;&#65533;NO &#65533;N&#65533;&#65533;&#65533;&&#65533;&#65533;$-{icr&#65533;]&#65533;^z&#65533;&#65533;&#65533;z~B&#65533;&#1262;e&#65533;&#65533;o
&#65533;YB&#65533;&#65533;0X&#65533;<}8&#65533;&#65533;&#65533;&#65533;|&#1163;&#65533;&#65533;SP|&#65533;&#65533;&#65533;k&#65533;&#65533;<&#65533;&#65533;&#65533;&#65533;i&#65533;&#65533;&#65533;&#892;&#65533;&#65533;&#65533;9b2p	&#65533;9&#65533;&#65533;&#65533;&#65533;"34`&#65533;`#&#65533;&#65533;&#65533;&#65533;?n&#65533;&#11437;&#65533;#&#65533;)&#65533;i&#65533;&#65533;&#65533;&#65533;n&#65533;o&#65533;&#65533;&#65533;T&#65533;&#65533;&#65533;,qCh&#65533;V&#65533;U&#65533;y&#133;9&#65533;&#65533;&#65533;&#65533;&#65533;Md&#65533;&#65533;&#65533;&#65533;&#65533;&#65533;&#65533;&#65533;&#65533;+&#65533;&#65533;oO&#65533;vh&#65533;&#65533;&#65533;&#65533;;&#65533;&#65533;&#65533;&#65533; &#65533; wNG&#1489;Wm&#65533;W&#65533;K`+&#65533;Dc@&#65533;%&#65533; 8&#65533;y&#65533;&#65533;A$&#65533;2C,qf6&#65533;`+&#65533;g&#65533;&#65533;8
v&#65533;&#65533;\TKh&#65533;O,s,J%&#65533;&#65533;&#65533;&#65533;&#65533;;&#65533;&#65533;&#65533;&#65533;<&#65533;t&#65533;&#65533;%&#65533;&#65533; _&#65533;&#65533;8&#65533;>i)&#65533;7&#65533;&#65533;&#65533;_'&#65533;&#65533;&#1366;D{cG&#65533;I&#65533;&#65533;&#65533;c8&#65533;N	&#65533;&#65533;&#65533;i&#65533;&#1622;&#65533;PB&#65533;$&#65533;K&#65533;3r&#65533;N1&#65533;&#65533;&#65533;&#65533;j&#65533;&#65533;&#65533;1&#65533;&#65533;v&#65533;&#65533;&#65533;&#65533;&#65533;8h&#65533;&#65533;&#65533;&#65533;&#65533;&#65533;&#65533;n&#65533;+&#65533;idC&#65533;5&#65533;#&#65533;&#65533;$7%ON8&#65533;&#65533;5&#65533;&#65533;XN&#65533;X]%&#65533;&#65533;;&#1771;&#65533;&#65533;r&#65533;L&#1456;&#65533;&#590;&&#65533;&#65533;&&#1216;&#65533;p&#65533;&#65533;&#65533;&#65533;&#65533;&#65533;k&#65533;&#65533;d.&#65533;&#65533;6&#65533;&#65533;go=&#65533;&#65533;a&#65533;n&#332;3_[&#65533;2&#65533;&#65533;G&#1862;O&#65533;&#65533;9&#65533;&#65533;j&#1878;&#65533;$&#1244;Kh&#65533;DlBY&#65533;c&#65533;H&#65533;&#65533;VN&#65533;&#65533;&#65533;x&#65533;&#65533;&#65533;a&#65533;&#65533;U&#65533;&#65533;&#65533;w&#65533;sm!d&#65533;M&#65533;&#65533;&#65533;`&#65533;&#65533;)='&#65533;&#65533;29d&#65533;&#65533;&#65533;%&#65533;&#65533;Ir|1q&#1328;&#65533;&#65533;&#65533;dK&#65533;M;&#65533;i&#268;&#65533;@&#65533;W&#65533;g&#65533;&#65533;&#65533;:&#65533;&#1181;&#65533;&#65533;1&#65533;&#1780;&#65533;&#65533;&#65533;8&#65533;g(8&#65533;s<k&#65533;3-&#65533;q,&#65533;&#65533;m&#65533;&#65533;&#65533;An&#65533;y&#65533;'&#65533;J&#65533;|i&#65533;&#65533;&#65533;.&#65533;&#65533;&#65533;b>&#65533;&#65533;l&#65533;&#65533;&#366;B&#65533;&#65533;K&#65533;&#462;&#65533;&#65533;&#65533;MB&#65533;Ic&#65533;`&#1093;&#65533;)_&#65533;&#65533;&#65533;c ~&#65533;NhQw&#65533;&#65533;1&#65533;&#65533;F&#65533;wo&#65533;!&#65533;P&#65533;	&#65533;(&#65533;&#65533;&#65533;&#65533; &#65533;b1&#65533;<&#65533;{&#65533;P]]Om"&#65533;&#380;&#65533;&#65533;&#65533;&#982;H<&#65533;&#65533;&#65533;&#65533;&#65533;2sQO&#65533;&#1965;&#65533;&#65533;L&#65533;dbC&#65533;#z&#65533;_ZX$&#65533;&#65533;&#65533;&#65533;Y&#65533;EZS&#65533;&#65533;&#65533;&#65533;&#65533;&#65533;&#65533;&#65533;&#65533;&#65533;&#65533;&#65533;s&#65533;F0q&#65533;)>&#65533;&#65533;&#65533;&#65533;&#65533;~#&#65533;&#65533; K *;f9&#65533;)dq&#65533;p&#65533;&#65533;&#65533;Ns&#65533;*kk&#65533;B&#65533;&#65533;L;5Y!+&#65533;&#65533;s&#65533;&#65533;&#65533;&#65533;+,&#65533;&#65533;yi:&#65533;&#65533;EW!DFW$&#65533;T&#65533;&#65533;&#65533;x&#1000;&#65533;&#65533;k&#65533;]Cl-&#65533;n&#65533;&#65533;&#65533;&#65533;V&#65533;&#65533; &#65533;&#65533;&#65533;R)-_&#65533;&#65533;&#65533;ocUk;&#65533;&#65533;o&#65533;&#65533;&#65533;&#65533;&#65533;\&#65533;G&#65533;&#65533;(T&#65533;`/n&#65533;M&#65533;&#65533;y&#65533;&#65533;^k&#65533;Sn&#641;&#65533;&#65533;&#65533;<&#65533;&#65533;&#208;Gr&#65533;<&#65533;&#65533;Q&#65533;&#65533;Iu|&#65533;&#65533;&#65533;,&#65533;&#65533;&#65533;[&#65533;w4&#65533;&#65533;Q&#65533;&#65533;}>&#65533;&#65533;&#65533;&#65533;e{)&#65533;&#65533;G\&#65533;&#65533;&#65533;c&#65533;&#65533;&#65533;&#65533;#&#65533;_&#65533;>&#65533; &#65533;&#65533;&#65533;$&#65533;wk;_&#65533;&#65533;&#65533;&#65533;&#65533;&#1205;&#65533;kK&#65533;-&#65533;N5&#65533;&#65533;&#65533;)&#65533;[ib	Q&#65533;&#65533;&#65533;&#65533;&#65533;e&#65533;&#65533;[,&#65533;&#65533;&#65533;&#65533;p&#1780;d&#65533;M&#846;x&#37781;&&#65533;j&#65533;&#65533;ek&#65533;>&#65533;&#65533;&#65533;&#65533;&#65533;&#65533;&#65533;G&#65533;&#65533;&#65533;&#65533;^&#65533;^&#65533;u&#65533;&#65533;g&#65533;	!Y&#65533; &#65533;&#65533;&#65533;#&#65533;&#65533;_l&#65533;<&#65533;&#65533;&#65533;&#65533;&#65533;&#65533;Gk&#65533;5$&#65533;&#65533;&#65533;&#65533;&#65533;&#65533;&#65533;&#65533;Mo&#65533;+&#65533;d&#65533;&#65533;j&#65533;\)&#65533;&#65533;&#65533;6&#65533;F&#65533;G&#65533;&#65533;=;&#65533;&#65533;&#65533;&#65533;&#65533;&#65533;D&#65533;&#65533;k&#65533;U+#&#65533;&#65533;,v&#65533;@&#65533;:&#65533;&#65533;&#65533;7z&#65533;&#65533;PKU&#65533;9m-&#65533;&#65533;EL&#65533;&#65533;&#65533;&#65533;&#65533;&#65533;k&#65533;]N&#65533;&&#65533;X$M&#65533;j[&#65533;&#65533;&#65533;(s&#65533;&#65533;&#1205;&#65533;e&#65533;&#65533;&#65533;&#65533;.&#65533;#&#65533;F\&#65533;&#1645;-&#65533;Ky&#65533;&#65533;&#65533;-&#65533;&#65533;Z&#65533;Z&#65533;&#65533;&#65533;q+&#65533;{&#263;s&#65533;x&#65533;*&#65533;&#65533;5&#65533;&#65533;&#65533;&#65533;G&#65533;*F&#65533;&#65533;&#65533;c&#65533;&#65533;0 &#65533;&#65533;&#65533;g&#65533;z&#713;..^uF@T&#65533;&#65533;&#65533;t9&#65533;&#65533;&#65533;5&#65533;&#65533;Iomu-&#1298;&#65533;&#65533;%07&#65533;T&#65533;G~&#65533;&#65533;?d&#65533;&#478;Q&#65533;&#65533;&#65533;&#65533;1&#890;T&#65533;&#65533;'&#65533;&#65533;K&#65533;&#65533;&#65533;|&#65533;&#65533;&#65533;K&#65533;[&#65533;H&#65533;M&#65533;&#65533;&#65533;$h&#65533;&#65533;&#65533;z}*&#65533;&#65533;[&#65533;&#1916;p&#65533;y&#65533;H9&#65533;&#65533;&#65533; &#65533; &#65533;{9&#65533;N*&#65533;^jv&#65533;-&#1255;&#65533;Q
d&#65533;6#&#65533;x&#65533;&#65533;&#65533;&#65533;&#65533;-V&#65533;&#65533;Y&#65533;m&#65533;&#65533;n&#65533;&#65533;Y&#65533;8=&#65533;&#65533;F&#13973;Fvv&#65533;&#65533;&#142;>&#65533;G&#65533;&#65533;&#65533;&#65533;[w&#65533;i&#999;Gi{mi&#273;Z;I1&#65533;FF&#65533;I&#65533;&#65533;$.GFi&#65533;&#65533;&#65533;yQ.^&#65533;T&#65533;&#65533;&#65533;&#65533;F2G?&#690;t&#65533;k&#65533;&#1286;&#65533;&#65533;m&#65533;&#65533;&#65533; %x#&#65533;Q&#65533;:&#1303;z&#65533;I&#65533;<&#65533;\n&#65533;UVE&#65533;N&#65533;&#65533;9&#65533;$&#65533;G&#65533;&#65533;&#65533;Ni&#65533;&#65533;]&#65533;&#65533;&#65533;&#65533; &#65533;&#65533;a&#65533;F~&#65533;&#65533;&#65533;WW&#65533;&#65533;&#65533;&#65533;&#65533;&#65533;A&&#65533;%Y&#65533; &#981;&#65533;3&#65533;&#65533;7O&#65533;&#65533;G&#65533;{&#65533;a&#65533;&#65533;p8_p&#65533;&#65533;&#65533;&#156;&#65533;&#65533;'&#65533;&#65533;&#1070;<&#65533;&#65533;j&#65533;&#65533;I/'&#65533;?&#65533;&#65533;Lz&#65533;&#65533;&#1909;[t&#65533;m&#65533;dI&#65533;#O&#65533;e&#65533;Q&#65533;&#65533;&#65533;>&#65533;&#65533;&#65533;&#65533;NPpW[=&#65533;&#65533;]V&#65533;&#65533;&#65533;]W{om&#65533;+&#65533;&#65533;5&#65533;&#65533;&#65533;Un<&#65533;* &#65533;&#65533;d&#65533;J'&#65533;*z8&#65533;M<J^&#65533;&#65533;&#65533;&#65533;&#65533;&#65533;&#65533;fU\#&#65533; &#65533;R&#65533;&#65533;&#65533;[k&#65533;&#65533;&#65533;`&#65533;&#65533;&#65533;&#65533;&#65533;F:&#65533;&#65533;&#1837;&#65533;=&#65533;&#65533;&#1773;&#65533;&#65533;&#65533;	&#65533;&#65533;&#65533;'&#65533;wv8&#65533;d&#65533;&#65533;]&#65533;C&#65533;&#65533;&#65533;V&#65533;&#65533;&#49046;&#52530;&#65533;&#65533; &#65533;b&#611;&#65533;&#65533;/*&#1708;2&#65533;2&#65533;&#65533;&#65533;9$@>&#65533;&#65533;&#65533;2&#65533;&#65533;&#65533;&#65533;&#65533;&#65533;&#65533;lsH&#65533;S1&#65533;R&#65533;6&#65533;&#65533;&#65533;&#1432;&#65533;/&#65533;K&#65533;a&#65533;@V@&#65533;f3&#65533;&#65533;2=~&#65533;S[E&#65533;&#65533;Ck	i$dF&#1777;G#s`&#65533;&#65533;&#65533;4&#65533;h&#65533;&#65533;s&#65533;&#65533;)&#869;-t&#65533;&#65533;&#65533;&#65533;&#65533;}v9[&#65533;s&#65533;w:o1B&#65533;&#65533;&#65533;AH8n&#504;&#65533;&#65533;&#65533;m&#65533;&#65533;W&#65533;&#65533;&#65533;&#65533;&#65533;A< &#65533;yg&#65533;&#65533;O#&#1261;]&#65533;&#65533;&#65533;<&#1194;<&#65533;&#65533;A &#65533;&#65533;&#1784;&#65533;&#65533;3&#65533;&#65533;&#65533;Tz&#65533;&#65533;%&#65533;&#65533;Gh&#65533;&#65533;c&#65533;&#65533;&#65533;U&#65533;&#65533;&#65533;$z&#65533;&#65533;&#65533;&#65533;o&#645;&#65533;9&#1085;F&#65533;&#1929;/&#65533;u&#65533; s&#65533;w&#65533;&#65533;&#65533;&#65533;&#65533;%c&#65533;&#65533;&#65533;&#65533;q&#1503;&#413194;a3H&#65533;&#65533;W&#65533;&#65533;&#65533;M&#65533;&#65533;T&#65533;`&#65533;&#65533;k&#65533;&#65533;Kf&#65533;-&#65533;F&#65533;&#65533;&#65533;&#65533;"&#65533;&#65533;&#65533;9&#65533;!&#65533;:c&#65533;V%&#903;k&#65533;kl&#65533;&#65533;V8&#65533;}&#65533;d&#65533;&#65533;c 9&#65533;&#65533;kN&#65533;&#65533;&#65533;&#65533;&#1546;&#65533;&#65533;QNJ7W&#65533;&#65533;&#65533;&#65533;&#65533;	w&#65533;&#65533;&#65533;3&#65533;&#65533;/2,&#1202;)o(s&#65533;>&#65533;8-&#65533;&#65533;Ek&#65533;'&#65533;1\&#65533;[&#65533;&#65533;&#65533;H&#65533;w` 9&#65533;&#65533;&#65533;&#65533;;]&#65533;,&#65533;_N-Vbw&#65533;`&#65533;&#65533;^2Xv&#65533;p0G<&#65533;&#65533;&#65533;&#65533;&#65533;&#65533;&#65533;K&#65533;&#65533;&#65533;7&#65533;U!&#65533;q&#65533;)&#65533;&#65533;c>YiOW&#65533;&#65533;&#65533;u&#65533;&#65533;&#979;&#65533;W&#65533;&#65533;&#65533;&#65533;j&#65533;nA<2&#40604;S5&#65533;R&#65533;b0t&#65533;BzrAt&#65533;&#619;&#65533;&#65533;g&#65533;&#65533;&#65533;u&#65533;&#65533;2&#65533;P&#65533;&#65533;&#65533;&#65533;r	&#65533;&#65533;&#65533;X&#65533;&#65533;)&#65533;JE&#65533;&#65533;&#65533;gW&#65533;"&#65533;@3&#65533;&#65533;&#65533;a&#65533;B&#65533;^y&#65533;&#65533;0&#65533;&#65533;&#65533;9?&#65533;&#65533;2&#65533;&#65533;&#65533;>&#65533;&#65533;t&#65533;8&#65533;/&#65533;&#65533;/O&#65533;)&#413;GVj;k&#65533;&#65533;&#65533;&#65533;&#65533;46&#24248;&#65533;s`|&#65533;&#65533;%*G&#65533;w&#65533;F=?!&#65533;&#65533;oeq&#65533;&#65533;&#65533;&#65533;@P&#65533;&#65533;,
&#884;m &#65533;8=&#65533;}+5&#65533;&#65533;&#65533;&#65533;BI&#65533;{l&#65533;&#65533;&#65533;r &#65533;&#65533;&#65533;&#65533;&#65533;4&#65533;&#65533;Y#&#65533; &#65533;&#65533;0&#1129;&#65533;&#65533;C&#65533;Y&#65533;>[-?&#65533;&#65533;&#65533;&#65533;\jFr&#65533;[&#65533;&#65533;&#65533;m&#65533;&#1531;z&#65533;]Y&#65533;&#65533;1&#414;dE &#65533;&#65533;&#65533;&#65533;&#65533;&#65533;p0z&#65533;J&#65533;&#65533;&#65533;&#65533;}&#65533;&#65533;f&#65533;F&#65533;d&#65533;T&#65533;&#65533;&#65533;&#65533;&#1525;b&#65533;j I&#2044;?g&#65533;b&#65533;J&#65533;$ &#65533;&#65533;s&#65533;k&#1828;&#65533;&#65533;YE1Wrq&#65533;q&#65533;&#65533;w|}kA&#65533;|&#65533;&#65533;&#65533;&#65533;t&#65533;	Tv&#65533;F&#65533;&#65533;&#65533;A&#65533;]2&#65533;&#65533;&#65533;l6&#65533;&#65533;;IwG&#65533;g&#65533;&#65533;&#65533;K1&#65533;n&#65533;X"P&#65533;&#65533;&#65533;&#65533;&#65533;yrz&#65533;&#65533;&#65533;)4[|\&#65533;hqur&#65533;&#65533;&#65533;&#65533; g&#65533;&#65533;J&#65533;&#65533;R&#65533;&#65533;[&#65533;n
\L%b&#65533;&#421;s&#65533;&#65533;<r{&#65533;]&#65533;|&#65533;W&#65533;&#65533;&#65533;\p&#1322;9T&#65533;&#65533;&#503;f&#65533;&#65533;_&#65533;&#65533;&#65533;DDY&#65533;p&#65533;Q+n&#65533;&#65533;B&#65533;&#495; &#65533;==&#65533;>+&#65533;&#65533;&#65533;&#65533; &#1660;&#65533;&#65533;&#65533;g&#65533;&#65533;&#65533;&#65533; &#65533;{&#65533;&#65533;Z}&#65533;&#65533;&#65533;$r&#65533;$i02<&#65533;&#65533; &#65533;^>&#65533;^+6GH'&#65533;P&#65533;&#65533;&#65533;w&#65533;&#65533;&#65533;&#65533;]&#65533;O&#718;&#65533;&#65533;C&#65533;E:rwR_&#65533;&#65533;&#65533; &#65533;&#65533;&#65533;9%GX&#65533;&#65533;&#65533;&#65533;&#65533;&#65533;5&#65533;l/$m&#65533;&#65533;|&#65533;D&#65533; Q&#65533;n&#65533;&#65533;&#65533;Za&&#65533;h&#65533;	&#65533;P&#65533;,&#65533;&#65533;&#65533;FG^&#65533;&#65533;&#65533;Y&#6988;R&#902;FX&#1892;l&#65533;&#65533;ORs&#65533;&#65533;&#65533;&#65533;&#558;Vy'&#65533;&#65533;&#65533;&#65533;N&#65533;&#65533;&#65533;&#1230;&#65533;
&#65533;F&#65533;[c&#788;'&#65533;&#65533;&#65533;Z&#65533;&#65533;&#65533;&#65533;&#65533;!&#65533;&#65533;G&#65533;K&#65533;&#65533;\m)&#65533;e&#65533;&#65533;&#65533;&#65533;&#65533;&#65533;^&#65533;&#65533;&#65533;d&#65533;I&#65533;
6&#65533;-&#65533;&#65533;c&#65533;8&#494;)&#65533;&#65533;&#65533;&#65533;&#65533;&#65533;*&#65533;&#65533;Z&#65533;O)rc&#65533;G&#65533;z&#65533;N&#65533;3&#65533; &#1445;&#65533;'&#65533;;e%<&#65533;&#1625;&#65533;&#65533;,&#65533;&#1292;&#65533;=F+	4&#65533;$&#65533;R&#65533;&#65533;_=&#1499;&#65533;eK&#65533; [&#65533;8&#65533;Vp&#65533;&#287;&#65533;%TH[&#65533;c&#65533;&#65533;&#65533;{&#1359;&#65533;A&#65533;[q<F!(&#65533;v-&#65533;&#65533; &#65533;O&#65533;&#65533;&#65533;&#65533;&#65533;G7&#65533;&#65533;&#65533;x&#65533;&#65533;Fd&#65533;v&#65533;y&#65533;q&#1706;&#65533;&#65533;&#65533;%&#65533;}&#65533;&#65533;F|&#65533;!&#65533;&#65533;&#65533;&#65533;Lz&#65533;Z&#65533;f&#18201;&#65533;|4&#65533;&#1387;&#65533;&#65533;oo&#65533;&#65533;&#825;u*y0M&#65533;4m&#65533;&#65533;kog&#65533;&#65533;&#65533;s&#65533;&#485;\&#65533;k&#65533;d.TF&#65533;&#65533;f&#65533;&#1798;*I&#65533;q&#65533;&#65533;&#65533;v&#65533;7e&#65533;&#65533;&#65533;[&#65533;&#65533;&#65533;&#65533;&#65533;&#674;&#65533;&#65533;sh&#65533;&#65533;?&#65533;&#65533;?&#65533;&#855;&#65533;&#65533;^&#65533;==9&#65533;&#65533;&#65533;&#25645;(&#65533;j&#65533;&#65533;&#65533;-&#65533;Zu_&#65533;&#65533;&#65533;^_,&#65533;	n2&#65533;`v&#65533;&#65533;&#65533;&#65533;9&#65533;=8 &#65533;&#1420;V7V&#65533;JVf&#65533;J&#54360;&#16476;&#65533;o&#65533;?&#65533;&#65533;9Ry&#59515;&#65533;&#65533;G%&#65533;*d&#745;&#65533;&#65533;&#65533;&#65533;_&#65533;*;&#65533;&#65533;Q&#65533;&#1716;&#65533;&#647;+&#65533;v&#65533;@&#65533;?&#65533;U&#65533;&#65533;J7&#65533;&#65533;&#65533;&#65533;/&#65533;&#65533;Z&#65533;&#65533;&#65533;&#65533;&#65533;&#65533;&#1123;F&#65533;X,&#65533;BCJc&O4&#65533;	&#65533;z&#65533; z&#65533;R!H&#65533;&#65533;!&#65533;P&#65533;|d&#65533;&#65533;&#65533;&#65533;lXV&#65533;F&#65533;nb&#65533;&#65533;&#65533;10&#1986;<.$c&#65533;\g50&#65533;k&#711;{'&#65533;%f&#65533;&#65533;
&#65533;n#%&#65533;u &#65533;&#65533;L&#65533;&#65533;&#65533;&#646;.&#65533;&#65533;+^&#65533;&#65533;&#65533;&#65533;&#65533; ?&#65533;&#65533;&#65533;+&#65533;&#65533;&#24081;&#65533;&#65533;&#65533;m=Cq&#65533;&#65533;<&#65533;3K
Ez&#65533;&#65533;#ImoE&#65533;,&#65533;&#65533;&#65533;?_&#689;&#65533;6&#65533;+&#65533;&#65533;-&#65533;&#65533;&#65533;2
&#65533;&#65533;&#65533;;&#65533;Z&#65533;=J2&#65533; &#65533;f8&#65533;%&#65533;&#65533;;Gc&#1248;g&#65533;&#65533;*&#65533;&#65533;4X&#65533;0&#65533;R&#65533;&#65533;&#65533;&#65533;&#65533;&#65533;&#65533;o&#65533;=&#65533;&#65533;7&#65533;6Yv&#65533;&#288;Iq&#65533;H`&#65533;	 &#65533;&#65533;&#501;W&#65533;&#65533;w&#65533;&#65533;&#65533;&#65533;&#65533;&#65533;&#204;`r&#65533;Q&#65533;1&#1226;e&#65533;&#65533;&#65533;&#65533;na&#65533;&#65533;&#65533;YF&#65533;3&#65533; ^&#65533;&#65533;&#65533;Cx&#65533;&#65533;&#65533;@Jw&#65533;R&#65533;,~&#65533;&#65533;O&#65533;j&#65533;&#65533;&#956;&#65533;]Jm&#65533;_T&#65533;W&#65533;&#65533;w&#65533;]J&#65533;UcIQ&#65533;&#65533;&#65533;&#65533;.C&#65533;9&#65533;^&#65533;&#65533;&#65533;V&#65533;&#65533;$xU&#65533;&#65533;&#65533;C&#65533;&#1708;>I &#65533;&#65533;&#65533;rOJ&#65533;&#65533;&#65533;&#65533;&#65533;ki&#65533;2&#65533;l9&#65533;&#65533;p&#65533;H&#65533;P&#65533;&#65533;e8&#65533;j&#65533;&#65533;q&#453;&#65533;&#65533;&#65533;&#65533;p&#65533;&#65533;&#65533;&#65533;&#65533;&#65533;&#173;&#65533;<&#65533;&#65533;r&#65533;Q6&#65533;&#65533;n&#65533;.&#65533;L&#65533;&#65533;&#65533;&#65533;&#65533;nWiw<&#65533;L2&#65533;&#65533;p9&#65533;}&#65533;X.&#65533;YD&#65533;3K7R7&#65533;&#65533;p9&#65533;&#1970;&#65533;&#65533;3i&#65533;&#65533;A&#65533; %3&#65533;&#65533; &#65533;&#65533;aV"&#65533;&#65533;u1s&#65533;&#65533;7eeq&#65533;&#65533;&#65533;&#1230;&#65533;9&#65533;&#65533;SWl&#65533;&#65533;&#65533;(%&#65533;k&#65533;&#65533;o&#763;&#65533;&#65533;F&#65533;&#65533;(&#65533;&#65533;&#65533;9%&#65533;i&#65533;&#65533;@+&#65533;y<zu5id&#65533;&#65533;Jg	yI&#1824;m&#65533;F;&#65533;&#65533; &#65533;&#65533;.mm-&#65533;[&#65533;&#65533;=&#65533;&#65533;P&#65533;&#65533;&#65533;.N>&#65533;}jM#Nk&#65533;&#20411;VA&#1576;&#561;0&#65533;/lc<&#65533;U&#65533;u&#65533;&#65533;&#65533;&#65533;}&#65533;]/e)&#65533;r&#65533;&#65533;}>&#65533;w&#65533;&#65533;i&#65533;u(&#65533;$q&#65533;&#519;r&#65533;'&#65533;g<r{&#65533;E^&#65533;&#65533;&#65533;I&#65533;dh&#65533;&#65533;&#65533;\&#65533;&#1297;&#65533;&#65533;b&#65533;&#65533;&#359;H&#65533;&#65533;&#65533;0&#65533;A \&#65533;&#65533;&#65533;&#65533;&#65533;&#65533;U+&#65533;&#458;&#65533;o&#65533;&#65533;l&#65533;Ho+h&#65533; S&#65533;^}&#65533;&#65533;4&#65533;\&#65533;&#65533;&#65533;3n&#65533;yeZN&#65533;V&#65533;~&#65533;=&#65533;>J&#337;&#65533;c3_&#65533;&#65533;&#65533;H&#65533;9Q&#65533;&#65533;O&#65533;w&#65533;&#65533;g&#65533;&#65533;I&#19913;&#65533;&#65533;A'U&#65533;&#17240;&#65533;c&#65533;YS<&#65533;&#65533;&#65533;q@D&#65533;A_&#65533;%{&#65533;x&#65533;L&#65533;&#65533;;;H'&#65533;&#65533;&#65533;7:&#644;&#65533;w&#65533;&#65533; &#65533;V&#65533;&#65533;&#65533;?&#1050;u&#65533;&#65533;&#65533;&#1935;{&#65533;&#65533;&#65533;&#1528;&#65533;y5&#65533;V&#65533;&#65533;v&#65533;&#65533;&#24206;U&#65533;&#65533;Cz`&#65533;&#65533;*[&#65533;&#65533;&#65533;X]&#65533;dY&#65533;&#65533;&#65533;&#65533;ls&#65533;&#65533;sP&#65533;&#65533;&#65533;!&#65533;d&#65533;&#65533;X&#65533;l&#65533;2	{&#65533;N&#65533;h&#65533;&#65533;,&#65533;V&#23975;&#65533;f&#65533;FO&#65533;&#65533;&#65533;y&#65533;&#1202;&#65533;&#65533;&#65533;&#65533;&#65533;&#65533;:&#65533;B&#65533;5xn&#1423;&#65533;&#65533;Kko[&#65533;R&#65533;Kq&#65533;r&#854;1&#65533;&#65533; &#195;&#65533;&#65533;&#65533;&#65533;jx`&#65533;&#65533;F\&#65533;&#65533;&#65533;&#65533;&#65533;p8&#1857;&#65533;&#65533;&#65533;&#65533;[	&#1379;&#65533;&#65533;Ty6y&#65533;&#753;0&#65533;u&#65533;Nk&#65533;&#65533;x&#65533;&#65533;j&#65533;qW&#65533;H&#65533;`&#65533;&#65533;&#65533;&#65533;;T&#65533;&#65533;.&#65533;&#65533;p&#65533;#&#65533;&#65533;&#1718;&#1878;&#65533;&#1914;?&#65533;}&#65533;E&#65533;a&#65533;&#65533;&#65533;K}&#65533;)I&#65533;B>&#65533;z&#65533;&#65533;$&#65533;&#39597;5&#65533;&#362;&#65533;&#65533;@&#65533;b	%&#65533;&#45987;&#65533;>&#65533;&#65533;&#65533;it&#65533;y)E&#65533;q0&#65533;&#65533;&#65533;p=&#65533;&#65533;O&#65533;&#65533;&#65533;fb&#65533;&#65533;&#65533;&#65533;&#494;x&#65533;&#65533;B&#65533;&#65533;&#65533;&#65533;)AE7&#65533;&#65533;&#65533;&#65533;u&#65533;&#65533;_&#65533;b&#65533;H%&#65533;Y.c&#65533;&#65533;&#65533;81&#65533;&#65533;2~&#65533;&#1007;&#1426;&#65533;&#65533;&#65533;a&#65533;&#65533;&#65533;r&#1118;&#65533;T/W&#65533;&#65533; &#65533;\&#65533;&#65533;&#65533;K&#65533;_H&#65533;i&#65533;&#65533;&#65533;&#65533;2mFt8f&#65533;0A&#65533;&#65533;TnM&#65533;&#65533;&#65533;w&#65533;c" &#65533;&#65533;&#65533;&#65533;?0&#65533;C&#65533;:~&#65533;1&#65533;&#1403;|&#65533;4N6&#65533;&#65533;&#65533;&#65533;&#65533;}<&#65533; &#65533;6&#65533;U&#65533;&#65533;ie=&#65533;&#65533;&#65533;&#65533;s:&#65533;P(1&#65533;X&#65533;&#65533;I&#65533;:&#65533;&#65533;&#65533;&#1477;&#65533;&#65533;&#65533;	&#65533;&#65533;&#65533;&#65533;&#65533;&#65533;q	fQ&#65533;&#65533;&#65533;&#65533;&#65533;&#65533;&#1442;,&#65533;&#65533;&#65533;0&#65533;f&#65533;<&#65533;u&#65533;I]&#65533; &#65533;&#65533;&#65533;8&#65533;&#1271;K&#65533;i &#1188;&#65533;Z&#65533;k&#65533;&#65533;&#65533;8$19&#65533;&#65533;\&#65533;{&#65533;gy&#65533;&#65533;t&#65533;&#65533;&#65533;&#65533;u&#1186;&#65533;	&#65533;&#65533;}l&#65533;&#65533;&#65533;&#65533;&#65533;2&#65533;&#65533;K&#65533;&#65533;sq-&#1441;*&#65533;&#65533;&#65533;n&#65533;c$&#65533;Y&#65533;&#65533; uzV&#65533;&#65533;&#65533;m&#65533;&#65533;5&#65533;[%&#1907;&#65533;&#65533;&#65533;T"&#65533;&#65533;X&#65533;&#65533;&#1439;>&#65533;&#65533;g&&#65533;&#65533;&#65533;&#65533;t8-&#65533;&#65533;&#65533;&#65533;y&#65533;&#65533;x&#65533;&#65533;&#65533;f8&#65533;&#65533;&#876;c 2&#65533;&#65533;&#65533;&#65533;&#65533;J&#65533;J&#65533;[{&#65533;&#65533;&#65533;&#65533;&#65533;&#65533;&#65533;gzUc&#65533;/M[&#65533;&#65533;&#65533; _KZU&#65533;&#65533;k&#65533;W7&#65533;0yw1&#65533;[&#980;Ty&#65533;R&#65533;&#65533;>&#65533;tk&#65533;&#65533;\	&#65533;{f&#65533;&#65533;V?)g&#65533;&#65533;&#178;&#65533;&#65533;f&#65533;&#65533;F&#65533;&#65533;&#65533;L&#65533;w&#65533;N"$&#65533;&#65533;&#65533;&#65533;=@&#65533;ju&#415;&#65533;&#65533;&#65533;~&#65533;&#65533;X&&#65533;&#65533;<0,s&#65533;&#1766;kY&#65533;^&#65533;&#65533;&#65533;&#65533;&#1974;j&#65533;(>{(&#65533;&#1654;&#65533;&#65533;&#65533;&#65533;&#65533;%&#65533;&#65533;g&#65533;&#65533;&#65533;6&#65533;I1&#65533;&#65533;&#1074;&#1723;&#65533;&#65533;&#65533;N+an.&#65533;/&#65533;xH%&#65533;9%iC\&#65533;9&#65533; gw&#944;ld&#65533;R&#65533;,&#65533;!&#65533;H&#65533;&#65533;R	&#65533;&#65533; &#65533;c&#65533;&#65533;&#65533;&#65533;&#1595;&#65533;&#65533;Ia&#65533;&#65533;n&#65533;&#65533;&#65533;{&#65533;&#65533;yx&#65533;&#65533;&#65533;@K&#65533;BJ3V&#65533;&#65533;}t]>&#65533;&#49763;*&#1378;&#65533;-n&#65533;}u&#65533;&#65533;&#65533;&#65533;&#65533;&#65533;=&#65533;&#65533;&#65533;&#1458;&#65533;&#65533;&#65533;5Y&#65533;U&#65533;0+&#65533;
NO#mO{4&#65533;&#65533;ax&#65533;8&#65533;&#65533;!&#9033;&#65533;&#65533;dg&#65533;&#65533;N8&#65533;^&&#65533;#&#65533;&#65533;&#65533;c&#65533;1&#65533;4jb&#65533;1a&#65533;&#65533;&#65533;&#65533;^}&#65533;&#65533;&#65533;&#65533;&#65533;&#65533;&#65533;&#65533;&#1677;&#65533;&#2000;&#65533;l&#65533;&#65533;&#1293;&#65533;&#65533;	\&#65533;r&#65533;&#65533;}8&#65533;6&#65533;}&#65533;&#65533;&#65533;T&#65533;w]&#65533;&#65533;&#1249;&#65533;cj&#65533;M9l&#1931;&#65533;&#65533;&#65533;&#65533;&#65533; j\&#65533;&#65533;Tu&#65533;&#65533;&#65533;&#65533;}&#65533;N&#65533;y&#65533;&#65533;&#65533;&#65533;&#65533;>&#1351;&#65533;]&#65533;&#65533;h&#65533;&#65533;&#65533;&#65533;&#65533;&#65533;3<o&#65533;KrI?(#&#65533;Q&#1204;|O&#20241;yF&#65533;&#65533;,&#65533;+&#65533;&#65533;&#65533;z&#65533;&#65533;&#65533;&#65533;A-&#65533; &#65533;&#65533;jJ&#65533;HVda&#65533;&#65533;&#65533;nz&#65533;CYa&#65533;&#65533;&#65533;&#53227;&#65533;&#65533;#Q9&#1316;&#65533;x&#65533;&#65533;[&#65533;n&#65533;&#65533;&#65533;[&#65533;&#65533;&#65533;&#65533;&#65533;&#65533;]&#22800;&#65533;!y)&#65533;%g &#65533;&#65533;&#65533;O&&#65533;&#1093;&#65533;&#65533;&#65533;&#65533;&#65533;&#65533;&#1360;GD&#65533;X&#65533;&#65533;&#65533;\g&#65533;&#65533;&#65533;&#65533;V&#65533;&#65533;6%&#65533;&#65533;!&#65533;&#65533;0.r	$&#65533;&#65533;&#65533;&#65533;&#65533;1&#65533;&#65533;X&#65533;u&#65533;&#65533;M4'O&#65533;3&#65533;	&#65533;&#65533;&#65533;&#65533;&#65533;&#28073;&#65533;?2&#65533;&#65533;&#65533;-~&#65533;&#65533;&#65533;,&#65533;ISk&#65533;&#65533;&#65533;&#65533;G{u&#65533; "&#65533;&#65533;i&#1526;&#65533;QC&#65533;&#65533;o6&#65533;XF&#65533;&#65533;$&#65533;c&#65533;Eki&#65533;w&#65533;&#356;,&#65533;&#65533;&#65533;&#65533;e&#65533;&#65533;3G&#65533;#==bj&#65533;!}Rc&#65533;7&#65533;&#65533;&}&#65533;&#65533;y&#65533;&#65533;&#65533;&#65533;2&#65533;;I&#65533;&#65533;j&#65533; &#65533;WT&#65533;&#65533;&#65533;<&#65533;2&#65533;&#65533;&#65533;&#249;%&#65533;h&#65533;NH;&#65533;B&#65533;&#65533;NsSV3T&#65533;&#65533;e/?&#65533;&#65533;&#65533;K&#1658;&#65533;I&#65533;G]&#65533;&#65533;&#65533;M&#65533;&#65533;&#65533;+&#65533;N&#65533;-a &#65533;n&#65533;&#65533;&#65533;&#65533;-&#65533;~f&#65533;=	&#65533;&#65533;&#65533;hG&#65533;,&#65533;&#65533;]&#65533;VVu&#65533;w&#65533;&#65533;&#65533;q&#65533;}&#65533;.&#65533;u),&#65533;&#65533;&#65533;L&#65533;3&#65533;*&#65533;&#65533;&#65533;&#65533;N&#65533;&#65533;*&#65533;&#65533;&#65533;&#65533;&#1347;sI1&#65533;&#65533;&#65533;H8&#65533;FFA&#65533;&#65533;k&#65533;&#65533;&#32127;&#65533;&#65533;&#65533;}&#65533;&#65533;Ik)5~&#65533;&#65533;&#65533;&#65533;&#65533;&#65533;7&#65533;m&#65533;-&#65533;&#65533;&#65533;[&#240;&#65533;&#65533;&#1916;&#65533;a&#65533;N&#65533;&#65533;&#65533;&#65533;&#65533;&#65533;&#65533;&#65533;&#65533;&#65533;h&#65533;&#1251;I`&#65533;&#65533;&#65533;&#65533;&#65533;'99g&#65533;&#65533;&#65533;#&#65533;&#65533;F&#65533;&#65533;jw:&#65533;&#693;&#65533;KRly
&#65533;&#65533;^&#65533;&#65533;)&#65533;&#65533;&#65533;m=&#65533;&#65533;&#65533;#{G&#65533;&#65533;&#65533;$&#65533;&#65533;&#65533;&#501;M:sVR_wo&#65533;&#65533;&#65533;&#65533;&#65533;R&#65533;_&#65533;+&#65533;&#65533;&#65533;&#65533;&#65533;Nq,&#65533;n&#65533;LPm&#65533;v&#65533;&#65533;C =&#65533;[&#65533;&#65533;>&#65533;x&#65533;,.&#65533;&#65533;)I&#65533;9&#65533;&#65533;&#65533;r\l&#1743;s&#65533;j&#65533;&#65533;&#65533;&#406;F&#65533;9&#65533;&#65533;~I.RW&#65533;&#65533;&#65533;&#65533;&#65533;&#65533;m&&#65533;r&#65533;&#65533;K&#65533;,&#65533;)&#65533;&#65533;
&#65533; &#65533;&#65533;=?&#65533;&#65533;=m&#65533;&#65533;&#65533;&&#65533;I)S&#1653;&#65533;&#65533;&#1535;&#65533;&#65533;u&#65533;M&#65533;&#65533;bIm@>dr&#65533;&#65533;e{&#65533;&#65533;&#65533;&#65533;f&#65533;$&#65533;yL_&#65533;1p&#65533;&#65533;&#65533;&#65533;&#65533;88&#65533;&#65533;K&#65533;+o$&#65533;#&#65533;iE&#65533;&#65533;&#65533;&#65533;&#65533;&#65533;&#65533;=j&#65533;gk%&#65533;&#65533;&#286;d0&#65533;@&#65533; -!#9&#65533;lz&#65533;&#65533;Rn&#65533;&#65533;&#65533;&#65533;M(&#14102;*&#65533;;~E&#65533;*&#65533;&#961;Nb&#65533;W8q&#65533;&#65533;G g&#65533;&#65533;&#65533;&#1681;&#65533;&#65533;&#65533;&#65533;[c&#65533;&#65533;(pA&#65533;&#65533;=&#65533;&#65533;&#65533;	&#65533;&#65533;eg&#771;;&#65533;&#65533;&#65533;&#65533;u&#65533;&#65533;&#65533;$&#65533;e*&#65533;K&#65533;&#65533;q&#65533;{`&#65533; Z&#65533;I&#65533;&#65533;&#65533;:)&#65533;IEBis;&#65533;&#65533;&#65533;k&#65533;^c&#65533;-eY$&#65533;&#65533;&#65533;N&#65533;&#65533;&#65533;&#65533;&#65533;&#65533;s&#65533;&#65533;&#65533;OL&#65533;&#65533;p&#65533;k&#65533;ms&#65533;7&#65533;I! &#192;0&#65533;&#1006;zu&#65533;&#962;&#65533;&#65533;Y"&#65533;y&#65533;\&#65533;&k&#65533;&#65533;&#65533;&#65533;^&#65533;u&#65533;&#65533;j&#65533;&#65533;&#65533;+h&#65533;&#65533;&#65533;&#65533;&#65533;&#65533;&#65533;&#65533;&#65533;=6&#65533;&#65533;Z&#65533;sZ7&#65533;w&#65533;y`&#206036;.&#65533;Zti&#65533;&#65533;l&#65533;%&#65533;&#818;&#65533;kkn#|&#65533;U&#65533;&#65533;g&#65533;O&#65533;&#65533;&#65533;Z&#65533;&#65533;^&#65533;t&#65533;?' &#65533;GN}&#65533;&#65533;X`n5&#65533;>&#65533;9&#65533;(&#65533;2OD&#65533;r&#65533;&#65533;q&#65533;=x&#65533;5&#65533;&&#65533;&#65533;u2[J&#65533;07LAE&#65533;A &#65533;'&#65533;8&#65533;u);&#65533;&#65533;&#65533;&#65533;&#25121;&#65533;&#65533;R>&#65533;&#65533;>z&#65533;&#65533;&#21243;&#65533;&#65533;&#65533;C]&#65533;v&#65533;2&#65533;m&#65533;&#65533;&#65533;q&#65533;6&#65533;&#1216;=&#65533;4&#65533;j}ze7&#65533;pH&#65533;&#1723;1&#65533;&#65533;&#65533;# w=*M2m?&#65533;S&#65533;%&#65533;~B&#65533;&#65533;&#65533;V n&#65533;&#65533;}&#65533;z&#65533;&#1455;ml&#65533;&#65533;&#65533;,&#65533;&#65533;&#65533;I&#65533;&#65533;P &#65533;&#65533;&#1482;&#65533;ME&#65533;>W&#65533;&#65533;u&#36845;A`&#65533;&#65533;)&#65533;F0]U&#65533;&#65533;n&#65533;I&#65533;&#65533;(&#65533;R&#65533;G1Y&#690;&#65533;&#64764;&#65533;`z&#65533;s&#1756;f&#65533;&#65533;&#65533;.&#65533;H&#65533;&#65533;%%v${Y&#130;&#65533;z&#65533;&#65533;&#65533;&#65533;&#1201;$ &#65533;&#1324;&#65533;c&#65533;&#65533;&#65533;I&#65533;$&#65533;X&#65533;&#65533;&#65533;Kq&#65533;&#65533;&#65533;B$B&e}&#65533;&#65533;
&#479;,&#65533;&#65533;<&#65533; &#65533;u&#65533;&#65533;&#65533;/&#65533;&#65533;2t&#65533;&#65533;&#65533;um&#65533;&#65533;&#65533;&#65533;&#1914;&#65533;&#1902;n&#65533;5&#65533;&#65533;&#65533;&#65533;&#65533;!q&#45952;&#65533;hj&#65533;&#65533;&#65533;&#65533;d7&#65533;:&#65533;.&#65533;P&#65533;&#65533;L&#222;&#65533;p}&#65533;&#65533;&#65533;&#65533;&#65533;&#65533;&#65533;{R&#65533;0&#65533;X&#65533;&w,&#65533;T&#65533;&#65533;&#65533;&#1698;&#65533;&#65533;)&#65533;Ll]UN&#65533;\&#65533;&#65533;&#65533; &#65533;&#65533;&#1535;5&#65533;&#65533;&#65533;&#65533;7&#65533;6&#65533;&#65533;,4$&#65533;w=&#65533;&#65533;&#1149;&#65533;&#65533;*&#1821;F/:Y&#65533;	&#65533;2&#65533;&#65533;&#65533;e&#65533;&#65533;&#1277;Q&#65533;fKi&#65533;&#65533;|&#65533;&#65533;,?1UW$xt&#65533;_&#938;&#65533;&#65533;&#65533;&#65533;6&#65533;lq&#65533;&#65533;X&#65533;&#65533;J&#65533;[f?&#65533;&#65533;&#65533;5&#65533;iw&#65533;-
&#65533;&#1266;ef&#65533;y
&#65533;O&#65533;&#65533;6&#65533;d&#65533;&#65533;&#37543;SWko&#65533;C&#65533;x&#65533;nXF&#65533;&#65533;&#65533; &#65533;&#65533;V&#65533;&#65533;&#1071;&#65533;Mos&#65533;&#65533;ae$F&#65533;C&#65533;&#65533;&#65533;]&#65533;&#65533;H<t>&#65533;&#65533;c&#65533;&#65533;&#65533;Xl&#26457;&#65533;G&#65533;&#65533;&#65533;`$&#65533;&#65533;&#65533;u&#65533;&#65533;Y&#65533;q}
\&#65533;{n&#65533;&#65533; Jl
&#65533;&#65533;&#65533;E&#65533; &#65533;&#65533;&#65533;:&#1323;}&#65533;&#65533;	&#65533;G%&#65533;&#65533;H&#65533;6&#1582;&#65533;&#65533;[&#65533; S(&#65533;5(=&#65533;M&#65533;&#65533;q&#65533;&#65533;	&#65533;Q&#65533;&#65533;WwJ&#65533;&#65533;t&#65533;kk{&#65533;z&#65533;&#65533;w&#65533;&#65533;K[&#65533;&#65533;&#65533;"&#65533;6&#65533;&#65533;&#65533;&#65533;rs&#65533;&#65533;CO&#65533;&#65533;&#65533;&#65533;bY&#65533;&#1778;&#65533;K&#65533;9&#65533;&#65533;#&#65533;&#65533;}&#65533;&#65533;X&#65533;wk&#65533;&#65533;&#65533;ofnl&#65533;&#65533;x&#65533;&#65533;&#65533;&#65533;$?&#65533;8 `p&#65533;#&#65533;&#65533;&#65533;am$&#65533;&#65533;ku&#65533;&#65533;[]&#65533;&#65533;r&#65533; &#65533;<&#65533;d&#65533;&#65533;&#65533;*0I&#65533;&#65533;&#1263;&#65533;&#65533;&#65533;&#65533;&#65533;Q(Y)_^&#65533;:i&#65533;&#65533;&#65533;c&#65533;&#65533;&#65533;7&#65533;/s&#65533;N&#65533;R[&#65533;&#65533;M&#65533;&#132;&#65533;&#65533;]&#65533;&#65533;'&#65533;@8&#65533;&#1269;Sv&#65533;V&#65533;&#65533;&#65533;&#65533;&#65533;&#65533;IQ&#65533;Q&#65533; Q&#65533;&#65533;&#65533;>&#65533;k2=N&#65533;n&#65533;-
&#65533;&#65533;@&#65533;&#65533;&#65533;&#146;>&#65533;<8&#65533;&#65533;qO&#65533;e&#65533;&#65533;]:&#65533;&#65533;&#65533;2-&#65533;D&#65533;Q&#65533;&#65533;&#65533;s&#65533;B&#65533; &#65533;p&#651;Q&#65533;&#65533; &#763;&#65533;&#65533;&#65533;&#59854;&#65533;T&#65533;Iy&#65533;&#65533;&#65533;j&#65533;me&#1292;~&#65533;&#65533;&#65533;&#65533;&#65533;&#65533;&#65533;d&#65533;&#65533;H&#770;2&#65533;&#65533;&#65533;q&#65533;&#65533;=q&#65533;j&#65533;&&#65533;k+&#65533; &#65533;&#65533;&#65533; `Gv&#65533;A$&#65533;&#65533;&#65533;NMJa~&#65533;&#65533;&#65533;&#65533;K&#65533;fy&#65533;W&#65533;&#65533;:t&#65533;9&#65533;M&#65533;1xtX&#65533; &#65533;H&#65533;&#65533;f&#1945;&#65533;&#65533;9&#65533;&#65533;4&#65533;&#65533;&#65533;&#65533;&#65533;&#65533; V&#65533;&#65533;hT&#65533;ni&#65533;&#65533;&#65533;w&#65533;&#65533;&#65533;&#65533;w5d&#65533;&#65533;&#65533;&#65533;&#65533;=&#65533;&#65533;&#65533;G &#65533;&#65533;&#65533;O'&#65533;&#65533;u&#65533;&#65533;&#65533;E&#65533;&#65533;WK"&#65533;Uw&#65533;
&#65533;8<&#65533;HV=F9Q&#65533;&#65533;&#65533;y&#65533;&#65533;&#65533;&#65533;x&#65533;&#65533;&#1459;t&#65533;&#65533;:&#65533;&#65533;W&#65533;&#65533;6&#65533;&/@d&#65533;&#65533;z&#65533;JQ&#65533;&#65533;|&#65533;&#65533;&#65533;}&#65533;9&#684;i&#65533;{&#65533;&#65533;&#65533;&#65533;t&#65533;&#65533;&#65533;&#65533;=&#65533;&#65533;&#65533;B&#65533;&#65533;wc%&#65533;&#65533;&#65533;l&#65533;8&#65533;&#65533;&#65533;\=&#65533;&#65533;U&#65533;+y&#65533;&#65533;$;&#65533;&#65533; &#65533;&#65533;&#65533;dN9Q&#65533;&#65533;f&#65533;&#65533;-&#65533;$&#65533;&#65533;&#65533;=&#65533;&#65533;&#65533;b&#65533;&#65533;$~sP&#65533;&#65533;&#65533;[4&#65533;&#65533;#t&#65533;gd&#65533;BU&#65533;$&#65533;&#65533;&#65533;&#65533;B&#65533;&#65533;^&#65533;&#65533;&#65533;=I&#1436;ck&#65533;&#1532;&#65533;{&#65533;&#65533;k=&#65533;o&#65533;&#65533;\&#65533;h&#65533;&#65533;N&#722;I(C&%&#65533;&#65533;&#65533;2*&#65533;&#65533;j72[&#65533;=&#65533;&#65533;YKI$&#65533;
S#&#65533;q&#65533;&#65533;&#65533;<W;&#65533;[&#619;_&#65533;&#65533;q&#65533;&#65533;;F&#65533;h9&#65533; &#65533;&#65533;WY&#65533;&#65533;&#65533;&#65533;6&#65533;&#65533;&#65533;&#65533;*&#65533;n0P&#65533;'9&#65533;9&#65533;|v&#65533;e>YZ&#65533;&#65533;&#65533;0&#65533;&#65533;&#65533;n&#65533;&#1738;n&#65533;&#65533;&#65533;]-&#65533;n&#65533;U&#1815;W&#65533;l&#65533;&#41026;F&#1104;C2I&#65533;&#65533;&#65533;n&#65533;&#65533;P&#65533;#%&#65533; &#65533;&#65533;2F&#65533;&#65533;S&#65533;&#65533;< s&#65533;~*`&#65533;&#65533;&#65533;"&#65533;&#65533;&#65533;&#65533;&#1844;y&#65533;'&#65533;&#65533;lrj&#65533;Wz&#65533;&#65533;!g2<&#52188;&#65533;&#65533;ch&#65533;\&#65533;G'&#65533; &#65533;&#679;v&#65533;=&#65533;&#65533;tA&#65533;r&#65533;mM&#65533;[5v&#65533;&#40308;4&#65533;&#1445;O>	GD&#65533;&#684;@'&#65533;Xr&#65533;dt&#65533;Y&#65533;B&#311;s&#65533;Lv&#65533;&#65533;&#65533;v&#930;0&#65533;,&#65533;&#65533;&#65533;&#65533;R&#65533;&#65533;"&#65533;&#65533;kYZkibY%&#65533;_{&#65533;&#65533;i# &#65533;{g&#65533;A&#65533;&#65533;&#65533;&#65533;&#65533;&#65533;&#65533;I82yjbL&#19118;B&#65533;#&#65533;g&#65533;V&#65533;&#65533;.V&#65533;V&#65533;&#65533;&#65533;&#65533;&#65533;&#65533;qUm7t&#65533;k&#65533;&#65533;F&#65533;&#65533;&#65533;&&#65533;&#65533;&#65533;&#65533;0&#65533;&#65533;miv,&#65533;r7&#65533;p{&#65533;&#65533;&#65533;&#65533;f&#65533;b&#65533;&#65533;f(&#65533;&#1536;z&#65533;&#65533;oJg&#65533;-m&#65533; &#65533;&#65533;&#65533;&#65533;XF&#65533;p&#65533;&#65533;&#1736;&#65533;"8&#65533;`&#65533;&#65533;&#65533; &#65533;:u&#65533;UP&#65533;&#65533;&#65533;]&#65533;&#721;&#65533;[&#65533;8<&#65533;&#65533;&#65533;&#218;&#65533;&#65533;&#65533;]&#65533;&#65533;&#65533;F&#65533;&#65533;,]&#65533;V&#65533;&#65533;&#65533; &#65533;&#65533;&#65533;]\&#65533;k{&#65533;K;&#65533;&#1291;&#65533;&#65533;C&#65533;9&#65533;&#65533;c&#1533;]&#65533;8@&#65533;nn&#65533;b&#65533;&#65533;&#65533;&#65533;"U&#65533;K &#65533;&#65533;:&#65533;f&#65533;|&#65533;&#24450;I/&#65533;&#65533;j&#65533;&#65533;&#65533;	&#65533;2B&#65533;&#65533;&#65533;&#65533;;&#65533;t&#65533;W&#65533;&#65533;7&#65533;&#65533;k&#65533;E&#65533;&#65533;]&#1826;&#1734;&#65533;&#65533;&#65533;&#65533;&#65533;9?&#65533;XJ&#65533;mv&#65533;&#65533;=&#65533;&#65533;&#65533;
&#65533;&#65533;{&#65533;&#65533;&#65533;&#65533;z&#65533;&#65533;_&#65533;&#65533;&#65533; O&#65533;&#65533;sY&#65533;>&#65533;&#65533;&#65533;q&#485;1&#65533;&#65533;k&#65533;&#65533;x$&#65533;&#65533;&#65533;C&#32444;`&#65533;&#65533;?3F&#1804;&#65533;&#65533;&#65533;Qm&#65533;[&#65533;XEm%&#65533;&#65533;'{&#65533;&#65533;G=&#65533;Eyx&#65533;\+l&#65533;I&#65533;&#65533;&B&#65533;"&#65533;p&#65533;&#65533;&#65533;:&#1370;&#65533;&#1268;&#65533;&#65533;&#65533;&#65533;&#65533;T&#65533;.z&#65533;8?z&#65533;'&#65533;&#65533;&#65533;&#63877;&#65533;x&#65533;&#65533;}&#65533;Vu&#65533;&#65533;&#65533;F&#65533;&#65533;&#65533;	&#65533;N&#65533;&#65533;&#65533;[X&#65533;&#65533;Jk&#65533;&#65533;K;&#65533;<R&#65533;2&#65533;&#65533;&#65533;&#65533;&#65533;&#65533;&#65533;&#65533;&#65533;&#65533;o&#65533;&#65533;{K&#65533;*sp&#65533;B&#65533;N"f@&#65533;&#65533;Nk{LK&#65533;;&#65533;&#65533;X&#65533; X&#65533;&#65533; '<&#65533;&#65533;y&#65533;&#65533;W(&#65533;>ij&#65533;t}??&#65533;&#65533;&#65533;Nt&#65533;&#65533;d&#65533;i&#65533;]m&#65533;]{n&#565;Y&#65533;&#65533;m&#65533;!&#65533;&#65533;&#65533;wYD&#65533;&#65533;&#65533;T4`&#65533;&#1014;3P&&#65533;&#65533;&#745;&#65533;Arn!V@&#65533;(&#65533;&#65533;r&#65533; x&#65533;&#65533;g&#65533;S&#65533;L&#65533;&#65533;&#65533;&#65533;%&#65533;>S3&#65533;
&#65533;P@&#65533;&#772;&#65533;&#65533;&#65533;8>&#65533;r&#65533;&#65533;L&#65533;&#65533;8&#65533;&#65533;77Q)S&#65533;`&#65533;&#65533;&#65533;&#65533;&#65533;9'&#65533;&#65533;&#2002;<&#65533;&#65533;&#65533;&#1405;jj&#65533;&#65533;{&#65533;&#1281;&#65533;&#65533;&#65533;&#65533;&#65533;&#65533;#y$I&#65533; *&#65533;e[&#65533;$s&#65533;W&#65533;&#65533;1&#65533;v	!&#65533;&6ci&#65533;&#1555;&#1517;eZ&#65533;&#65533;Owl&#65533;]&#65533;&#65533;
&#65533;,rG3&#65533;j_&#823;IR&#65533;E&#65533;&#65533;&#65533;&#65533;&#65533;&#65533;&#65533;&#65533;&#65533;&#65533;z&#65533;$&#65533;4::j&#65533;&#65533;L&#65533;b&#65533;w]&#65533;^&#65533;&#65533;&#65533;o&#65533;w&#65533;&#1509;&#65533;9&#65533;&#65533;&#65533;&#65533;f&#65533;&#65533;&#25351;&#65533;&#65533;1&#65533;&#65533;RG\~?&#900;&#65533;&#65533;IT;m&#65533;&#65533;@"O&#65533;&#65533;wm&#65533;&#65533;'&#65533;z&#65533;w&#65533;&#65533;&#65533;ss&#65533;&#65533;$\&#65533;dUPH8&#65533;p?&#65533;&#1370;uCi+&#65533;Pd&#65533;0&#65533;e+7 &#65533;A&#65533;&#65533;&#65533;SM&#65533;)k&#65533;|&#65533;&#65533;
&#65533;&#65533;
t&#65533;j&#65533;~*&#65533;&#65533;&#1909;.&#65533;&#65533;<R&#65533;:&#65533;31A&#65533;&#63184;&#65533;&#65533;1&#65533;1&#65533;&#1007;&#65533;[&#65533;&#65533;[y%V&#65533;&#65533;&#65533;-&#65533;&#65533;q&#65533;9&#65533;<p+&#65533;/S&#65533;Q>]&#65533;\][&#65533;&#65533;&#65533;&#65533;&#65533;&#65533;&#509;X&#65533;&#65533;P&#65533; e&#65533;&#65533;&#65533;&#65533;&#65533;3&#65533;&#65533;&#1566;~f!&#65533;&#65533;q&#65533;k:t&#65533;&#65533;;k&#65533;&#65533;|&#65533;&#65533;3&#65533;[T&#65533;Z&#65533;&#65533;Y&#65533;ZI&#65533;&#65533;R&#65533;&#65533;&#65533;&#65533;&#65533;	P&#65533;0A &#65533;&#1487;J&#65533;{?&#65533;}&#65533;X&#65533;&#65533;[d&#65533;|&#65533;&#65533;d&#65533;9&#65533;&#65533;m&#65533;&#65533;b6&#65533;&#65533;VI&#65533;p?v&#65533;&#65533;X&#65533;;q&#65533;&#65533;&#1387;&#65533;u&#65533;v&#65533;&#65533;E|&#65533;D&#65533;^&#65533;&#65533;S&#65533;&#65533;aXN&#65533;W&#65533;&#408;Z5&#65533;P|&#868;&#65533;&#65533;ynQ&#65533;&#65533;&#65533;&#65533;Rk&#65533;neJ&#65533;&#1747;&#65533;&#12372;&#65533; &#65533;{&#65533;VD&#65533;&#65533;&#65533;C,*]w9t%&#65533;&#65533;&#65533;&#65533;&#65533;&#65533;:
&#65533;&#65533;cpZ&#65533;#m5&#65533;&#65533;&#65533;C&#65533;&#65533;&#1757;&#65533;&#65533;&#65533;&#65533;:Qq&#65533;&#65533;&#65533;9&#65533;&#65533;I-l&#65533;o1&#65533;&#65533;\0\&#65533;*NI&#65533;&#65533;*&#65533;Kn&#65533;,]YFsj&#65533;S&#65533;M&#65533;&#65533;&#65533;&#65533;&#65533;&#65533;*&#65533;F&#65533;&#65533;&#65533;d&#65533;&#65533;*&#65533;w*>&#65533;?
&#1329;&#65533;&#65533;&#65533;f&#65533;&#65533;&#65533;k?&#65533;&#65533;C,&#65533;&#65533;-#&#65533;dq&#65533;&#493;D!&#65533;&#65533;x&#65533;&#65533;%&#65533;&#65533;.\ &#65533;Ppry<&#65533;$w&#65533;&#65533;MP&#65533;m_i&#65533;&#65533;&#65533;&#399;&#65533;H&#1565;&#65533;6&#65533;&#65533;&#65533;n*&#65533;&#65533;&#65533;&#65533;&#65533;&#65533;&#65533;&#65533;NS&#65533;{&#65533;&#1459;&#65533;Z&#65533;&#65533;&#65533;&#65533;f &#65533;YY/R&#65533;WrV&#65533;4!T&#65533;;1&#65533;T&#1109;b&#65533;&#65533;&#313;&#65533;&#65533;&#65533;o]&#275;&#1079;%q&#65533;&#65533;&#65533;i"&#65533;&#65533;&#65533;`&#65533;&#65533;J&#65533;&#65533;&#65533;#Q9l&#65533;l	&#65533;&#65533;9&#65533;&#65533;&#739;],Kpw&#65533;&#65533;&#65533;|&#65533;&#65533;p&#65533;:&#65533;s&#65533;&#65533;S&#65533;qr&#65533;&#65533;&#65533;&#65533;&#65533;&#65533;&#65533;$&#65533;&#65533;&#65533;&#65533;&#65533;&#65533;&#65533;m&#65533;&#65533;&#65533;&#65533;&#65533;.&#65533;&#65533;&#65533;`&#65533;&#65533;'p,&#65533; &#65533;&#65533;&#65533;	&#65533;T&#65533;O}sq%&#65533;]&#65533;|&#65533;&#65533;&#65533;&#65533;(&#65533;&#65533;&#65533;2:&#65533;&#65533;&#1768;,&#65533;Mp&#65533;IFWy.&#65533;v&#65533;&#65533;*08&#619;_&#65533;&#65533;&#65533;[K&#65533;v&#65533;&#65533;f &#65533;	PG&#65533;&#65533;C&#65533;j&#65533;Vz&#65533;J&#65533;&#65533;K&#65533;&#65533;-&#65533;.&#65533;z&#65533;&#65533;&#65533;v&#65533;&#65533;F&#65533;8&#65533;E&#65533;"K 8&#65533;[&#65533;&#1007;&#65533;B&#65533;&#65533;&#65533;&#65533;T&#65533;j#&#65533;&#65533;}&#5196;&#65533;&#65533;&#65533;&#65533;&#65533;sZ&#65533;%&#65533;&#65533;+&#65533;&#65533;bid&#65533;&#65533;Z5'q'&#65533; ;&#65533;&#65533;&#65533;&#65533;N&#65533;K&#65533;2D&#65533;&#65533;&#65533;&#65533;i&#65533;&#65533;&#65533;}&#65533;z&#65533;&#1717;&#65533;&#1277;&#65533;'&#65533;^&#65533;.&#65533;~>z&#65533;&#65533;3&#65533;Oc,mxV&#65533;&#377;&#65533;&#65533;&#65533;&#65533;&#65533;&#65533;&#65533;&#65533; &#65533;K&#65533;&#65533;&#65533;&#65533;&#65533;mr&#1481;"^I&#65533;B&#65533;e1&#65533;&#65533;&#65533;&#65533;&#65533;G&#65533;&#65533;qY1^&#65533;<6&#65533;i&#65533;L&#65533;&#65533;10&#65533;A&#65533;&#65533;&#65533;+z+c*&#65533;&#823;1&#65533;HT!&#65533;]&#2006;=+&#65533;E^J&#828;4&#65533;NN4&#65533;5&#65533;o&#65533;&#65533;2&#65533;.&#65533;&#65533;&#65533;hVKh&#65533;$w&#65533;!&#65533;&#65533;&#65533;Fq&#65533;&#65533;u&#65533;[&#65533;&#65533;z~&#65533;&#65533;@%K&#65533;&#65533;x&#65533;&#65533;q&#65533;&#65533;$|&#2013;tz&#65533;&#65533;M&#65533;K&#65533;0&#65533;&#65533;&#65533;"K&#65533;&#65533;&#65533;y&#65533;&#65533;&#65533;&#65533;.&#65533;:&#65533;w&#65533;E&#65533;:&#65533;&#65533;$&#65533;&#65533;&#65533;o
ObFO|&#65533;j&#65533;&#1484;ui&#65533;&#65533;mm&#65533;f&#65533;&#65533;&#652;&#65533;&#65533;&#65533;'v&#65533;&#2023;M&#65533;&#65533;J&#65533;&#65533;$8&#65533;y$&#65533;LA&#65533;&#65533;`t$&#65533;&#1915;U&#65533;i-%&#65533;},&#574;\&#65533;HF&#65533;&#6020;c&#65533;&#65533;{t8&#65533;&#65533;&#65533;~!&#65533;&#65533;w&#65533;B&#65533;~&#65533;Wy,&#65533;&#65533;09&#1007;z&#1434;Yp&#65533;/4&#65533;&#65533;;v&#65533;&#65533;&#65533;&#65533;8'&#169827;&#702;g4kB&#65533;&#65533;&#65533;Oue&#65533;&#65533;&#65533; {[YM&#52248;`&#65533;;upF&#65533;&#147;&#65533;&#65533;&#65533;UC-&#65533;&#65533;v&#65533;&#65533;-&#65533;o+&#65533;9b&#65533;&#65533;&#65533;&#65533;&#65533;i&#65533;&#65533;Ww&#65533;&#65533;&#65533;&#1379;.&#65533;
&#65533;&#65533;'&#65533;&#1230;&#65533;&#65533;&#789;/~&#65533;&#65533;k&#65533;&#65533;KyAa&#65533;1&#65533;c&#65533;&#65533;&#65533;50&#65533;)7&#65533;4&#65533;&#65533;&#65533;&#65533;V&#65533;R&#65533;&#1309;&#65533;&#65533;&#65533;]zzwf&#65533;j&#65533;&#65533;Z&#65533;P$b%R&#65533;
&#65533;&#65533;r&#65533;&#65533;&#65533;O&#65533;&#65533;&#65533;&#65533;]:&#65533;&#65533;j&#65533;&#65533;&#65533;F-&#65533;&#65533;6A&#65533;&#65533;&#65533; &#65533;U&#65533; &#65533;WI&#65533;&#65533;P&#65533;&#65533;{&#65533; &#827;y$g&#65533;OJ&#65533;K&#65533;&#65533;F&#65533;&#65533;B~&#65533;[&#785;&#65533;U&#65533;=q&#65533;&#1489;&#65533;&#65533;&#65533;&#65533;&#65533;8&#65533;n&#65533;&#65533;;&#65533;U&#65533;R&#65533;4&#65533;&#65533;v&#65533;|&#65533;&#65533;n&#65533;B&#1477;m&#65533;&&#65533;K&#65533;&#65533;&#65533;(m&#65533;&#1756;&#65533;&#65533;&#65533;&#65533;&#65533;Q}&#65533;&#65533;&#65533;o6	&#65533;&#65533;
+&#65533;&#65533;3&#65533;o&#65533;I&#65533;&#65533;&#65533;i&#65533;&#65533;6y&#65533;&#65533;&#65533;+&#65533;&#65533;/&#65533;F;&#65533;GL&#65533;&#65533;M&#65533;&#65533;&#65533;$Uv^
&#65533; &#65533;z&#65533;&#65533;&#65533;\&#65533;W&#65533;&#65533;&#65533;:p&#65533;&#65533;A&#65533;&#65533;&#65533;&#65533;}Z&#65533;&#65533;&#65533; #j(&#65533;&#65533;A4&#65533;&#65533;&#65533;&#65533;#&#65533;&#65533;&#65533;F{&#65533;<&#65533;&#65533;X&#65533;iS&#65533;.&#65533;&#65533;$;&#65533;&#65533;&#65533;&#65533;.8&#65533;x#&#65533;2[i&#65533;S5&#65533;uI&#65533;&#65533;&#65533; &#65533;&#65533; g&#65533;nksK&#65533;&#65533;&#65533;&#65533;.f&#65533;&#65533;&#65533;1&#65533;&#65533;&#65533;I&#65533;^&#65533;&#65533;&#65533;"&#65533;&#65533;&#65533;&#65533;&#65533;&#65533;&#65533;&#65533;T&#65533;&#65533;&#65533;&#65533;[|&#65533;m&#65533;&#65533;p&#65533;(&#65533;&#65533;gp&#65533;j&#65533;&#1776;&#65533;&#65533;&#65533;O&#424;,i&#65533;&#65533;\&#65533;J&#65533;>&#65533;G&#65533;&#1526;?:&#65533;&#65533;&#65533;vH&#65533;*&#65533;[&#65533;&#65533;&#188;ev&#65533;&#65533;&#65533;&#65533;94&#65533;1&#65533;&#65533;Z8&#65533;FI&#65533;H&#65533;c&#337;&#65533;&#65533;s&#65533;8&#28047;&#65533;&#65533;&#604;&#1386;&#65533;r&#65533;&#65533;vV&#65533;&#65533;&#65533;&#65533;&#65533;&#1529;Q&#65533;E=&#65533;$w&#65533;$&#65533;&#65533;2&#65533;Y&#65533;@&#448;7un0j&#65533;&#65533;:&#65533;&#65533;:G&#65533;4&#65533;&#65533;&#65533;&#65533;i&#845;&#65533;&#65533;&#65533;{&#65533;&#65533;un&#65533;5&#65533;&#65533;#&#65533;&#65533;&#65533;&#65533;]&#65533;&#65533;&#65533;b&#65533;%&#65533;&#65533;&#65533;d&#65533;&#65533;@&#65533;3"&#65533;&#65533;\&#65533;I,&#65533;9&#65533;)&#403;&#65533;+&#65533;&#65533;&#65533;&#65533;5&#65533;&#65533;5&#65533;&#65533;gf&#65533;z&#65533;&#65533;&#65533;&#65533;&#65533;$&#65533;&&#65533;"&#65533;4&#65533;&#65533;X&#65533;&#65533;&#65533;&#65533;&#65533;J&#65533;&#65533;	&#65533;&#65533;?&#65533;g&#65533;&#65533;{h&#65533;&#65533;&#65533;-o&#65533;&#65533;&#65533;?&#65533;&#65533;&#65533;&#65533;
&#65533;&#65533;&#65533; &#65533;&#1434;g&#65533;[&#65533;&#65533;`2<&#65533;&#65533; &#65533;&#65533;&#65533;-&#65533;dd&#65533;$&#65533;jm&#65533;&#65533;&#65533;&#65533;&#65533;&#65533;&#65533;1&#65533;2&#65533;"&#65533;:&#65533;7q&#65533;&#2024;&#65533;]P&#65533;a.f&#65533;&#65533;&#65533;&#65533;&#65533;58'&#65533;&#65533;t&#65533;&#65533;&#65533;[&#65533;&#65533;z&#65533;&#65533;}4&#65533;Z&#65533;&#65533;+&#65533;#1D&#65533;:&#65533;O8&#65533;_&#1021;6&#65533;K&#65533;&#65533;&#65533;nG&#65533;#&#65533;&#65533;&#65533;&#65533;&#65533;s&#65533;&#65533;1&#65533;&#65533;Z&#1701;&#65533;&#65533;&&#65533;iej&#65533;%&#65533;&#65533;&#65533;&#65533;<&#65533;&#65533;v&#65533;&#65533;&#65533;&#65533;z&#1438;&#65533;&#65533;&#65533;&#65533;&#65533;%&#65533;&#65533;xP&#65533;&#65533;H&#65533;I&#65533;Ae&#65533;w cNu&#65533;J6&#65533;&#65533; &#65533;&#65533;&#65533;&#65533;&#65533;a*&#65533;g.g{F&#65533;&#65533;~&#65533;s&#65533;&#65533;&#65533;X&#65533;&#65533;&#65533;9&#65533;$+B&#65533;G&#720;&#65533;B&#65533;=&#65533;&#65533;&#65533;&#65533;&#65533;9&#65533;v6&#65533;&#65533;&#65533;u&#65533;kl&#65533;JB,&#65533;&#65533;yls&#65533;&#65533;^m{&#65533;P+3o&#65533;V1&&#65533;&#1222;&#65533;'&#1505;&#65533;l&#65533;&#65533;u&#65533;&#65533;&#65533;&#65533;KD&#65533;&#65533;&#65533;$&#65533; &#65533;>f&#65533;_&#65533;/&#65533;&#65533;&#65533;&#65533;WV*&#65533;&#65533;&#359;&#65533;&#65533;n,.&#65533;(8-&#65533;&#47578;&#65533;R&#421;&#65533;&#65533;bxo&#65533;"!&#65533;&#65533;8&#65533;Vc&#65533;px=1Y&#65533;c&#65533;&#65533;-N&#65533;9&#65533;@	V&#65533;G*29$&#65533;&#65533;*&#65533;&#65533;&#65533;&#65533;/2A&#65533;&#65533;e&#65533; ;c.&#65533;W80&#65533;&#65533;G&#65533;&#65533;%&#65533;&#65533;&#65533;[&#65533;&#65533;jIH&#65533;*&#65533;&#65533;*&#65533;(&#65533;bO&#65533;Dy`&#65533;<&#65533;&#65533;.&#65533;&#65533;[#\4a^&#65533;y&#65533;&#42327;[i{&#65533;R8&#65533;W&#65533;&#65533;&#65533;;)&#65533;&#827;SG&#65533;5&#65533;|&#65533;&#65533;&#65533;&#65533;&#65533;&#65533;&#65533;V&#65533;}&#65533;&#65533;&#65533;?) &#13245;3&#65533;&#65533;&#65533;&#293;&#65533;&#65533;&#65533;%&#65533;&#65533;Bm&#65533;&#65533;&#65533;3<R&#65533;u&#65533;&#65533;&#65533;&#65533;&#65533;&#65533;=&#65533;F&#65533;&#65533;&#65533;].T4&#65533;K;&#65533;oT;&#65533;&#65533;&#65533;&#65533;#&#65533;&#65533;&#65533;;&#65533;5:uV&#65533;&#65533;&#65533;&#65533;&#65533;&#1080;&#65533;j&#65533;X7m&#65533;&#65533;&#65533;&#65533;F&#65533;&#65533;&#65533;&#65533;-&#65533;]R&#65533;&#65533;&#1888;&#65533;&#65533;&#65533;v&#65533;&#65533;q&#65533;&#65533;&#65533;&#65533; &#65533;&#65533;&#65533;&#1738;&#44317;:&#65533;y]F%3&#65533;Hb-&#65533; 1 $7_&#171;&#65533;xr&#65533;H&#65533;&#65533;&#65533;2&#65533;&#65533;LL&#1097;&#65533;\g&#63244;&#65533;&#65533;&#65533;&#65533;Y&#65533;&#65533;&#65533;-#f&#65533;)&#65533;cj&#65533;&#65533;&#65533;c&#65533;&#65533;u&#65533;&#65533;&#65533;&#65533;~&#65533;Z-.&#65533;&#65533;&#65533;9&#65533;&#65533;g^&#65533;5&#65533;&#65533;Y&#65533;&#65533;:&#65533;&#65533;&#65533;j	g1&#65533;C&#1708;&#65533;P&#65533;J&#65533;H9&#65533;#&#1696;&#65533;&#65533;&#65533;&#65533;5a&#1260;v4&#65533;y&#65533;Dv&#65533;Y&#65533;`&#65533;&#65533;O&#65533;&#65533;o&#65533;F&#1684;&#65533;6W2&#65533;Bs&#65533;p&#65533;[&#65533;&#844;q&#65533;&#65533;s&#65533;X&#65533;&#65533;&#65533;&#65533;&#374;-o,&#65533;&#65533;&#675;b+0 &#65533;&#65533;r@&#65533;`&#65533;&#65533;&#65533;&#65533;I&#1663;.&#65533;R&#65533;VJ&#65533;&#65533;&#65533;&#65533;&#65533;Ke&#65533;u&#65533;v&#65533;&#65533;&#65533;&#65533;&#65533;o&#65533;}:&#65533;I&#65533;&#65533;&#65533;B(T&#65533;&#65533;X&#65533;v&#65533;~V8&#65533;;b&#65533;	.b&#65533;&#65533;&#65533;Cq,l&#65533;v&#65533;&#321;&#65533;?\&#65533;O&#182;&#65533;&#65533;&#65533;N&#65533;&#65533;&#65533;Z&#65533;r&#65533;&#65533;?&#65533;@2Fb>n&#65533;Z&#1581;&#65533;-&#65533;&#65533;|&#65533;&#65533;&#65533;3&#65533;&#65533;&#65533;&#65533;&#65533;ON&#65533;&#65533;&#426;8&#465;&#65533;&#65533;&#65533;&#65533;&#1908;;11&#65533;&#65533;&#65533;S	/{&#65533;&#65533;_&#65533;&#65533;&#379;&#65533;&#65533;&#65533;w&#65533;&#65533;&#65533;&#65533;
&#65533;&#65533;&#65533;v&#65533;\&#65533;&#65533;&#65533;~&#65533;&#65533;&#65533;j_&#1715;&#65533;n&#65533;{e&#65533;&#65533;r&#65533;~&#65533;!&#65533;&#65533;~? }k&#65533;&#65533;U&#65533;&#65533;&#65533;K;&#65533;<&#65533;1t&#65533;|&#65533;&#744;&#65533;s&#65533;`&#65533;&#65533;&#65533;*&#65533;KX.b$?&#65533;&#65533;v&#65533; &#65533;8q&#65533;&#1941;jM&#65533;5g&#65533;O&#65533;&#65533;c&#986;&#65533;S&#65533;&#65533;{|V&#65533;&#65533;&#65533;o&#65533;&#65533;&#65533;&#65533;&#65533;&#65533;4w2Aa&#65533;&#65533;0rzr3&#65533;g&#1965;Y&#65533;)&#65533;&#65533;&#65533;&#65533;=&#65533;&#65533;&#65533;Wqfs&#65533;&#65533;:V7&#65533;t&#65533;XN&#65533;#'&#65533;Hw&#65533;R&#65533;?{&#65533;1&#65533;&#65533;U&#65533;K&#65533;&#65533;q&#65533;i/&#65533;d&#65533;&#65533;&#65533;~H88L&#65533;&#65533;&#65533;J6p&#65533;&#65533;&#65533;&#65533;&#65533;&#65533;:&#65533;&#65533;J&#65533;&#65533;]&#1974;W&#65533;&#65533; ;z;&#65533;k&#65533;&#65533;&#65533;&#65533;&#279;&#1489;Z&#65533;&#65533;&#290;&#65533;&#65533;&#65533;&#65533;px&#65533;3T&#65533;&#8179;&#65533;#&#65533;S4Cn&#65533;`&#65533;&#65533;Q&#65533;b&#65533;&#65533;&#1246;&#65533;&#65533;[P&#65533;&#65533;&#65533;#&#65533;&#65533;BL{&#65533;&#233;R;c&#65533;&#65533;&#65533;&#65533;&#65533;&#65533;/n&#65533;&#65533;{{;&#65533;&#1379;+x&#65533;&#65533;n9frq&#65533;&#65533;&#40575;u&#65533;&#65533;&#65533;?&#65533;&#65533;&#1018;&#65533;&#65533;/&#65533;&#65533;&#65533;R&#65533;&#65533;&#65533;&#1511;&#65533;O&#65533;<&#65533;&#65533;I&#65533;o&#65533;&#658;i 14&#65533;T&#65533;:&#65533;)&#65533;&#65533;&#65533;c&#65533;Z&#65533;sj&#65533;&#65533;{<&#65533;$&#65533;%h'&#65533;	&#65533;~&#65533;&#65533;&#65533;KW&#65533;E&#65533;Ep&#65533;,&#65533;&#65533;&#65533;&#1611; &#65533;&#65533;&#65533;&#65533;&#65533;p}@&#65533;&#65533;Z&#65533;&#65533;&#65533;&#65533;[[I&#65533;&#65533;d&#65533;&#416;3g'8&#65533;&#65533;S&#52823;4&#65533;&#65533;X&#65533;F%N&#65533;&#65533;7&#65533;4&#65533;&#65533;&#65533;&#65533;m&#65533;[HZ[&#65533;&#65533;&#65533;w&#65533;"&#65533;[&#65533;}&#65533;T&#65533;O<&#65533; &#65533;V&#65533; &#65533;&#65533;&#1121;&#65533;K9ZY&#65533;C&#65533;lg&#65533;;p8&#65533;k&#65533;&#65533;]]&#869;&#65533;&#65533;a&#65533;&#65533;&#65533;01&#65533;$&#65533;A&#1022;8&#65533;&#65533;&#65533;&#65533;&#65533;&#65533;F6&#65533;!nK&#65533;Gv&#65533; >&#65533;&#65533;p&#65533;&#65533;,&#65533;2&#65533;O&#744;&#65533;t&#65533;&#65533;JqJ-_Y5&#65533;&#2039;&#65533;&#65533;C-5&#65533;X&#65533;&#65533;mC&#65533;S<&#65533;&#65533;&#65533;&#1654;&#65533;r&#65533;&#65533;:s&#65533;&#65533;s&#1442;&#65533;&#65533;]&#65533;E&#65533;&#65533;&#65533;&#1835;&#65533;&#65533;&#65533;&#65533;&#65533;#&#65533;&#993;&#65533;G&#65533;N&#65533;&#65533;&#677;&#65533;&#65533;&#65533;1 &#65533;&#65533;s&#65533;&#65533;&#65533;&#206;&#65533;&#65533; &#65533;&#65533;$&#65533;&#1204;&#45771;11&#65533;&#65533;U&#65533;&#65533;!&#65533;&#65533;&#65533;s&#65533;3&#65533;&#65533;&#65533;1&#65533;&#65533;Z7&#65533;Yt_q&#65533;&#1292;e	&#65533;&#65533;w&#1243;_&#65533;&#65533;&#65533;&&#65533;&#65533;mG&#961;&#65533;	&#65533;&#65533;Gp&#813;&#65533;w&#65533;&#65533;&#65533;&#65533;&#65533;O&#1388;t&#1255;&#65533;&#65533;&#65533;ir$pD,2s&#65533;	&#65533;&#65533;++J&#65533;/,.&#65533;e&#65533;&#65533;&#65533;&R&#65533;%&#65533;*&#65533;C&#65533;8&#65533;&#65533;j&#65533;e&#65533;"&#65533;&#65533;Z&#65533;&#65533;&#65533;&#65533;*&#65533;&#65533;&#65533;&#65533;[&#65533;&#65533;8#&#65533;&#65533;Tj&#65533;{&#65533;n&#65533;|&#65533;C&#1065;&#65533;&#65533;:&#65533;E5~&#65533;e&#65533;&#65533;&#65533;&#65533;6i&#65533;&#65533;&#65533;28E&#1908; ae&#65533;2&#65533;&#65533;G|w&#65533;CSi&#65533;&#65533;]\\&#65533;g&#65533;x&#65533;&#65533;&#65533;Dq&#65533;I&#65533;n3&#65533;&#65533;f&#65533;Z&#65533;&#65533;G&#65533;&#65533;&#65533;&#65533;&#65533;&#65533;&#65533;&#65533;&#65533;&#65533;Gt&#65533;&#65533;&#65533;5&#65533;&#65533;Ik'&#65533;r&#65533;&#65533;;+&#65533;&#180;m&#65533;&#65533;{&#65533;`&#65533;&#65533;&#65533;1&#25330;q&#65533;&#65533;&#65533;f/&#65533;&#65533;"&#65533;%V&#750;&#65533;&#65533;&#65533;&#65533;&#813;&#65533;q&#65533;&#65533;&#65533;t7X&#65533;:&#65533;&#65533;&#65533;:&#65533;X&#65533;0&#65533;&#65533;&#65533;&#65533;8&#65533;&#428;&#65533;&#65533;+"&#65533;)&#65533;.&#65533;&#65533;&#65533;&#65533;!d&#65533;p~^=q&#65533;&#1959;&#65533;
Kl&#65533;&#65533;U&#65533;G&#65533;F&#65533;&#65533;U'&#65533;&#65533;\&#65533;.,b&#65533;&#65533;&#65533;1&#65533;&#65533;&#65533;&#324;&#65533;&#65533;nw*=&#65533;&#65533;&#65533;&#65533;&#65533;&#65533;r~&#65533;&#65533;&#65533;&#65533;&#65533;&#65533;&#65533;&#65533;z|&#65533;&#65533;&#65533;&#65533;&#65533;&#65533;&#65533; oI&#65533;]&#65533;&#65533;qT&#65533;GM&#65533;##&#65533;FN&#65533;&#65533;&#65533;&#65533;~ &#65533;&#1602;&#65533;v&#1262;&#65533;*&#65533;&#65533;&#65533;	r&#65533;j&#1244;&#65533;&#65533;&#65533;&#65533;{&#65533;&#65533;&#65533;Y&#65533;&#583;&#65533;&#65533;W?t&#65533;&#65533;CZp&#65533;&#65533;&#65533;B+&#65533;udK&#65533;G]&#65533;&#65533;z&#65533; 	&#65533;&#65533;&#65533;$&#65533;&#65533;u~&#65533;&#65533;^&#65533;&#65533;&#65533;Ll\kM&#65533;'&#65533;Kg&#1918;&#65533;&#65533;^&#65533;&#65533;o,uh&#65533;&#65533;&#65533;IF&#65533;&#65533;c1&#65533;&#65533;&#65533;&#65533;a&#65533;&#65533;&#65533;ZZ<&#65533;!&#65533;Y	&#65533;&#65533;&#65533;?1&#65533;&#65533;&#65533;&#65533;nk&#65533;]&#65533;&#65533;&#65533;\_&#256;&#65533;"&#65533;k) n&#65533;&#65533;Np1&#65533;5&#65533;&#65533;,&#65533;kH&#65533;&#1329;&#65533;7dQ#&#65533;&#65533;bNI&#65533;z&#65533;kyc&#65533;&#65533;b&#65533;&#65533;.&#65533;&#65533;V&#65533;&#65533;i)&#65533;&#65533;&#65533;&#65533;&#65533;&#65533;&#65533;&#65533;&#65533;9&#65533;&#65533;/&#65533;c&#65533;&#65533;&#65533;C|&#65533;+"&#65533;I&#65533;$&#65533;&#65533;&#65533;Vd&#65533;g,&#65533;&#65533;`&#65533;W&#65533;
&#65533;vr&#65533;&#65533;&#65533;[3&#65533;&#65533;&#65533;&#65533;in#&#65533;&#65533;&#65533;Ey|&#65533;$$&#65533;:&#65533; &#65533;&#65533;>&#65533;&#65533;&#65533;&#65533;&#65533;&#65533;&&#65533;&#65533;&#65533;#&#65533;p&#65533;HP:.&#65533;?k&#65533;S&#65533;&#65533;&#65533;n*&#65533;&#65533;4]&#65533;&#65533;&#65533;&#65533;&#65533;nu^yt&#65533;&#65533;&#65533;&#65533;A&#65533;&#65533;]CJ	
[&#65533;&#65533;&#65533;&#65533;&#65533;&#65533;l&#65533;%&#65533;&#65533;!'&#65533;&#65533;2)&#65533;&#65533;&#65533;)Q&#65533;&#65533;'&#65533;~&#65533;&#65533;&#230;\&#65533;&#65533;.&#1260;&#65533;&#65533;&#65533;&#1576;&#65533;&#65533;kn\&#65533;A&#65533;&#65533;&#65533;i%&#65533;:&#65533;&#65533;K&#65533;&#65533;QM&#65533;n&#65533;B&#321;&#65533;	\&#65533;w&#65533;}+z&#65533;&#65533;I&#65533;&#65533;n&#65533;&#65533;&#65533;&#65533;:&#65533;&#65533;.k?&#65533;&#65533;zt&#65533;&#65533;U&#65533;Pn&#65533;Y&#65533;&#428;&#65533;&#65533;'&#65533;&#65533;
&#65533;&#65533;Sjp&#65533;Z&#65533;&#65533;&#65533;#&#65533;u&#65533;5&#65533;T($d&#65533;N&#65533;G&#65533;&#65533;&#65533;&#65533;tg&#65533;]o&#65533;db0w&#65533;`u&#65533;&#65533;&#65533;=*&#65533;&#65533;a%&#1356;Dx&#65533;u&#65533;LX&#65533;r1&#1254;F}&#65533;T&#65533;&#65533;3&#65533;&#65533;J&#65533;4&#65533;8&#65533;&#59326;[&#65533;&#65533;|&#65533;&#65533;=m/&#65533;l&#65533;&#65533;&#65533;&#65533;7&#65533;?xT&#65533;Py&#65533;: &#65533;&#65533;XvL&#65533;7&#65533;O&#65533;YU&#65533;c6&#65533;B&#65533;&#65533;z&#65533;&#65533;&#65533;Nl&#65533;&#65533;~&#65533;cjg&#65533;9&#65533;G&#65533;&#65533;\F&#464;x&#65533;<&#65533;{&#1359;[&#65533;a&#65533;&#65533;`&#65533;&#65533;&#65533;R&#65533;F'f&#65533;"&#65533;&#65533;&#65533;kJu$&#65533;&#65533;v_&#65533;&#65533;&#65533;G|h&#65533;&#423;&#65533;&#65533;&#65533;&#65533;&#65533;&#65533;&#65533;%m-&#65533;&#65533;7:]&#65533;&#65533;&#65533;&#65533;&#65533;&#65533;9&#65533;&#65533;\D&#65533;&#552;&#65533;"&#65533;&#65533;&#65533;&#65533;&#65533;Z&#65533;>&#65533;m.&#65533;&#65533;&#65533;&#65533;Kg&#65533;&#65533;1Db&#65533;g&#29446;&#65533;&#65533;&#65533;&#65533;&#65533;M&#65533;&#65533;&#876;V&#65533;&#65533;&#65533;L&#65533;&#65533;&#65533;4;&#65533;T
 &#65533;GRC&#65533;V&#65533;:&#65533;YjKd&#65533;&#65533;E&#65533;|&#65533;<&#65533;&#65533;H&#18364;z&#1257;Z&#65533;e&#65533;k&#65533;k&#65533;&#65533;)&#65533;1Z&#65533;ge&#65533;&#65533;&#65533;&#65533;&#65533;&#65533;!&#65533;&#65533;7&#65533;&#65533;&#65533;&#65533;&#65533;t&#65533;jY V%p&#65533;X}&#65533;.??Z&#65533;5;E&#1204;&#65533;m,\&#65533;&#65533;&#65533;92&#65533;&#65533;Fv&#65533;XR&#65533;&#65533;m%&#65533;0&#65533;&#65533;&#65533;&#65533;b&#65533;&#65533;V(&#65533;;&#65533;&#65533;2{1&#65533;B&#65533;&#65533;&#65533;gw&#65533;/l&#65533;&#65533;B&#65533;9\&#65533;&#65533;&#65533;{R&#65533;FNQoEm|&#65533; &#65533;w`}&#65533;>xF\&#65533;n&#65533;&#65533;K&#65533;&#65533;&#694;:;&#65533;&#65533;&#65533;&#65533;&#65533;,1C+1P&#65533;&#65533;%q&#65533;&#65533;q&#65533;&#65533;&#65533;&#65533;{&#65533;&#65533;&#65533;p&#65533;=&#65533;&#65533;%?&#65533;B L&#65533;&#65533;&#65533;.s&#65533;gJhmt&#65533;%Yo'&#65533;&#65533;&#65533;t&#1024;2
&#65533;&#65533;&#65533;&#65533; Z&#65533;&#65533;&#1134;&#65533;hd&#65533;Gg&#65533;&#65533; &#65533;n&#65533;%&#65533;&#65533;&#65533;&#65533;NR&#65533;&#65533;_&#65533;9&#65533;&#65533;&#65533;&#65533;&#65533;}&#19835;O&#65533;^&#65533;&#65533;S&#65533;&#65533;&#65533;&#65533;&#65533;&#65533;J&#65533;n&#65533;d&#65533;&#65533;&#65533;&#65533;@UB&#14092;u&#65533;&#65533;&#65533;G&#65533;&#65533;&#1164;f=>in&#1873;D&#35115;o&#595;a&#65533;&#65533;(^y>&#65533; &#65533;l&#65533;&#65533;;&#65533;idV&#65533;B&#65533;*&#65533;&#65533; &#65533;&#65533;*&#65533;&#397;&#65533;Zh&#65533;|q=&#65533;&#65533;[&#65533;%&#1834;&#65533;&#65533;[kB&#65533;&#65533;y&#65533;&#65533;&#65533;&#65533;c)]&#65533;&#1767;&#65533;pF>&#65533;&#65533;&#65533;N&#65533;&#65533;&#65533;N&#65533;&#65533;O&#65533;[1&#65533;kh&#299;p&#65533;&#65533;<&#65533;B&#65533;&#65533;&#65533; w&#65533;[0&#65533;&#65533;&#65533;[_5&#65533;VThg(&#65533;&#65533;&#65533;&#65533;&#65533;# &#65533;?&#65533;&#65533;h&#65533;&#65533;&#65533;&#65533;_h&#65533;&#65533;&#65533;&#65533;)7&#65533;&#65533;$&#65533;&#65533;&#65533;y&#65533;&#557;[&#747;{h.&#65533;3n&#65533;&#65533;Qba&#65533;&#65533;+&#65533;&#65533;pW&#65533;&#65533;k&#65533;&#65533;s\&#65533;_&#65533;&#65533;&#65533; 3&#65533;.nZn&#65533;&#621;|&#65533;}aoy,RO(&#65533;=&#65533;&#772;&#65533;&#65533;r&#65533;G$&#65533;C&#65533;&#65533;&#65533;K	V&#65533;&#65533;&#65533;<1&#65533;w&#65533;&#65533; &#65533;&#65533;&#65533;&#65533;&#65533;&#65533;&#65533;&#65533;x&#65533;l#&#65533;&#65533;&#65533;&#65533;UD&#65533;&#65533;)&#65533;&#65533;&#65533;&#65533;&#65533;&#65533;&#65533;&#65533;&#65533;#&#65533;{K{&#65533;xRid&#65533;&#473;x&#65533;c&#65533;L&#65533;&#65533;&#65533;S&&#65533;c&#869;&#65533;&#65533;c8&#1229;YJ^&#65533;&#65533;&#65533;&#65533;&#65533; &#65533;&#65533;{R&#65533; k&#503;h\&#65533;$,&#65533;,&#65533;&#65533;	U&#1870;A&#65533;&#65533;&#65533;}&#65533;&#65533;jS&#65533;&#65533;&#65533;&#65533;
Fw$@&#65533;P9&#65533;&#65533;&#65533;&#65533;Vk&#65533;&#65533;&#65533;x&#65533;&#300;&#65533;&#65533;&#65533;&#65533;&#65533;&#65533;q&#65533;S&#65533;&#65533;&#1588;&#65533; &#1140;&#65533;'&#65533;&#65533;&#65533;K&#65533;&#65533;&#985;tb&#65533;&#65533;&#65533;&#65533;  &#65533;3&#1806;k~erj&#65533;&#65533; &#65533;&#65533;	y;&#65533;N&#639;&#65533;&#65533;9&#65533;]&#65533;&#65533;&#65533;_b-&#65533;K&#65533;&#65533;.&#65533;W&#65533;n&#65533;?&#65533;&#65533;;D&#65533;.t&#65533;&#65533;,&#65533;{5&#65533;L)0~&#65533;n&#65533;&#65533;&#65533;&#65533;j&#65533;&#1429;&#65533;j&#65533;&#65533;&#65533;&#65533;&#65533;w&#65533;&#65533;&#65533;&#65533;&#65533;&#65533;l%&#65533;Pz&#379895;PkV&#65533;u&#65533;&#65533;&#65533;a&#65533;&#65533;G&#65533;&#672;*&#65533;&#65533;	&#998;x&#65533;k*&#65533;y&#65533;Tl&#65533;&#65533;&#65533;&#65533;&#65533;&#65533;?z5o&#65533;&#65533;&#65533;o&#65533;&#65533;&#65533;&#65533;f&#65533;u&#65533;&#65533;&#65533;:&#65533;&#65533;#-&#65533;` &#46897;&#65533;l&#65533;&#65533;qE&#65533;&#65533;&#65533;&#65533;&#65533;Ln	(&#65533;"+&#65533;U&#669;&#65533;&#65533;&#65533;&#65533;f&#65533;My/`&#65533;&#20845;&#65533;#j`&#286;&#65533;d&#65533;&#65533;&#1898;&#65533;&#65533;T&#65533;&#65533;&#65533;&#65533;&#65533;D&#65533;&#65533;6J.x&#65533;&#65533;&#65533;q&#65533;K&#65533;$&#65533;&#65533;&#65533; &#65533;&#65533;s}_&#65533;&#65533;&#65533;.&#65533;}&#65533;|&#698;jAq&#65533;d&#65533;[&#65533;&#1488;&#65533;^2&#65533;&#65533;0&#1811;&#1520;&#65533;U-&#65533;&#65533;t&#65533;&#65533;Y&#65533;&#65533;ht&#1783;&#65533;!1&#65533;&#65533;&#65533;ws&#2045;t&#65533;iv6Hm&#65533;7'&#790;&#4891;&#65533;rX&#65533;&#65533;0Z&#65533;&#1482;ki&@^F&#65533;&#65533;H# m&#65533;N8c&#65533;:&#65533;&#65533;&#65533;O&#65533;&#65533;9&#65533;4e&#65533;&#65533;Ucio&#65533;&#65533;tzN&#65533;&#65533;&#1224;'&#65533;X4&#65533;Ai &#65533;<&#65533;&#65533;7&#65533;$&#65533;&#65533;&#65533;b&#65533;{&#65533;q&#65533;&#65533;Y&#1789;&#65533;H&#65533;.&#65533;&#65533;I&#667;W&#65533;&#65533;:&#1321;pg&#1253;&#65533;5&#65533;&#65533;[&#65533;6&#65533;&#65533;U_&#65533;&#65533;'g&#65533;&#65533;&#65533;&#65533;&#65533;j&#65533;&#1523;I1&#65533;x&#65533;&#65533;&#65533;&#184533;&#65533;&#65533;{v&#65533;1T&#65533;&#1439;&#65533;?&#65533;&#65533;&#65533;&#65533;&#65533;&#65533;(%8&#65533;M=&#65533;&#1522;_&#65533;&#857;&#65533;R&#65533;&#65533;&#32313;&#65533;)J&#65533;B&#65533;~&#65533;N;&#65533;T&#763;&#65533;}N&#65533;&#65533;&#65533;&#65533;&#1648;)3&#65533;@'&#65533;&#65533;h&#65533;&#65533;&#65533;Y}&#65533;Yo#Eh&#65533;&#65533;~X&#65533;H&#65533;&#65533;'O &#65533;s[&#65533;ZD&#65533;*&#65533;y&#65533;&#65533;&#65533;4&#65533;&#65533;&#65533;&#65533;,@&#65533;{`W,&#65533;&#65533;&#1426;kOFt&#65533;&#65533;b"&#65533;&#65533;&#65533;&#65533;o&#65533;^&#65533;&#65533;&#65533;S%&#65533;&#65533;o[|!&#65533;&#65533;x&#65533;6&#65533;&#65533;p&#65533;F0&#65533;Z&#65533;oz,&#65533;I&#65533;Q'&#65533;U&#65533;&#65533;&#527;&#65533;7 8&#65533;&#65533;&#171;&#65533;z&#65533;&#65533;=>).&&#65533;-&#65533;b&#65533;&#65533;&#65533;f}&#65533;&#65533;JH&#65533;s&#65533;!Qy&#65533;7&#50290;O&#1015;&#65533;~&#65533;&#65533;&#1912;&#65533;&#65533;&#65533;_&#65533;&#65533;&#65533;&#65533;:&#65533;)&#682;J*&#65533;&#65533;{&#65533;&#65533;&#65533;&#1511;k&#65533;&#65533;A=&#65533;&#65533;&#65533;&#65533;&#65533;&#65533;*&#65533;YX&#65533;&#65533;&#65533;Gq&#65533;T&#65533;&#65533;f&#65533;\&#65533;&#1554;&#65533;&#65533;. &#65533;={U&#65533;2;&#65533;%&#65533;|&#65533;&#65533;^N9f6&#1945;n&#65533;|&#12950;&#65533;&#65533;&#65533;&#65533;&#65533;&#65533;&#65533;g&#65533;&#65533;Z]&#65533;A-&#65533;&#65533;&#65533;Ny&#65533;&#65533;	&#65533;+Gm5<&#65533;e,]YTVZ^&#65533;}&#744;&#65533;&#18839;o<v&#65533;&#65533;N&#65533;m&#65533;&#65533;&#65533;&#65533;N	&#65533;x$&#65533;&#65533;&#65533;&#65533;&#65533;b&#65533;-&#65533;,i	2`&#65533; &#65533;
r&#449;&#65533;'&#65533;4Ve{&#65533;&#65533;'&#65533;&#65533;	QcW='&#65533;&#65533;r=*&#65533; &#65533;o&#65533;o&#65533;&#65533;&#65533;&#65533;&#65533;&#65533;G&#65533;!*&#65533;&#65533;<&#65533;52n&#65533;&#65533;%&#65533;&#65533;&#65533; Oc&#1037;b&#65533;&#65533;&#65533;^[+/&#47577;&#65533;j&#65533;q&#65533;B&#65533;&#65533;i9V&#65533; n&#65533;&#65533;&#65533;&#65533;&#1957;&#65533;&#1596;V&#65533;&#65533;&#65533;#&#65533;WNs&#65533;O$&#65533;&#65533;&#65533;Z&#65533;&#65533;e&#65533;F&#65533;&&#65533;&#65533;ImM5&#781;&#65533;#g&#65533;&#65533;=&#65533;{&#65533;SU&#65533;&#65533;|&#65533;,Af&#65533;l&#65533;&#65533;&#65533;|&#65533;&#65533;&#1527;&#65533;&#65533;&#1884;9&#65533;&#65533;_&#65533;k&#65533;	&#65533;&#65533;}]&#65533;N&#65533;&#65533;&#65533;M&#65533;&#65533;&#65533;o&#65533;&#65533;a5&#65533;&#65533;4&#65533;&#65533;ap&#65533;&&#21321;&#65533;&#65533;<g&#65533;&#65533;&#65533;&#65533;&#369;Sq&#65533;&#65533;2&#318;^&#1148;&#65533;&#65533;	&#65533;&#65533;&#65533;&#65533;&#858;&#65533;1&#65533;&#65533;&#65533;I&#65533;&#24958;c&#65533;&#65533;&#65533;&#65533;&#65533; &#65533;&#65533;&#1186;&#65533;&#2038;,,&#65533;&#65533;H&#1616;&#65533; cV&#65533;9= &#65533;+&#1365;&#65533;&#65533;;&#65533;	&#65533;&#1275;Q&#65533;Zk&#65533;&#65533;[\&#65533;ZYm,&#65533;&#65533;;y$&#65533;iR&#65533;&#65533;&#65533;&#65533;&#1811;&#65533;&#65533;&#1449;Y&#65533;i&#65533;j&#65533;&#65533;&#65533;O|1$&#65533;&#65533;^&#65533;&#65533;&#65533;&#65533;&#65533;D&#65533;&#415;ws#;<{s&#578040;&#65533;=&#65533;&#65533;&#65533;&#65533;&#65533;oZ8&#65533;F&#65533;&#65533;2&#65533;&#65533;&#65533;8&#65533;$&#65533;&#65533; q&#65533;&#65533;YJ&#65533;T&#1263;&#604;&#65533;&#65533;z&#65533;Jm&#65533;^&#65533;5&#65533;&#65533;bxj&#65533;;Oi*&#65533;1\%&#65533;I&#2005;|&#65533;l&#65533;&#65533;&#65533;&#1886;&#65533;wwq&#65533; &#65533;E&#65533;4&#65533;O&#65533;&#65533; y&#65533;&#65533;qL]^&#870;&#65533;K5&#65533;?&#65533;k&#65533;&#65533;~`&#65533;22&#65533;Ys&#65533;&#65533;&#65533;Z%&#65533;&#65533;&#65533;)H&#65533;&#65533;&#65533;U&#65533;;u&#65533;&#620;e)T&#65533;m&#1661;u&#65533;k&#65533;&#65533;J&#65533;*&#65533;M&#65533;=&#65533;&#65533;&#65533;5$&#1255;[_&#65533;&#65533;&#65533;V&#65533;>&#65533;&#65533;&#65533;&#65533;Z&#65533;XW&#65533;&#65533;&#65533;BH&#65533;#U &#65533;&#65533;{&#65533;&#65533;r&#65533;(`&#65533;&#65533;&#65533;&#65533;&#65533;<o&#65533;I&#65533;&#65533;g#&#65533;&#65533;&#65533;w-wus[=&#65533;&#65533;l*&#65533;X*&#65533;8c&#1103;>&#65533;G&#65533;&#65533;'&#65533;9k&#65533;%&#65533;&#65533;&#638;&#1949;o&#65533;B&#65533;&#65533;M<&#65533;&#65533;,X&#65533;&#65533;$&#65533;H<&#65533;Fy&#65533;H-&#65533;&#65533;&#65533;&#65533;&#65533;u&#65533;&#65533;|&#65533;G&#65533;d{&#65533;5^&#65533;^&#65533;&#3346;&#65533;&#65533;Z&#65533;A#.ZV&#65533;&#65533;=?&#65533;&#65533;&#65533;&#65533;&#23799;&#65533;&#1623;&#65533;O&#65533;&#65533;$&#65533;;&#65533;c.t&#65533;2&#65533;&#65533;&#65533;SON&#65533;g&#65533;&#65533;&#65533;&#65533;_&#65533;j&#65533;&#65533;7&#65533;&#65533;): &#65533;&#65533;&#65533;&#65533;9&#65533;&#65533;W&#65533;,&#65533;o&#65533;y7&#65533;&#65533;&#65533;&#65533;	&#65533;:&#65533;&#65533;gU&#65533;&#65533;&#1316;*&#65533;&#65533;T&#65533;&#65533;&y&#65533;^&#65533;&#65533;&#65533;%&#65533;r&#65533;&#65533;V&#65533;&#65533;|&#65533;&#65533;&#65533;
9$&#65533;w&#65533;&#1692;9&#65533;Pw&#65533;&#65533;&#65533;&#65533;JXENs&#65533;+&#65533;&#65533;Z&#65533;&#65533;&#65533;|&#65533;|&#65533;C	&#16012;&#760;&#65533;&#65533;&#65533;N9=&#65533;g]j&#65533;j
jk%&#65533;&#65533;&#305;G&#65533;&#65533;s&#65533;x&#65533;qT&#65533;;&#65533;I&#65533;I&#65533;N&#65533;h&#65533;Bv&#65533;&#65533;$&#1837;ZCk&#1270;&#65533;s8&#65533;&#65533;&#65533;in&#65533;0I&#65533;*&#65533;K&#65533;'=e&#65533;&#65533;D&#65533;}S&#65533;&#65533;h7&#65533;v&#65533;&#65533;~&#65533;&#65533;;}D@M&#1750;O6_&#65533;'s&#65533;&#65533;&#65533;&#65533;{&#65533;J&#65533;&#1076;V&#65533;&#65533;K,,w&#65533;a&#65533;A&#65533;'&#65533;Q&#65533;y&#65533;K;&#65533;&#65533;&#65533;}&#65533;&#65533;&#65533;&#65533;q&#65533;&#65533;9na&#65533;&#65533;:&#65533;&#61197;&#65533;h-&#65533;&#65533;&#65533;&#65533;&#65533;r&#65533;&#65533;&#65533;&#138;T&#65533;&#65533;_&#65533;&#65533;&#65533;&#65533;&#65533;R&#65533;&#65533;mR&#571;&#65533;&#65533;O&#65533;Zt
&#65533;&#65533;&#65533;
&#65533;B&#65533;&#65533;&#65533;~&#65533;s&#65533;z&#65533;>&#65533;'&#1689;&#468;d&#65533;  $#&#65533;&#65533;&#65533;&#65533;z&#65533;&#65533;&#65533;&#65533;^HCQ&#65533;2&#65533;&#65533;gJ&#65533;&#65533;Y&#65533;mDq&#65533;&#65533;Np@&#65533;H&#65533;&#65533;$&#65533;&#65533;&#65533;EJj:&#65533;&#65533;&#65533;&#65533;&#65533;O&#65533;FJ&#65533;&#65533;&#65533;z&#65533;&#65533;-&#65533;&#65533;&#65533;1]&#65533;&#65533;&#65533;N&#65533;&#65533;&#65533;&#65533;&#65533;&#65533;$z
&#65533;&#65533;&#65533;&#65533;&#65533;&#65533;&#65533;Q&#65533;&#65533;Rk&#65533;&#65533;F:&#65533;2:&#65533;8&#65533;m&#65533;G&#65533;2&#65533;n&#65533;&#320;&#65533;&#65533;+H&#2042;ZH&#65533;&#65533;&#65533;&#65533;H>M&#65533;I&#65533;&#65533;RrZ&#65533;&#65533;z_y&#65533;:&#65533;1k&#65533;&#65533;&#65533;\Y=&#65533;Ii&#65533;T&#65533;&#65533;F&#65533;Y\+s&#65533;&#501;d&#65533;&#65533;&#65533;&#65533;&#65533;[&#65533;&#65533;IH&#65533;&#65533;8&#65533;:&#65533;q&#65533;&#485;h&#65533;&#65533;&#65533;&#20186;{h&#65533;e&#65533;l*>Q&#65533;&#65533;&#65533;&#65533;&#65533;&#1869;&#65533;&#65533;m&#65533;&#65533;"&#65533;vEk&#65533;/&#65533;r&#65533;^&#65533;g&#65533;&#65533;f&#65533; &#65533;&#65533;&#65533;&#65533;&#619;U&#65533;|&#65533;w&#65533;&#1985;&#65533;&#65533;p5&#65533;&#65533;'&#65533;&#1059;gCd&#65533;&#828;n&#65533;5&#65533;ic&#65533;&#65533;&#65533;&#65533;&#65533;an<&#65533;|&#65533;L&#65533;RI&#65533;N?&#1450;j&#65533;C&#65533;}&#65533;&#65533;&#982;&#65533;RV?0&#65533;&#28876;q&#65533;;qQ&#65533;$&#65533;wh&#65533;	D&#65533;<&#65533;&#65533;&#65533;&#65533;2r&#65533;w&#65533;1&#65533;jRS&#65533;&#65533;&#65533;_&#65533;(V&#65533;!(8&#65533;su}=h&#65533;{&#65533;&#65533;&#65533;&#65533;&#65533;d&#65533;&#65533;&#65533;&#65533;c\&#65533;AI&#1916;&#65533;s&#65533;&#65533;&#65533;*}^&#65533;&#65533;&#65533;Mssn`&#65533;V&#65533;Q&#1319;Q&#65533;{&#65533;&#1021;9&#65533;KVHm&#65533;&#65533;BL6<n&#65533;
G&#65533;&#65533;&#65533;&#65533;=sS&#65533;i&#65533;&#65533;&#65533;&#65533;v&#65533;&#65533;&&#65533;d&#65533;l&#65533; w&#65533;&#65533;&#65533;s&#65533;&#65533;[&#65533;&#65533;&#65533;y&#65533;G&#583;&#65533;t&#65533;,&#65533;n&#65533;&#65533;&#65533;_&#65533;&#65533;/&#65533;+s&#65533;&#65533;M&#65533;&#65533;&#65533;&#65533;&#65533;F]&#65533;L&#65533;&#65533;&#65533;67w&#65533;y&#65533;&#65533;&#65533;&#65533;&#65533;0[&#65533;&#65533;&#65533;<m4V&#65533;V&#65533;&#129;&#65533;W&#65533;2&#65533;&#65533;&#65533;(/Ri&#65533;&#65533;&#65533;{M=&#65533;&#65533;&#65533;3&#65533;&#65533;s&#65533;&#65533;9&#65533;R&#65533;`&#65533;&#65533;&#65533;G&#65533;&#65533;0*&#65533;&#65533;&#65533;&#65533;
&#65533;&#65533;&#27990;&u&#65533;NO]&#65533;&#65533;&#65533;&#65533;MR&#65533;UJI&#65533;&#65533;[&#65533;&#65533;&#65533;&#65533;&#1498;{&#65533;-q6&#65533;&#65533;<&#65533;&#845;&#65533;9\&#65533;&#65533;&#65533;^&#65533;WE&#65533;t&#65533;UuKK&#65533;&#65533;W&#180;r&#65533;rH8&#65533;&#65533;*q&#65533;&#65533;&#65533;3&#65533;\&#65533;C1&#65533;;U&#65533;I&#65533;@U&#65533;&#65533;y&#65533;&#65533;8&#65533;&#65533;}%&#65533;&#65533;+jlb&#266;cB$rq&#65533;&#65533;&#65533;v&#65533;&#65533;J&#65533;^HrFV&#65533;&#65533;i&#65533;}z&#65533;&#65533;&#65533;*zGkh&#65533;m&#65533;&#1942;&#65533;_K&#65533;&#65533;&#65533;&#65533;2&#65533;3&#65533;&#65533;&#65533; &#65533;x&#65533;&#65533;&#65533;&#65533;j&#65533;%&#65533;&#65533;&#65533;_Mg xL&#65533;(!&#65533;&#65533;&#65533;J&#65533;1^I&#65533;&#1577;&#65533;&#65533;&#65533;&#65533;&#65533;&#65533;&#65533;&#65533;Fy&#65533;&#65533;\&#65533;x4&#65533;&#65533;&#65533;&#65533;&#11570;4&#65533;&#65533;&#28754;Cv&#65533;P>&#65533;&#65533;&#65533;&#65533;S&#65533;&#65533;_%&#39847;>'&#65533;8&#1339;&#65533;{&#65533;&#65533;&#65533;
&#65533;&#65533;&#65533;&#65533;`&#65533;&#65533;&#65533;hnm&#65533;|7O&#65533;#
 &#65533;x>&#65533;&#65533;<&#65533;k&#65533;{&#65533;&#1062;&#65533;$&#65533;8&#65533;Tm*=&#65533;&#65533;U&#65533;&#65533;U&#65533;&#65533;&#65533;&#65533;&#65533;&#65533;y&#65533;C!!A &#65533;&#65533;1&#158;&#65533;&#65533;&#65533;T&#65533;&#65533;]CBE&#1737;&#65533;&#65533;&#65533;&#65533;&#901;p&#65533;&#65533;|&#65533;&#65533;1&#65533;&#65533;r8&#65533;&#65533;&#65533;&#65533;.&#65533;&#65533;&#1681;_^&#65533;R&#65533;&#1887;&#65533;i]&#65533;&#65533;&#65533;3wo4&#65533;&#65533;&#1308;\v&#65533;&#65533;&#65533;&#1511;&#65533;G&#65533;&#65533;kf&#65533;&#65533; #NW&#65533;]&#65533; &#65533;|&#65533;lg&#65533;lV&#65533;[&#65533;l&#65533;&#65533;T&#65533;&#65533;&#65533;d&#65533;&#65533;&#65533;%&#65533;&#65533;9&#65533;&#1430;&#65533;&#65533;%&#65533;&#65533;&#65533;&#65533;&#65533;b&#65533;&#65533;.9&#65533;&#65533;&#65533;&#65533;&#65533;&#65533;&#65533;F&#1430;&#65533;&#65533;cU&#65533;&#65533;&#693;&#65533;&#65533;&#65533;FB&#65533;_Y&#65533;Y&#65533;&#65533;&#65533;~E&#65533;N&#65533;&#65533;&#65533;z`&#65533;W/&#65533;5I'&#65533;&#65533;&#65533;Kvhc2H]&#65533;&#65533;&#65533;&#14239;t&#65533;&#65533;&#1190;HQ&#892;&#65533;&#65533;&#65533;&#65533;&#65533;&#65533;&#65533;5&#65533;7&:g=On;V&#65533;&#65533;&#65533;?&#65533;t&#65533;&#65533;&#65533;xP&#65533;%A-&#65533;&#65533;&#65533;&#65533; *%R*I&#65533;&#65533;&#65533;}&#65533;&#65533;O&#65533;]&#65533;&#65533;&#65533;&#65533;n&#65533;_k&#65533;&#65533;b&#65533;&#65533;Mms&#65533;&#65533;(&#65533;DQ&#65533;K&#65533;
&#65533;&#1309;&#65533;'&#65533;&#1021;i&#65533;jq&#65533;s&#65533;&#65533;&#65533;"&#514;8&#65533;&#65533;&#65533;$goM&#65533;s&#1699;&#65533;&#65533;&#65533;&#65533;&#65533;&#65533;&#65533;&#21516;&#65533;&#65533;@{;&#65533;>&#65533;&#65533;f#&#65533;N&#65533;+&#65533;&#65533;&#65533;R{&#65533;&#65533;kT&#65533;9&#65533;&#65533;&#65533;&#65533;3&#65533;"&#65533;SQ&#65533;&#65533;w&#1836;,&#65533;&#65533;&#65533;[@&#65533;i&#65533;&#65533;&#65533;1&#65533;&#65533;r&#65533;&#65533;&#65533;Vdv'&#65533;&#65533;&#65533;}&#65533;&#65533;c'&#65533;&#908;&#65533; `&#65533;N&#65533;?&#65533;&#65533;lK&#65533;&#65533;i&#65533;&#65533;&#65533;e&#65533;&#65533;&#1288;T&#65533;&#65533;nN&#65533;^&#65533;_^&#65533;&#65533;&#65533;+[u9e&#65533;e2y,&#65533;&#65533;&#65533;z&#65533;&#65533;&#65533;:r&#65533;&#65533;Z&#65533;_&#65533;N&#65533;&#65533;q&#65533;N&#65533;8&#65533;&#65533;&#65533;-&#65533;&#65533;&#65533;i+&#65533;u&#65533;G&#65533;&#65533;v	&#65533;&#65533;C&#65533;&#65533;&#65533;&#65533;&#65533;&#65533;&#65533;:G&#65533;&#65533;/&#65533;&#65533;d&#65533;
&#65533;&#65533;	&#65533;FN&#65533;~&#65533;&#65533;ti'&#65533;&#65533;&#65533;[]&#65533;&#65533;"&#388;F&#65533;8#&#1272;&#65533;&#65533;&#65533;dK&#7899;y&#65533;&#65533;&#65533;(&#65533;<&#65533;&#65533;<08Q&#65533;&#65533;&#65533;&#65533;~&#65533;&#65533;&#65533;vR&#65533;&#65533;&#65533;C&#65533;^&#65533;O&#65533;&#48714;emB&#65533;&#65533;i&#65533;t&#65533;w[p&#65533;@f&#65533;&#65533;v&#29790;&#65533;&#65533;&#65533;&#65533;&#65533;&#65533;&#65533;[&#65533;&#65533;Q2&#248;&#65533;*&#65533;&#65533;&#65533;&#65533;>&#65533;9&#65533;&#2029;:&#65533;&#65533;&#65533;&#65533;9Z&#65533;N&#65533;!#k&#65533;&#65533;&#1541;.&#65533;0&#16373;Q&#65533;,l<5&#65533;&#65533;&#65533;$?&#65533;1&#65533;c&#65533;M&#65533;&#785;&#65533;|&#65533;$&#65533;&#65533;t&#65533;&#28050;&#65533;&#1148;V&#65533;&#65533;&#65533;B&#65533;:&#65533;&#65533;&#65533;Svk&#65533;&#65533;&#65533;&#65533;&#65533;&#65533;X&#65533;&#65533;&#65533;&#65533;&#65533;&#65533;nC&#65533;p	85&#65533;&#65533;[Y&#65533;L&#65533;&#65533;&#65533;#&#65533;&#65533;&#65533;&#65533;~&#65533;&#65533;&#65533;&#65533;V&#65533;&#1413;&#65533;]Oicif&#65533;&#65533;&#673;&#65533;G#&#65533;&#65533;&#1097;&#65533;#~_&#65533;jI&#65533;K++v{&#65533;&#65533;:&#65533;&#65533;0&#65533;&#65533;&#65533;z}EDqh&#65533;&#65533;W&#65533;&#65533;&#65533; 3&#1127;&#65533;&#65533;&#65533;&#1893;wn&#65533;&#65533;s6>$&#65533;&#65533;&#65533;&#65533;m-mQ&#65533;&#65533;&#65533;S&#65533;!&#65533;&#1665;p&#65533;pO&#65533;|&#65533;&#65533;&#65533;&#65533;t+G&#65533;&#65533;&#65533;&#65533;I&#65533;Q&#65533;&#65533;&#1809;&#1230;&#65533;u&#65533;&#65533;Yi&#65533;U&#65533;K&#65533;&#65533;Gs{.X&#65533;&#65533;J&#65533;&#65533;~&#65533;&#65533;&#65533;&#65533;&#65533;&#65533;&#65533;F&#65533;&#65533;R&#65533;&#65533;dW&#65533;&#65533;O&#65533;A&#65533;9&#65533;&#65533;&#65533;&#65533;i+.&#65533;&#65533;&#65533;gc&#65533;&#65533;<2&#65533;&#65533;&#65533;&#65533;&#150;&#65533;&#65533;&#65533;&#65533;P&#65533;|&#65533;w&#65533;@&#65533; &#65533;&#327500;rq&#65533;+CC&#65533;&#65533;&#65533;&#65533;3yid&#65533;+&#65533;d&#65533;~e=&#65533;&#65533;3&#1277;.&#65533;&#65533;[&#65533;c&#602;y&#65533;#&#65533;&#1381;.&#65533;/&#1825;#&#65533;Nk&#65533;&#65533;<7&#65533;&#65533;b&#65533;O&#65533;d&#65533;&#65533;e&#65533;&#65533;8&#65533;&#65533;qZ&#65533;&#65533;Q&#65533;&#65533;&#65533;&#65533;{&#65533;\.&#65533;&#65533;&#65533;kw&#65533;&#65533; &#65533;s&#65533;&#65533;&#65533;&#65533;ao&#65533;&&#65533;!&#65533;^&#65533;&#65533;&#65533;UU &#65533;&#65533; &#65533;j&#65533;h&#1489;G&#65533;67&#65533;n{Mm&#65533;v&&#65533;=x&#65533;rl&#65533;*&#65533;&#65533;qhw?d&#65533;&#1552;\3y&#65533;d&#65533;&#65533;c,&#65533;	&#65533;&#65533;&#65533;<7sw&#65533;$&#65533;&#65533;&#1753;&#65533;61f&#65533;UT`s&#65533;&#65533;t&#65533;Z&#65533;&#65533;|&#65533;&#65533;&#1519;&#65533;&#65533;&#65533;&#65533;&#65533;z&#65533;&#65533;&#65533;+&#65533;&#65533;&#65533;&#65533;&#65533;&#65533;&#65533;`&#65533;6:Dv&#65533;&#65533;K:&#65533;&#65533;"$w'8&#65533;w&#65533;&#65533;p&#65533;&#65533;y&#65533;&#65533;S&#65533;1P&#65533;&#65533;=:&#65533;k&#65533;&#65533;E&#65533;&#65533;&#65533;&#65533;[O&#65533;d&#65533;&#65533;&#65533;a!fm&#65533;T&#65533;}z;g&#65533;&#65533;s&#65533;&#1441;yi&#65533;X&#65533;&#65533;&#65533;jK&#65533;"e"bs&#65533;0&#2717;&#65533;&#65533;=r&#65533;&#17690;&#65533;&#65533;&#65533;&#908;&#65533;u&#65533;B&#65533;&#65533;G&#65533;t]=u &#65533;&#65533;&#65533;`&#65533;Q2&#65533;&#65533;$k&#65533;(O&#65533;&#65533;3&#65533;&#65533;&#1198;&#65533;n<<&#65533;&#65533;&#65533;Bw&#65533;f9&#65533;UGa&#1194;&#65533;x&#65533;&#65533;&#65533;I&#1710;&#65533;,&#65533;:4&#65533;k&#65533;&#65533;&#65533;I&#65533;y&#65533;&#13997;&#65533;&#65533;IZ&#65533;&#65533;&#783;q&#65533;P&#65533;I=0&#65533;&#65533;}+w	8'Q[&#65533;o&#65533;b&#12828;[&#65533;&#1341;&#65533;i&#65533;&#65533;&#65533;&#65533;&#65533;&#65533;&#65533;nu&#65533;&#65533;&#65533;&#65533;&#65533;m&#65533;28&#65533;&#65533;&#65533;&#65533;=&#65533;8'&#65533;&#1442;&#65533;&}CbjE&#65533; &#65533;&#65533;&#65533;&#65533;P&#65533;
&#65533;&#65533; c&#65533;^&#65533;&#65533;jr&#65533;&#65533;A&#65533;[A!&#65533;&#65533;&#65533;&#65533;&#65533;&#65533;&#65533;<z&#1428;&#65533;&#65533;&#65533;&#65533;&#1701;&#65533;	&#65533;W,&#65533;(&#65533;[&#65533;&#65533;&#65533;&#65533;&#65533;W&#65533;E5;k&#65533;&#65533; &#222;&#65533;&#65533;a&#65533;G&#65533;&#44921;u}&#65533;&#65533;}u2 &#65533;&#65533;&#65533;&#65533;;}&#65533;$&#65533;p&#65533;&#65533;&#65533;&#65533;&#65533;>&#65533;3&#65533;&#1466;]oL)m&#65533;&#65533;&#65533;I&#65533;3#&#65533;&U&#65533;&#65533;&#65533;A&#65533;&#65533;&#973;z&#65533;V&#65533;&#65533;&#65533;&#65533;&#65533;3)&#65533;&#301;&#65533;-&#65533;3&#65533;&#65533;&#65533;&#65533;&#65533;+R%&#65533;kXe&#65533;&#65533;&#632;2X&#65533;&#65533;&#65533;&#65533;&#65533;WUT&#65533;)=&#65533;_&#828;4&#65533;8&#65533;^&#65533;&#65533;&#65533;M$&#65533;&#65533;&#65533; _&#65533;&#65533;&#65533;&#65533;]>'b&#65533;&#65533;[&#65533;9/&#65533;&#65533;&#65533;v&#65533;Z&#65533;Y&#65533;&#65533;&#65533;-&#65533;&#65533;V&#65533;&#65533;&#65533;c&#65533;&#65533;&#65533;&#65533;*9&#65533;U&#65533;if&#65533;&#65533;x&#65533;&#65533;&#65533;&#65533;">&#65533;/&#65533;&#1013;ej7&#65533;&#65533;DT&#65533;uDS|&#65533;Ha&#65533;&#65533;&#65533;&#65533;cN&#65533;>&#65533;&#65533;&#65533;y&#65533;&#65533;=:j&#65533;&#65533;&#65533;>&#65533;k&#65533;&#65533;ZYm&#65533;}#%x&#65533;<&#65533;&#65533;&#65533;5&#65533;L+&#65533;&#65533;&#65533;&#65533;0&#65533;&#65533;
03&#65533;&#65533;8<&#65533;;&#65533;E&#65533;k&#65533;^j&U<&#1764;&#65533;&#65533;&#65533;21,H8&#65533;
x&#65533;>&#65533;&#65533;t&#65533;&#65533;i&#65533;Z&#65533;	+&#65533;0&#65533;&#65533;$&#65533;&#65533; &#13535;&#65533;&#65533;!(ISm&#65533;i&#65533;&#65533;y&#65533;8F&#65533;ib!h&#65533;k&#65533;&#65533;&#65533;&#65533;&#65533;&#65533;+&#65533;&#65533;X&#65533;p&#65533;C&#65533;?&#65533;Eh&#65533;&#65533;pH&#1000;&#65533;&#65533;&#65533;Y&#1861;&#441;+&#65533;&#65533;rD&#65533;XeH&#65533;B[&#1310;I8&#65533;&#65533;&#65533;&#65533;&#65533;&&#65533;&#65533;&#65533;x&#65533;$IZU&#65533;)A!&#65533;F@&#65533;&#65533;y&#65533;5&#65533;vq-&#816;H&#65533;&#65533;~&#65533;G&#65533;9&#65533;&#65533;g&#65533;&#65533;&#1429;9&#65533;&#65533;N&#65533;&#65533;&#65533;F&#65533;&#65533;J&#65533;'&#65533;~g&#65533;&#65533;&#65533;&#65533;"&#65533;&#65533;m&#65533;&#65533;M&#65533;&#65533;&i&#65533;&#65533;&#65533;&#150;&#65533;;&#65533;Mb&#65533;&#65533;Q.&#65533;&#65533;b&#65533;&"RT &#65533;@!p&#65533;&#65533;&#65533;&#65533;]$m?&#65533;&#65533;&#65533;&#65533;&#65533;.U&#65533;rr&#65533;&#65533;&#65533;~&#65533;l&#65533;qZ&#65533;"&#65533;vTa&#65533;&#65533;.1&#65533;&#65533;?&#65533;U(F&#65533;&#65533;&#65533;&#65533;va[&#65533;&#65533;&#65533;&#65533;t&#65533;&#65533; &#65533;6_e&#65533;&#65533;k&#65533;I&#65533;x&#65533;&#65533;#&#65533;8&#65533;kq&#65533; ~&#65533;,&#65533;&#65533;i&#65533;%&#65533;&#65533;	v&#65533;D&#65533;8R&#65533;&#65533;&#65533;&#65533;&#65533;&#65533;3&#1459;&#65533;H&#65533;&#65533;&#65533; 1&#369;&#65533;&&#65533;&#65533;&#65533;O&#65533;Vt]&#65533;&#65533;&#1124;&#65533;&#65533;!PX&#65533;&#65533;3&#65533;=&#65533;&#65533;&#65533;&#65533;*&#65533;&#65533;KDa&#65533;&#65533;&#65533;&#65533; &#65533;h_M/&#65533;&#65533;&#65533;&#65533;Im&#65533;7&#65533;&#65533;&#65533;4@&#65533;&#65533;@&#65533;N~&#65533;\``&#65533;z&#1347;mi!&#65533;&#65533;&#65533;&#65533;m$]&#65533;7&#65533;I&#65533;&#65533;GS&#65533;p;Ms&#65533;&#65533;6&#65533;c%&#65533;&#65533;$&#65533;F&#65533; >&#65533;&#65533;&#65533;&#65533;&#65533;&#65533;&#65533;,b&#65533;h&#65533;&#65533;N&#65533;T&#65533;&#65533;8a&#1249;&#65533;lT&#65533;\&#65533;8J&#65533;&#65533;&#65533;r&#65533;&#65533;c8&#927;&#65533;v&#65533;_&#65533;]&#65533;&#65533;&#65533;o&#65533;&#65533;g,r&#65533;x&#65533;&#65533;	;&#65533;p&#65533;&#65533;&#65533;C&#65533;&#65533;&#65533;:\+&#65533;&#65533;&#65533;&#65533;:8&#65533;&#65533; &#65533;|&#65533;,&#65533;d{&#1438;&#65533;&#65533;&#65533;H&#65533;&#65533;[&#65533;H&#65533;09c&#65533;;=&#65533;&#65533;Ri&#65533;acl&#65533; &#65533;]G1x&#30406;&#65533;&#65533;(3&#65533;Nz&#65533;
&#65533;U&#65533;;M&#65533;/&#65533;&#65533;&#65533;&#65533;b&#65533;	&#65533;*j&#65533;J&#1789;z&#65533;&#65533;,&#65533;;Y^Ex&#65533;T&#65533;&#65533;&#65533;$a6&#65533;0~C&#65533;&#65533;&#65533;&#65533;&#65533;&#65533;]is&#65533;;&#65533;&#65533;&#65533;ya&#65533;&#65533;&#65533;Pv&#65533; 9=&#65533;K&#65533;&#65533;|&#65533;&#65533;c&#65533;#?+T&#65533;&#65533;[&#65533;^&#65533;&#65533;^&#65533;&#1836;k$G&#65533;IAs&#654;&#65533;&#65533;&#65533;_&#65533;eIF&#65533;&#65533;&#65533;&#65533;&#65533;V&#65533;&#1103;&#65533;&#65533;&#65533;&#65533;z?M:}&#333;r&#65533;&#65533;G&#65533;&#65533;&#65533;&#65533;J[&#65533;&#65533;]&#65533;&#65533;A F&#65533;\Fq&#65533;&#1858;'&#65533;}&#65533;-"&#65533;-2&#65533;K&#65533; &#65533;&#65533;H&#65533;&#65533;&#65533;dl&#65533;&#65533;&#65533;&#159820;&#65533;V&#65533;{K&#65533;B&#65533;&#65533;&#65533;&#65533;&#65533;&#65533;&#65533;&#65533;#&#65533; &#65533;&#65533;&#65533;<SUC&#65533;q^*N&#65533;(&#65533;$g9&#65533;&#65533;&#65533;V&#65533;&#65533;&#65533;&#65533;&#65533;[&#65533; _3&#65533;J&#65533;qJ&#1525;&#65533;n&#65533;g=c&#65533;V-jmUm&#27905;&#65533;&#65533;2&#65533;&#65533;&#65533;Al&#65533;g<&#65533;+_Rx&#330;&#65533;&#65533;&#65533;&#689;ByBA&#65533;0&#65533;F&#65533;&#65533;U&#1744;&#65533;&#65533;RF&#65533;&#65533;A&#65533;&#65533;Q&#65533;v&#65533;&#65533;>&#65533;N&#65533;&#65533;$,&#65533;,&#65533;&#716;&#65533;&#65533;N?O&#65533;\&#65533;&#65533;&#65533;&#65533;&#65533;&#65533;o0&#65533;&#65533;&#65533;M&#65533;zG{&#65533;&#65533;&#65533;t`Z&#65533;&#65533;&#65533;&#65533;&#65533;&#65533;y&#65533;.&#65533;|&#221;&#65533;&#65533;&#65533;1&#65533;&#1447;&#65533;Z&#65533;&#65533;L&#65533;&#60865;&#65533;I ;cNO&#65533;}X&#65533;&#65533;&#65533;K&#65533;i&#65533;i^h&#65533;6&#65533;GF&#65533;&&#65533;&#65533;&#65533; GONj/&{&#65533;!&#65533;c[&#65533;r&#65533;&#65533;s&#65533;|&#65533;&#65533;&#65533;Z:&#65533;&#65533;&#65533;&#65533;=&#65533;5&#65533;&#65533;&#65533;`&#65533;&#65533;&#65533;@&#65533;tN&#65533;X&#65533;X&#65533;K)&#65533;2>&#65533;36&#65533;}&#65533;&#65533;&#65533;&#65533;&#1478;&#65533;`&#65533;&#65533;W&#65533;&#65533;&#65533;v&#65533;&#65533;g&#65533;&#65533;6&#65533;;I&#65533;FF@&#65533;&#65533;&#65533;Q\&#65533;&#65533;7:J&#65533;&#65533;&#1865;&#65533;dh&#65533;PO'&#65533;&#65533;Z&#65533;&#65533;&#65533;&#65533;a&#65533;&#65533;&#1630;I&#65533;&#65533;&#65533;&#65533;${}}EZ&#65533;&#65533;q&#65533;&#65533;_&#1527;&#65533;&#65533;&#65533;P&#65533;i>W&#65533;&#65533;  &#1010;V&#65533;$&#65533;0&#65533;9@&#65533;r	&#65533;&#65533;;&#65533;&#65533;&#65533;&#65533;t&#65533;&#65533;R&#65533;I&#65533;&#65533;k&#65533;gx&#65533;&#65533;&#65533;A&#65533;x&#65533;&#65533;>&#65533;r(X&#65533;&#65533;&#1846;&#5690;&#65533;&#65533;s&#65533;&#65533;P&#65533;i[G"G&#65533;J]Xq&#65533;y&#65533; ;&#65533;&#65533;&#65533;&#65533;o&#812;;&#65533;j&#65533;&#65533;&#65533;2&#65533;{&#65533;&#65533;#a&#65533;&#65533;h&#65533;I&#65533;I&#65533;&#65533;YEs&#65533;&#65533;8&#65533;~U&#65533;&#65533;1&#65533;&#65533;&#65533;&#65533;&#1484;q&#65533;&#65533;McZ@&#65533;&#65533; 01a;&#65533;&#65533;pG&#65533;&#65533; &#65533;zV&#65533;E&#65533;!&#65533;"&#65533;&#65533;&#65533;&#65533;&#65533;&#65533;&#65533;g&#65533;&#65533;&#65533;&#65533;k&#635;$&#65533;=*X&#65533;T&#65533;%y&#65533;t&#65533;&#65533;&#65533;&#65533;3g&#65533;M&#65533;eK[d&#65533;&#65533;&#65533;&#65533;&#65533;&#65533;6<3+&#65533;N:sWc&#65533;&#65533;&#1261;a{&#65533;>y,&#65533;B&#65533;&#65533;@&#65533;I"&#65533;&#65533;&#65533;&#65533;C&#65533;9D&#65533;djq&#65533;&#65533;&#65533;O&#65533;f&#1981;&#65533;W&#65533;&#1811;&#65533;&#65533;&#65533;B	&#65533;w`r+H&#65533;Ul&#65533;w&#65533;&#1801;b]*&#65533;&#65533;&#65533;tmr&#65533;&#65533;sWR&#65533;^D&#65533;%R&#1451;&#65533;&#65533;E&#65533;Q&#65533;&#65533;&#65533;|&#65533;&#65533;&#65533;ccs%&#65533;7&#1122;\&#65533;s&#65533;&#65533; { cV]&#65533;&#65533;&#65533;&#65533;&#65533;&#65533;"&#65533;&#65533;&#1091;&#65533;&#65533;i&#65533;s&#65533;q&#65533;j&#395;&#65533;&#65533;b&#65533;&#65533;&#65533;&#24657;f7&#65533;yO&#65533;&#65533;V&#41191;&#687;&#65533;v9qX&#65533;&#65533;&#65533;&#65533;&#65533;&#65533;=>f&#65533;&#65533;&#65533;ZU&#65533;*].7G&#65533;(&#65533;&#65533;&#65533;wz&#65533;)&#65533;X&#65533;[C&#65533;&#65533;k&#65533;&#65533;&#1858;K&#65533;&#65533;&#1776;&#65533;k6{&#65533;)&#65533;&#65533;9b&#65533;$
&#65533;L@&#65533; &#65533;|&#65533;&#65533;=&#65533;&#65533;&#65533;K&#1011;k&#65533;xZ&#65533;F&#1092;f&#65533;I>&#65533;&#65533;QJ-A&#65533;kg&#1257;&#65533;<M	&#65533;]*&#65533;rEY;&#2023;?&#65533;&#65533;&#65533;-&#65533;&#65533;H&#65533;hE&#65533;&#65533; te&#65533;g&#65533;$&#65533;&#65533;]eZ33*&#65533;&#65533;Q'9&#65533;&#65533;v&#65533;M:&#65533;&#65533;&#65533;-&#65533;&#65533;&#402;KM&#65533;&#65533;&#65533;n<&#65533;&#65533; &#65533;&#1306;&#65533;	o&#65533;&#65533;Q&#65533;&#65533;!&#65533;&#65533;|&#65533;&#1856;~&#65533;&#65533;J&#65533;J7&#65533;&#65533;&#65533;0&#1592;&#1247;&#65533;&#65533;&#65533;q&#65533;]>v2&#65533;&#65533;>K&#65533;&#65533;&#65533;&#65533;%vg`&#65533;&#65533;.&#1244;&#949;&#65533;&#65533;&#1644;&#65533;Z&#65533;&#65533;&#65533;h&#65533;0p}&#65533;&#65533;=&#42614;&#65533;&#65533;/&#65533;^0&#65533;fX&#65533;&#65533;&#65533;&#65533;N&#65533;HM&#65533;&#65533;)m&#65533;0VeoF&#65533;<&#65533;<U&#65533;&#65533;w&#65533;&#65533;:&#65533;R&#65533;&#65533;N+&#65533;&#65533;&#1447;x&#65533;b&#65533;&#65533;&#65533;dH&#65533;&#65533;8&#65533; &#65533;8&#65533;WuK&#65533;&#65533;.&#65533;&#65533;V8&#65533;&#65533;&#65533;&#65533;&#65533;?&#65533;&#65533;+.X%&#65533;/&#65533;&#65533;&#65533;&#65533;|&#65533;&#65533;&#65533;3&#1505;&#65533;&#65533;&#65533;&#65533;&#65533; [+&#65533;a%&#65533;&#65533;&#65533;&#65533;Tl&#65533;|&#65533;&#1809;&#65533;zumB7_&#65533;v&#65533;eV&#65533;&#65533;}&#65533;.&#1787;z&#65533;&#65533;&#65533;&#65533;&#65533;P&#65533;&#65533;"&#65533;&#65533;B&#697;!&#65533;=&#65533;&#65533;&#65533;&#65533;&#65533;*E&#65533;m&#65533;|&#65533;43O#F]_!&#65533;&#65533;&#65533;?&#65533;&#65533;&#65533;X&#65533;&#65533;#&#65533;Y&#65533;6&#65533;)&#65533;&#65533;u&#65533;g&#65533;M9&&#65533;&#65533;@Kv2&#65533;&#20626;P&#65533;&#65533;&#65533;&#65533;)&#65533;&#65533;iJ&#65533;&#65533;b&#65533;&#65533;&#65533;&#65533;;&#65533;&#65533;&#65533;iV&#65533;&#65533;H&#65533;)	&#65533; &#65533;&#65533;Ky-&#65533;e&#65533;&#65533;&#65533;&#65533;I
&#65533;NH&#65533;&#65533;&#65533;k&#65533;&#65533;&#65533;&#65533;&#65533;(&#65533;&#65533;5l&#65533;q&#65533;&#65533;	&#65533;3&#65533;&#1271;5-&#65533;&#65533;u&#65533;Z&#65533;&#786;&#65533;Lq&#65533;&#65533;5-&#65533;&#65533;1Q&#65533;%u&#895;&#65533;i&#65533;&#65533;MT&#65533;&#65533;iy&#65533;:{X&#65533;..&#65533;&#1379;b3&#65533;&#65533;&#65533;)&#65533;&#65533;C&#65533;TWZ&#65533;q&#65533;M<&#65533;2&#65533;&#65533; &#65533;BO&#718;:&#65533;&#65533;&#65533;&#65533;n&#65533;m&#65533;K	w&i3&#702;7c&#65533;NqQ&#65533;X&#65533;k&#65533;&#65533;&#65533;&#65533;&#65533;&#65533;&#65533;&#65533;&#65533;'&#65533;9&#65533;\&#65533;{&#65533;w]&#65533;B&#65533;/&#65533;&#65533;9&#65533;nu&#65533;&#65533;&#65533;&#65533;&#65533;&#65533;&#65533;&#65533;]2kMR=ao-_`&#65533;#F&#65533;e&#1703;&#65533;	&#65533;&#1193;i&#65533;rk&#65533;7O&#65533;&#65533;$s&#65533;V=&#65533;&#65533;Lw&#65533;&#65533;&#65533;&#65533;&#65533;&#65533;uh&#65533;Q&#65533;pcvi&#65533;&#65533;d&#65533;&#65533;u&#65533;&#65533;&#65533;&#65533;&#65533;&#65533;"&#65533;lg<\&#65533;&#65533;#&#65533;}kx&#65533;&#65533;&#1755;]:z&#65533;c:&#65533;oh&#65533;&#65533;&#65533;:&#65533;&#65533;5;&#65533;J&#65533;SM>&#65533;%&#65533;&#65533;p&#1748;+c&#65533;&#65533;3&#65533;3O&#65533;&#65533;&#65533;&#65533;&#65533;yL&#65533;&#65533;w(&#65533;&#65533;&#65533;&#1609;v9&#65533;N&#65533;8&#65533;&#65533;&#65533;&#65533;&#65533;&#65533;&#65533;T&#65533;wy&#65533;m&#65533;#d&#65533;&#65533; &#65533;&#65533;z&#65533;]B(`&#65533;&#65533;&#1262;Y&#65533;&#65533;*&#65533;0&#65533;&#65533;&#65533;z&#65533;&#65533;&#65533;Ek&#65533;&#65533;&#65533;&#65533;&#65533;&#65533;e&#65533;O&#65533;&#65533;&#65533;&#65533;&#65533;&#65533;[&#65533;'m&#65533;&#65533;&#65533;&#65533;&#65533;ye%&#65533; &#65533;v&#65533;_&#65533;&#65533;&#65533;&#65533;V&#65533;&#65533;5u&#65533;&#22074;&#65533;&#65533;&#65533; f&#65533;"&#65533;&#65533;&#65533;8 u&#65533;&#65533;f&#65533;S&#65533;u.vC'&#65533;&#65533;}&#65533;,&#65533;K&#65533;&#65533;&#65533;k&#65533;&#65533;&#65533;5{&#65533;&#65533;&#65533;&#65533;*DU&#65533;Fl&#65533;0&#65533; )&#65533;&#65533;&#65533;JU &#65533;&#65533;&#65533;&#65533;&#1413;<=G9K&#65533;|.&#65533;&#65533;&#65533;3F&#65533;-c&#65533;&#65533;&#65533;Qy&#65533;&#65533;&#65533;S&#65533;$&#65533;&#65533;&#65533;&#65533;&#65533;5&#65533;Y&#65533;iwk5&#65533;&#65533;&#65533;b#&#65533;&#65533;UP&#65533;&#65533;r3&#1707;&#65533;?~&#65533;i}&#65533;&#65533;S&#65533;O*&#65533;&#65533;)v9&#65533;&#65533;x&#65533;s&#1466;&#65533;&#65533;#[&&#65533;&#65533;&#65533;/&#65533;L&#65533;fS
&#65533;&#65533;<&#65533;&#65533;&#65533;s&#1493;*Uy&#65533;&#65533;K&#65533;&#63969;&#65533;U
&#65533;&#65533;J&#65533;	+&#65533;&#65533;[/S&#65533;&#65533;&#65533;*vK&#65533;hoD&#65533;&#65533;&#65533;X&#65533;&#65533;&#38686;&#65533;&#65533;&#65533;X2&#65533;&#65533;&#65533;&#263;r&#65533;&#65533;&#65533;&#65533;&#65533;&#65533;&#65533;&#65533;k&#65533;&#65533;&#65533;&#65533;3&#65533;[[Y&#65533;&#65533;iW&#65533; &#65533;&#65533;g&#47029;&#65533;&#65533;&#65533;E&#65533;&#65533;&#65533;o~n&#65533;&#65533;&#65533;4&#65533;&#65533;&#65533; &#65533;&#1015;O&#65533;&#65533;&#65533;&#65533;&#65533;&#725;]O&#65533;&#65533;&#65533;2&#65533;&#65533;5w&#65533;WTX&#65533;&#65533;-h#&#65533;G&#65533;&#65533;&#65533;&#65533;&#65533;?&#65533;Z&#65533;&#65533;cL&#65533;&#65533;omR{&#65533;&#65533;&#65533;&#65533;&#65533;!08
&#65533;&#65533;\&#65533;&#929;g&#65533;wvs}&#65533;&#65533;	Dx&#65533;{&#65533;&#65533;&#65533;H&#65533;&#65533;&#65533;t&#65533;~&#65533;&#65533;&#65533;1[&#65533; ey&#65533;&#65533;Y&#65533;&#65533;&#65533;A`&#65533;&#65533;&#65533;&#65533;&#65533;U5&#65533;s&#65533;&#65533;&#65533;O&#65533;&#962;&#65533;&#65533;y&#65533;W%&#65533;&#65533;&#65533;{n\&#65533;Lw&#65533;&#65533;eg&#65533;&#65533;]c&#13472;&#65533; &#65533;&#65533;&#65533;&#65533;&#65533;Kgil&#65533;XG&#65533;[vwEpOP>&#65533;C&#65533;&#65533;&#485;r&#65533;2&#65533;9&#65533;&#65533;&#65533;&#65533;&#65533;&#65533;d&#65533;&#213;9-&#65533;&#65533;ZP&#65533;&#65533;&#65533;jk7v&#65533;J&#65533;v&#65533;)&#65533;0NG&#65533;&#1958;t&#65533;*W&#65533;&#65533;3&#65533;YS&#65533;&#65533;&#65533;v&#65533;&#65533;d&#65533;YY&#65533;\^X&#65533;._2E&#65533;]&#65533;R@&#65533;rrNG&#65533;&#1371;V&#65533;&#65533;&#65533;&#65533;&#65533;&#65533;&#65533;P&#65533;&#65533;&#65533;&#65533;&#65533;ry#&#65533;X&#65533;;&#65533;!&#65533;F&#65533;	&#65533;&#65533;\&#65533;&#65533;&#65533;2G=&#65533;J&#65533;y&#65533;l&#65533;
&#65533;p]#!&#65533;e&#65533;{s&#65533;&#65533;&#65533;Z&#923;&#65533;&#65533;&#65533;&#65533;{&#65533;Z&#65533;&#65533;&#65533;SH&#48319;&#65533;&#65533; _&#65533;&#1135;&#65533;NmQ&#65533;o F&#65533;f&#141;&#65533;8&#65533;'&#65533;>&#65533;b&#65533;&#65533;;q,H&#65533;&#65533;&#65533;m&#65533;&#65533;S&#65533;i/t&#1011;}&#10562;d&#65533;&#65533;00}LV&#407;&#65533;Oko&#65533;$R/uQ&#65533;&#65533;&#65533;&#65533;q&#65533;\&#65533;f&#65533;&#65533;=o&#65533;&#65533;Z&#65533;&#1328;&#1149;&#65533;{&#65533;r{&#65533;{&#65533;R&#65533;m r&#65533;=&#65533;`W&#65533;&#65533;B&#65533;&#65533;]jS2\@Y&#65533;&#65533;&#65533;G&#65533;&#65533;&#65533;&#65533;j&#65533;t&#65533;&#1526;&#65533;)&#65533;&#65533;U&4D&#65533;brzzf&#65533;&#65533;k&#1015;kp&#65533;hv&#65533;&#65533;^ -&#65533;&#65533;&#65533;&#65533;&#1685;&#65533;&#982;
&#621;&#65533;K0&#65533;&#65533;&#65533;&#65533;I^&#65533;K&#65533;&#65533;&#65533;U&#65533;.d&#65533;4Yd&#65533;&#65533;eyD&#65533;T&#65533;&#65533;u&#65533;kh&#65533;^(P%&#65533;&#65533;&#65533;d&#65533;&#65533;&#65533;a&#65533;&#65533;&#65533;&#65533;&#1491;XN&#723;*K"7&#65533;&#65533;&#65533;)&#65533;&#65533;&#65533;k
K&#65533;&#65533;[&#65533;5&#65533;&#65533;a&#65533;wy&#65533;&#65533;&#65533;3&#65533;&#65533;&#65533;xQ&#65533;&#65533;&#65533;&#65533;&#65533;&#65533;&#65533;&#229;&#65533;P&#65533;&#65533;w&#65533;&#1149;&#65533;&#65533;&#65533;_&#65533;&#65533;&#65533;K&#1694;&#65533;&#65533;&#65533;eb&#65533;+`j&#65533;&#65533;<r\&#65533;$0L&#65533;}$&#65533;&#65533;!w&#65533;&#65533;v &#65533;&#65533;k&#65533;&#65533;&#65533;O&#65533;&#65533;&#65533;&#65533;&#65533;xw6w9^JA&#65533;&#65533;&#65533;<Z&#65533;&#65533;&#65533;;M8&#65533;.#&#65533;1,&#65533;&#65533;&#65533;.&#65533;&#65533; p&#65533;&#65533;!&#65533;&#65533;n&#65533;&#65533;&#65533;Q&#65533;V&#65533;FU&#65533;&#65533;;&#65533;&#65533;&#65533;/'&#65533;&#65533;L&#1430;-&#65533;&#414;jm&#65533;&#963;&#65533;w&#65533;2MU&#65533;n&#32530;&#65533;u&#65533;&#65533;&#1270;&#1525;*&#65533;i&#65533;R}&#65533;'-&#1978;=&#65533;_&#1718;&#65533;H&#65533;&#65533;&#65533;&#1037;&#65533;:&#65533;,&#65533;&#65533;&#65533;S&#65533;Xg&#65533;&#65533;Y&#65533;)&#65533;&#65533;Naw2-&#65533;Tl&#65533;6&#65533;;y&#65533;&#65533;4&#65533;TN&#65533;R&#65533;&#65533;&#65533;&#65533; &#65533;&#65533;R&#65533;Rt&#65533;9K&#65533;[.&#65533;&#65533;&#65533;&#65533;G&#65533;&#65533;&#65533;&#65533;&#65533;&#65533;F5o1Fp&#65533;&#65533;p3&#65533;&#65533;]RX&#65533;&#65533;&#65533;&#528;+&#65533;Fq&#65533;&#185;&#65533;uh&#65533;)
+&#65533;1&#65533;1&#65533;&#772; g&#65533;&#65533;&#4787;&#65533;&#47718;&#1723;&#65533;#d&#65533;O&#65533;&#65533;&#65533;&#65533;&#65533;&#65533;&#181;)&#65533;&#65533;K^&#65533;&#65533;&#65533;&#65533;a
&#65533;*ME>&#65533;&#65533;k"&#1865;R&#65533;Y>&#65533;C	F9lg&#65533;&#65533;&#65533; Zd&#65533;Z&#65533;&#65533;PD|&#65533;o-r&#65533;&#65533;BO<&#65533;&#65533;&#65533;&#1953;&#65533;&#150;N&#65533;
X&#65533;&#65533;&#65533;.[<&#65533;}&#65533;X&#65533;&#65533;&#65533;&#65533;X#&#65533;&#65533;(&#65533;&#65533;j&#65533;&#65533;&#65533;q&#65533;&#65533;E&#65533;:&#65533;V&#65533;&#65533;}&#924;^&#65533;sBjN&#65533;&#65533;&#65533;&#65533;  &#65533;&#65533;&#65533;&#235;MiwgmgF<&#65533;&#65533;&#65533;dpy&#65533;N&#65533;&#1482;&#65533;m&#65533;&#65533;&#65533;_&#65533;M-&#65533;Y&#65533;T&#65533;P&#1021;1&#65533;dH&#65533;X&#65533;&#65533;&#65533;&#65533;\1&#65533;&#65533;&#65533;z&#65533;&#65533;&#65533;&#65533;&#65533;"&#65533;&#357;&#65533;&#65533;	F&#65533;&#65533;&#1784;&#65533;&#65533;&#65533;$	&#65533;&#65533;&#65533;&#65533;&#820;&#65533;o3&#65533;&#65533;&#65533;4&#65533;{&#65533;Q&#65533;&#65533;&#65533;&#65533;&#65533;w&#65533;z&#65533;&#65533;&#65533;H&&#65533;&#65533;&#65533;&#65533;&#65533;=$+&#65533;&#65533;&#65533;&#65533;&#65533;&#65533;&#65533;&#65533;&#65533;&#65533;&#65533;&#65533;6&#65533; &#65533;&#65533; J&#65533;5k&#65533;&#65533;$&#65533;&#65533;wE&#65533;&#65533;B&#65533;)@wE?&#380;q&#65533;&#65533;&#1965;&#65533;x&#65533;)&#65533;[&#65533;&#65533;ep&#65533;1&#65533;&#65533;
&#65533;:&#65533;O&#65533;N&#65533;&#65533;Z*&#65533;t&#65533;O&#65533;&#65533;&#65533;&#65533;	&#65533;P&#65533;&#65533;=&#65533;&#65533;&#65533;&#65533;&#65533;&#65533;&#65533;&#65533;9S$K&#65533;m&#65533;&#65533;2&#65533;=*&#20860;Z&#65533;&#65533;&#65533;&#65533;]&#65533;o1&#65533;)&#65533;d{&#65533;#&#65533;&#1457;&#65533;VK&#65533;&#65533;X&#65533;&#162;Tx&#65533;2&#65533;&#65533;;&#65533;&#65533;&#65533; 9&#65533;8&#65533;J&#65533;S&#65533;&#65533;K&#65533;&#65533;&#65533;&#65533;&#65533;#;l &#65533; &#65533;&#462;+7NM%&#65533;e&#65533;&#65533;&#65533;&#65533;&#65533;r&#65533;&#65533;&#65533;_O/&#65533;&#65533;;Y&#65533;&#65533;&#1659;&#65533;V-&#65533;&#65533;U&#65533;_&#65533;&#65533;}&#65533;&#65533;&#65533;ze&#65533;&#65533;g&#65533;E1&#65533;&#65533;&#65533;&#65533; *N&#65533;&#65533;&#65533;:&#1421;&#65533;&#65533;&#65533;i&#65533;&#65533;&#65533;&#301;&#65533;dn&#65533;&#65533;&#65533;	&#65533;&#65533;c&#65533;`&#65533;&#65533;5&#65533;^P&#65533;q&#65533;Jy'~ &#65533;9&#65533;&#1205;^&#65533;\n&#65533;&#65533;&#65533;&#65533;)&#65533;Q&#65533;&#65533;RVW&#65533;]&#65533;&#65533;&#65533;&#65533;&#65533;&#65533;&#65533;&#65533;&#65533;yB&#65533;*&#65533;&#65533;[&#65533;W)s&#65533;&#65533;&#65533;L&#65533;t&#65533;&#65533;&#65533;$&#65533;$&#65533;&#65533;RG&#65533;R&#65533;Ke|&#65533;&#65533;K&#65533;\'>&#65533;&#65533;&#65533;&#65533;&#65533;&#65533;{-$&#65533;&#65533;em+&#844;&#65533;*&#65533;y&#65533;cYB&#65533;&#65533;n^k&#65533;o&#65533;&#65533;43&#65533;&#554;4&#65533;&#65533;'{&#65533;/&#65533;&#65533;Esq&#65533;&#65533;&#65533;&#747;&#65533;x&#65533;`&#65533;*&#65533; &#65533;)&#65533;:&#65533;&#65533;~&#65533;bm&#65533;&#65533;>&#65533;&#65533;
p&#65533;v?&#953;J&#65533;_;&#65533;Y!\&#65533;dI~m&#65533;&#65533;W&#65533;pG&#65533;fY&#65533;&#65533;k+&#65533;&#65533;&#65533;&#65533;&#65533;&#65533;&#65533;P&#65533;&#65533;>)&#65533;N&#65533;Z&#65533;n0&#65533;&#661;h&#65533;&#65533;&#65533;&#65533;&#65533;&#65533;&#65533;T&#65533;&#65533;&#65533; &#65533;*&#65533;cb&#65533;X&#65533;0^&#65533;=&#65533;=&#65533;w&#65533;&#65533;&#65533;&#65533;&#65533;&#65533;&#65533;&#1604;~&#65533;&#65533;&#65533;&#65533;5r&#65533;&#65533;d&#65533;kX&#65533;&)f&#65533;&#1910;3&#65533;&#65533;'&#65533;z&#65533;&#65533;;Ko&#65533;M,q&#65533;&#65533;&#65533;w&#65533;d&#65533;&#65533;N&#65533;c5&#65533;\&#65533;&#65533;&#65533;&#65533;&#65533;8&#65533;b&#65533;&#65533;ZS&#65533;&#65533;}&#65533;&#65533;&#65533;Ed&#65533;&#65533;^&#65533;&#65533;&#65533;&#65533;,RC&#65533;&#65533;;&#65533;&#65533;&#705;&#65533;&#65533;&#65533;Gs&#65533;Z&#65533;S&#65533;&#1953;h&#65533;&#1434;e&#65533;&#65533;&#65533;&#65533;&#874262;rx'&#65533;&#65533;&#65533;&#65533;bF;&#65533;e&#65533;&#65533;&#65533;&#65533;&#65533;e&#65533;&#65533;(TS&#65533;&#65533;&#65533;&#65533;&#65533;o&#65533;&#65533;&#65533;$&#65533;$&#65533;H7&#65533;&#65533;w&#65533;&#1209;6&#65533;eu=&#65533;&#38776;l&#65533;x&#65533;~&#65533;.&#65533;&#65533;&#65533;&#65533;&#65533;j&#65533;&#65533;WV{}E&#3334;H&#65533;&#65533;&#65533;&#65533;&#65533;+&#65533;&#65533;&#65533;sJo&#65533;&#65533;=&#65533;&#65533;&#65533;uE&#65533;,;&#65533;&#65533;&#65533;&#65533;U&#65533;]&#65533;&#65533;&#65533;{&#65533;"&#780;$&#65533;>&#65533;`&#65533;&#65533;<&#65533;MU&#65533;&#65533;&#65533;&#65533;&#65533;\\<l&#65533;N$#&#65533;&#65533;&#65533;&#65533;N&#65533;&#65533;C&#65533;&#65533;&#65533;&#1367;&#65533;o&#65533;&#65533;AT&#65533;&#65533;&#65533;&#65533;j&#65533;<&#65533;eo??&#65533;&#65533;cg&#65533;&#65533;1O&#65533;&#65533;x&#65533;H&#65533;&#65533;k&#65533;&#65533;&#65533;&#65533;&#1069;&#65533;&#65533;m&#65533;&#65533;&#1839;&#65533;&#1039;&#65533;8J&#65533;@o%&#65533;&#65533;H0&#65533;&#65533;VI0x|r;&#65533; &#65533;[Q&#65533;4&#65533;b&#65533; U+Kp&#65533;&#65533;&#65533;&#65533;&#65533;&#65533;&#65533;DjN7&#65533;<&#65533;.&#65533;J&#65533;&#1365;&#65533;~&#65533;}&#65533;&#65533;&#65533;K+}?&#65533;&#65533;&#65533;wp&#65533;&#65533;>&#65533;3&#65533;s&#65533;&#65533;}*M&#65533;on,&#65533;&#65533;&#65533;&#65533;&#65533;S&#65533;&#65533;&#65533;Df&#65533;&#65533;2&#65533;&#65533;&#65533;s&#65533;Q_jQk&#65533;&#65533;F&#65533;&#65533;&#65533;&#65533;Hy&#65533;&#65533;oL&#65533;j&#65533;&#65533;0&&#65533;&#65533;	^I&#65533;Xb m&#65533;&#65533;NS&#65533; &#43925;&#65533;'?&#65533;&#65533;&#65533;o&#65533;&#1229;&#65533;&#65533;Z&#65533;+r&#65533;.&#65533;&#65533;&#65533;&#65533;&#65533;&#65533;s&#65533;&#65533;?&#65533;Wd&#65533;&#65533;c&#65533;&#65533;	&#65533;= &#65533;&#65533;Unux&#65533;I&#65533;&#65533;v&#65533;&#65533;+&#65533;&#65533;r#&#65533;&#65533;U}'Ou&#65533;&#65533;&#65533;K#\:&#65533;&#65533;&#65533;&#65533;60?&#65533;1&#65533;&#65533;&#65533;N&#65533;&#65533;c&#65533;:&#65533;c!9$&#65533;&#998;Nq&#1457;q&#65533;9=Y&#65533;_&#65533;&#65533;&#65533;i&#65533;&#65533;&#65533;fn&#65533;&#65533;}&#65533;&#65533;&#65533;'&#65533;4&#65533;<&#65533;f&#65533;&#65533;>\t&#65533;{&#65533;&#65533;&#421;&#65533;&#65533;m&#65533;&#65533;.&#65533;v&#65533;)&#65533;\s&#65533;{g&#65533;&#1972;&#65533;&#1324;m&#65533;&#65533;v&#65533;D&#65533;B&#65533;&#65533;&#65533;=kO&#65533;A&#65533;&#65533;$&#65533;,&#65533;&#65533;&#65533;&#65533;&#65533;&#65533;#&#65533;&#65533;9&#65533;s&#675;&#65533;V&#65533;&#65533;&#65533;&#65533;
&#65533;H&#65533;T&#65533;&#65533;&#65533;&#65533;&#65533;/4&#65533;&#65533; &#65533;W&#65533;5&#65533;&#65533;&#65533;&#1984;N;c&#65533;m*&#65533;&&#65533;&#65533;&#65533;&#65533;O:D##L&#65533;&#65533;&#65533;&#1389;b&#65533;j&#1427;&#1947;0&#65533;
&#65533;&#65533;\&#65533;x&#65533;&#65533;&#65533;Mqp&#65533;&#65533;T&#65533;@h&#65533;&#65533;&#65533;8&#65533;&#53948;F!&#65533;nr&#65533;&#65533;&#65533;&#65533;8&#65533;&#65533;|&#65533;c&#65533;&#65533;jwW&#65533;&#65533;u&#65533;3&#65533;&#65533;&#65533;]Mcz-&#65533;w&#65533;w&#65533;0*&#65533;v&#65533;&#65533;&#65533;&#410;&#65533;&#65533;&#65533;\K&#65533;R&#65533;UW<"&#65533;&#65533;&#65533;&#65533;]F&#65533;&#1389;X&#1723;&#65533;&#65533;&#65533;&#65533;&#65533;A&#65533;&#65533;8<&#65533;	&#65533;M&#65533;]&#65533;&#65533;-(&#65533;d&#65533;&#65533;&#65533;!&#65533; Z&#65533;&#743;MTR&#65533;&#65533;&#65533;&#30156;&#65533;\%wNk&#65533;&#65533;&#65533;m&#65533;GU&#65533;&#811;&#65533;&#65533;^k&#65533;&#65533;&#65533;lN&#65533;&#65533;&#65533;_&#932;&#65533;&#65533;&#65533;t(&#6550;&#65533;Ga&#65533;&#65533;&#45007;&#65533;&#65533;&#65533;&#65533;h-"&#65533;&#65533;&#65533;&#65533;yrI&#216;&#65533;c&#65533;z&#65533;&#581;/b&#65533;eh&#65533;&#1792;F~&#65533;7c&#65533;&#65533;&#65533;&#65533;]ny&#65533;z&#65533;&#65533;&#65533;&#65533;x&#65533;s9uL-&#65533;2&#65533;&#65533;Q&#65533;&#65533;[H&#65533;&#65533;&#65533;&#1696;&#65533;&#65533;8&#65533;&#65533;&#65533;&#65533;9&#65533;&#65533;&#65533;VG&#65533;,b&#65533;&#65533;d&#65533;&#65533;&#65533;p&#65533;#u&#65533;&#65533;/&#65533;z&#65533;&#252;3Cm"&#65533;&#65533;m&#576;	
&#65533;&#65533;}&#555;&#65533;8&#65533;&#65533;&#65533;&#65533;O&#65533;&#65533;&#65533;&#1327;*&#65533;a&#65533;&#65533;&#65533;&#65533;U?&#1038;-&#65533;vq&#65533;zfII x&#65533;1&#65533;;~:&#1781;&#65533;&#65533;;A&#65533;&#9318;2`&#65533;&#65533;&#65533;s&#65533;&#999;&#65533;WOH&#65533;1&#65533;&#65533;&#65533;&#284;&#65533;#&#65533;&#65533;+&#65533;&#65533;&#65533;&#65533;?%&#65533;&#65533;&#65533;&#65533;&#65533;&#65533;&#65533;Z&#65533;=&#65533;&#65533;Q&#1110;`&#65533;>s&#30042;&#65533;&#65533;s3j&#65533;&#65533;&#65533;&#65533;&#65533;&#65533;&#65533;&#65533;Va&#65533;F&#65533;+&#65533;&#65533;&#65533;q&#65533;&#65533;X&#65533;E&#65533;!POrw&#65533;j&#65533;V&#65533;?&#65533;$&#65533;O&#65533;D&#65533;&#65533;e&#65533;PO_&#65533;Vi&#65533;j&#65533;#K&#65533;&#65533; &#65533;&#65533;9&#65533;&#65533;Z$&#65533;&#65533;&#65533;&#65533;&#65533; Cz&#65533;`&#65533;&#65533;Z&#65533;M&#65533; &#65533;&#65533;~&#65533;wQ&#65533;7
&#65533;&#65533;&#65533;&#65533;r&#65533;&#65533;&#8710;a&#65533;PW&#974;"[&#65533;$7?Q&#65533;&#65533;it&#65533;^DR. efX&#65533;&#65533;>&#65533;:c&#65533;&#65533;&#65533;&#65533;&#529;&#65533;Q&#1491;&#65533;&#65533;>&#65533;&#65533;O#&#1630;z&#65533;&#65533;&#65533;ImA&#65533;2&#65533;&#65533;
&#65533;&#65533;>&#65533;&#65533;&#65533;&#65533;&#1769;_PE0&#65533; aT6ppG&#65533;&#65533;&#1448;jws5&#65533;&#65533;&#65533;FgP&#65533;&#65533;1&#65533;d&#65533;&#1253;B&#65533;H&#65533;&#65533;&#929;&#65533;&#65533;&#65533;R<w,0]:&#65533;&#65533;S&#65533;&#65533;s5&#65533;a[&#65533;~&#65533;&#65533;&#65533;&#65533;Mi]&#65533;&#65533;&#65533;^r&#65533;&#65533;&#65533;&#65533; 
t$&#65533;	!rTd&#65533;&#503;<R&#65533;&#1462;Q&#530;&#65533;D&#65533;2H#&#65533;'&#1699;&#65533;-.f&#65533;&#65533;&#65533;&#65533;e1A(;Y&#65533;&#65533;!~b&#65533;&#65533;j&#65533;;&#65533;&#65533;&#65533;&#65533;s&#65533;>X+&#65533;&#65533;Hb&#65533;&#65533;&#65533;'j&#65533;V &#65533;&#65533;&#65533;&#65533;Vm&#65533;&#65533;&#1396;&#65533;Y&#65533;&#65533;1+D&#65533;~&#65533; 2y&#65533;&#65533;Z&#65533;&#65533;4v&#65533;&#65533;&#65533;!*zs&#65533;&#65533;Z&#65533;z~&#65533;i&#65533;$r&#65533;B&#65533; YHn&#65533;&#65533;&#65533;&#65533;&#65533;FII]3&#65533;&#65533;&#65533;b"&#65533;Pv&#65533;&#65533; &#65533;14y&#65533;&#65533;&#65533;&#65533;&#65533;2&#65533;&#65533;&#65533;&#65533;,|&#576;&#65533;&#1024;&#65533;&#65533;Mj&#65533;?P&#65533;&#65533;&#1404;&#65533;&#65533;f&#65533;&#65533;&#65533;&#65533;&#1780;&#65533;&#65533;j&#65533;E&#65533;\&#65533;&#65533;&#65533;3q&#65533;&#65533;&#65533; 9#}&#65533;&#65533;&#65533;&#1459;&#65533;I<O!&#65533;cpJ&#65533;0*&#65533;&#65533;&#65533; &#65533;I9&#65533;&#65533;&#65533;&#65533;'R\&#65533;~&#65533;&#65533;&&#65533;6&#65533;\7,&#65533;s&#65533;&#65533;&#65533;}&#65533;&#65533;&#65533;&#65533;7&#65533;&#65533; '&#65533;&#65533;&#65533;&#65533;~&#65533;&#65533;5&#65533;&#65533;^O}v&#65533;V&#65533;2&#65533;o-&#65533;L&#65533;&#65533;&#65533;|q&#65533;\&#65533;s&#65533;5h&#65533;&#65533;&#65533;$&#65533;C&#65533;&#65533;v&#65533;'&#65533;2y5&#65533;_k:u&#65533;&#65533;&#1630;&#65533;&#65533;+&#65533;'&#65533;lD&#65533;F&#65533;&#65533;fC)J\&#65533;)h&#65533;&#65533;&#65533;&#65533;&#65533;&#65533;&#65533;&#65533;it&#558;b&#65533;&#65533;|g&#65533;&#65533;&#61169;&#65533; f&#65533;/d&#65533;&#65533;&#65533;l&#65533;N&#65533;&#65533;&#65533;&#65533;@1,&#65533;-&#65533;&#65533;&#65533;k&#65533;&#65533;&#65533;&#65533;&#65533;&#65533;&#65533;?&#65533;=&#65533;&#65533;&#65533;0&#65533;&#65533;&#65533;&#65533;&#65533;&#65533;p3&#2003;]&#65533;&#65533;&#65533;8&#65533;&#1350;K&#65533;&#65533;&#65533;&#65533;	&#65533;&#1721;&#65533;=+<Bt&#65533;OW&#65533;&#65533;&#65533;0&#65533;&#65533;V&#65533;&#65533;;E&#65533;&#65113;&#65533;Y%&#65533;>u&#65533;&#1677;N43=&#65533;&#65533;	
H&#65533;{&#65533;&#65533;&#65533;&#65533;^&#65533;Y M&#65533; G&#65533;F&#65533;&#65533;&#65533;&#65533;j&#65533;j%&#65533;a&#65533;5+&#712;[&#65533;E&#65533;FGy7&#65533;&#65533;r,V&#65533;v&#65533;&#65533;&#65533;3&#65533;&#65533; &#65533;u&#65533;&#65533;&#65533;A-&#65533;&#1725;%+4&#65533;&#65533;&#65533;&#65533;&#65533;dx8&#65533;&#65533;ER&#65533;&#65533;zov&#65533;&#65533;&#65533;&#65533;&#65533;~&#65533;&#65533;&#65533;kK&#65533;4&#65533;&#65533;H&#65533;&#65533;F0&#65533;=&#65533;&#65533;&#65533; &#65533;&#65533;&#65533;&#65533;i&#65533;t0i&#65533;&#1720;]&#65533;&#65533;&#65533;&#65533;p9=N+&#65533;&#65533;&#65533;&#65533;&#65533;R&#65533;&#65533;W&#65533;x$P&#65533;xc&#65533;UvR.&#65533;&#65533;&#65533;&#65533;,&#65533;t&#65533;6wp3&#65533;&#65533;O&#65533;]>&#65533;r&#65533;&#26505;^&#65533;n&#402;&#65533;0&#65533; W&#65533;%J&#65533;oF&#65533;&#65533;&#65533;&#65533;&#65533;&#65533;&#65533;{i&#65533;&#65533;&t&#65533; &#65533;&#65533;&&#65533;x&#65533;_`3&#65533;&#65533;S&#65533;&#65533;&#65533;5&#65533;&#65533;b[Kf&#65533;&#65533;&#65533;9320H&#65533;m&#65533;&#862;&#65533;&#65533;=&#65533;&#65533;&#65533;5&#65533;&#65533;&#65533;&#65533;n$m&#65533;&#65533;&#65533;;&#65533;x&#65533;&#65533;&#65533;3&#65533;U&#65533;NI&#65533;?<z&#65533;&#65533;&#65533;&#65533;&#65533;&#65533;Tc&#65533;&#65533; &#65533;&#65533;<dzR&#65533;m&#65533;&#366;g&#65533;&#65533;&#65533;&#65533;i&#614;&#65533;:M=Ud,m.&#65533;&#65533;&#65533;&#65533;&#65533;&#65533;1&#488;&#65533;&#65533;{b&#65533;&#65533;&&#65533;t&#65533;H&#65533;&#65533;&#65533;9&#65533;&#65533;s&#65533;&#65533;&#65533;&#65533;&#65533;&#65533;-&#65533;&#65533;[\M&#65533;]&#65533;L&#65533;&#65533;&#65533;2&#65533;&#65533;{v&#65533;]g&#65533;&#65533;&#65533;&#65533;O<o&#65533;m&#65533;9&#65533;PF2&#65533;c&#65533;&#65533;&#65533;y&#65533;&#65533;5WW&#65533;&#65533;&#65533;&#65533;&#65533;&#65533;&#65533;\&#65533;a&#65533;>&#65533;y&#65533;&#65533;&#1399;&#65533;~B&#65533;QX&&#65533;&#65533;&#65533;&#898;]&#65533;&#54046;s&#65533;&#65533;&#65533;	&#65533;&#688;&#65533;[&#1963;&#65533;&#65533;&#65533;&#65533;;a\.&#65533;&#65533;&#65533;&#1447;&#65533;&#1101;&#65533;&#65533;B&#65533;&#65533;&#65533;!&#65533;
&#65533;&#65533;aY&#65533;&#65533;`&#65533;*&#65533;&#65533;&#65533;n&#65533;&#65533;&#65533;&#65533;Mb&#65533;&#65533;pq&#65533;O>&#65533;P&#65533;:P&#65533;&#65533;&#65533;&#65533;&#737;&#65533;&#1420;&#65533;&#65533;S&#65533;N&#65533;-mkz&#65533;&#65533;&#25449;&#65533;E&#65533;X&#65533;[5&#65533;&#1778;p&#65533;s&#65533;&#65533;&#65533;&#1705;$&#65533;k&#65533;&#65533;&#65533;&#65533;&#65533;&#65533;&#65533;&#65533;h&#65533;1&#65533;Y&#65533;&#1041;&#65533;g&#65533;&#65533;Zw:&#65533;&#65533;&#65533;pjW&#65533;&#65533;&#65533;&#65533;RF&#65533;w &#65533;&#65533;EI&#65533;M&#65533;^&#65533;&#65533; &#65533;&#1502;F&#65533;z&#65533;'=1&#65533;v&#65533;}&#65533;E9&#159;&#65533;&#39286;&#65533;&#65533;<u&#65533;&#1255;7&#65533;&#65533;&#65533;&#65533;&#65533;&#65533;{C&#65533;&#65533;&#65533;"&#65533;J6'F&#65533;&#65533;w#&#65533;1[W&#65533;&#65533;&#65533;&#65533;O&#65533;&#65533;-u&#65533;,FO&#65533;&#65533;y&#65533;u&#65533;&#65533;z&#65533;&#65533;W&#65533;&#65533;&#65533;&#65533;e&#65533;&#65533;f&#65533;&#65533;&#65533;H,&#65533; &#65533;&#65533;&#65533;s&#65533;P&#65533;&#65533;&#65533;,n-&#65533;h&#65533;&#65533;)&#624804;X&#65533;Q&#65533;y&#11276;eY&&#65533;&#65533;:z&#65533;&#65533;r&#65533;+&#65533;*&#65533;&#65533;)km&#65533;y/b&#65533;&#65533;&#65533;&#65533;t&#65533;&#65533;&#65533;&#65533;&#65533;&#65533;Lp&#65533; &#65533;A#?&#65533;fZ[hY&#65533;&#65533;y&#65533;&#686;&#65533;9&#65533;<Q{&#65533;d&#1379;&#65533;&#65533;j*	C	r@lS&#65533;&#65533;NC&#65533;&#65533;}&#65533;YA&#65533;&#177;&#65533;]6&#22100;t&#65533;&#65533;W&#65533;3Q&#65533;zo&#65533;&#65533;&#65533;&#65533;&#65533;&#1576;W&#65533;&#65533;
>&#65533;_s&#65533;&#1261;&#65533; &#65533;&#65533;E&#65533;_(&#65533;,&#65533;&#65533;"dHo&#65533;&#65533;&#65533;y.&#65533;&#65533;k&#2033;&#65533;Lf&#65533;]pg9IT&#65533;&#65533;S&#65533;s&#65533;&#65533;&#65533;&#65533;..t&#65533;&#65533;&#65533;r&#65533;&#65533;$V&#65533;o&#65533;&#65533;&#1912;&#65533;&#65533;&#65533;i&#65533;&#65533;&#65533;&#65533;lM5&#1916;&#65533;&#65533;&#65533;9 &#65533;8&#65533;=&#65533;&#65533;&#65533;&#65533;&#65533;&#65533;FV&#65533;\&#65533;k&#65533;&#65533;&#65533;&#65533;&#65533;$]X)&#65533;O&#65533;-|&#65533;&#65533;g5g&#65533;n&#65533;&#65533;&#65533;&#65533;VH&#65533;uF&#259;k&#65533;f8&#65533;>&#65533;&#65533;i&#65533;&#65533;S_Z&#65533;_&#65533;-&#65533;&#65533;&#65533;&#65533;&#65533;\&#65533;0@'$px&#65533;VV&#65533;ag&#65533;\&#65533;&#65533;&#65533;5&#65533;y&#65533;.c&#65533;-&#65533;&#65533;&#65533;`	&#65533;&#65533;&#65533;&#65533;K&#65533;[&#65533;m&#65533;&#65533;+&#65533;&#65533;Ud&#65533;1&#65533;&#65533;&#65533;8&#65533;&#65533;};W&#65533;*p&#65533;\&#65533;&#65533;&#65533;&#64892;&#65533;1&#1321;F&#65533;&#65533;Z&#65533;o;&#65533;-x&#65533;+&#65533;3ws,6&#65533;a&Dv&#65533;J9&#65533;&#65533;8&#65533;?&#65533;q7P&#65533;r[}&#65533;&#65533;lb_7&#65533;r&#65533;\&#65533;&#65533;&#65533;&#65533;&#65533;&#65533;H&#65533;5ip&#65533;&#65533;&#65533;&#65533;&#65533;{vp&#65533;/7NA8?S&#65533;&#65533;&#65533;h1&#65533;\^Z&#65533;Vw&#65533;"03H~W &#65533;#&#65533;9\U&#65533;&#65533;G&#65533;&#65533;&#65533;_&#65533;&#65533;&#65533;&#65533;m&#65533;&#65533;N>&#65533;om>&#65533;4!&#65533;t&#65533;F?k&#65533;&#65533;q7&#65533;&#65533;),h&#65533;&#65533;&#65533;&#65533;Sh66Z&#65533;i&#65533;&#65533;]&#65533;&#65533;I+$nr&#65533;:&#65533;&#65533;Q&#65533;&#65533;9&#65533;Uuq{ks&#65533;)g&#65533;&#65533;&#65533;&#268;&#65533;HL0f,{&#65533;>&#65533;>&#65533;=&#65533;&#65533;&#65533;=&#65533;&#65533;.&#65533;i&#65533;&#65533;&#65533;&#65533;&#65533;9c&#485;eVR&#65533;&#65533;&#65533;kv&#65533;&#65533;;(bi&#65533;&#65533;&#65533;&#65533;&#65533;u&#1143;&#65533;&#65533;&#65533;&#65533;g&#1708;t&#65533;&#65533;&#487;O'&#1814;UYOo&#65533;<&#1405;c&#65533;&#65533;&#65533;&#65533;&#1431;p&#65533;H"qE&#65533;q&#65533;2[rI&#63151;7&#65533;&#65533;mZ&#65533;TH&#65533;H?rX&#65533;&#65533;\dg$&#65533;&#65533;&#1277;t&#65533;y%&#911;&#65533;&#65533;&#65533;&#65533;\&#760;n@&#65533;&#65533;&#65533;&#1458;&#65533;&#65533;&#65533;&#65533;vN&#65533;&#65533;&#65533;&#65533;gV&#65533;kT&#65533;&#65533;C&#65533;v];&#65533;&#65533;&#850;&#65533;&#65533;N&#65533;&#65533;&#65533;&#65533;b&#65533;&#65533;|&#65533;&#65533;C&#54284;&#65533;&#65533;&#65533;8=z&#65533;R&#65533;&#1502;(&#65533;&#65533;&#65533;X&#65533;&#65533;9`P&#65533;k&#65533;3&#65533;&#65533;&#65533;&#65533;&#65533;&#65533;_&#65533;z-&#65533;&#65533;&#65533;dX%&#65533;v&#65533;&#65533;&#65533;O&#65533;FI&#65533;&#65533;-&#1947;&#65533;&#386;&#65533;&#65533;;&#65533;#U*&#65533;+|&#65533;6wu&#65533;\&#65533;u&#65533;F&#65533;&#65533;&#65533;&#65533;Y^&#638;&#65533;&#65533; C|T&#65533;P&#65533;&#65533;&#65533;&#65533;&#16211;&#65533;&#65533;&#1260;&#65533;&#1534;&#65533;9me&#65533;&#65533;&#65533;&#65533;d&#1148;&#65533;@&#65533;z&#65533;e#'&#65533;{VU&#65533;&#65533;&#65533;R\@&#65533;&#65533;4q&#65533;K&#65533;&#65533;&#65533;&#14239;&#65533;V|&#65533;"&#65533;{&#65533;&#65533;&#65533;&#65533;n&#65533;Yw `&#65533;&#65533;&#65533;&#65533;&#65533;>&#1374;&#65533;&#65533;\&#65533;,v&#65533;&#65533;&#65533;&#65533;Cq&#65533;$g&#65533;&#65533;&#65533;S&#65533;&#1747;zi&#65533;&#65533; &#65533;<&#65533;&#779;&#65533;&#65533;&#65533;jw"F&#65533;&#65533;&#65533;&#65533;&#65533;&#65533;W&#65533;<&#65533;Z&#65533;Y&#65533;-;J{{$Q&#65533;um" &#65533;76?&#65533;o&#1162;+&#65533;s&#65533;y&#65533;_&#65533;G&#65533;&#65533;&#65533;j&#65533;]N&#65533;T&#65533;&#65533;u	l&#65533;&#65533;&#339;&#65533;n&#65533;&#65533;&#65533;~~>&#1375;q&#65533;>L&#65533;&#65533;&#65533; &#65533;&#65533;G8&#65533;&#65533;QEqRn&#65533;&#65533;~L&#65533;dT+T&#65533;vM&#65533;e&#65533;I&#65533;M&#65533;r&#65533;&#65533; O&#65533;?&#65533;95jN&#65533;&#65533;R@J!&#65533;&#65533;&#65533;s&#1418;*jB.Rmt&#65533; 3|2&#65533;6&#65533;&&#65533;hi&#65533;&#65533;&#65533;&#65533;&#65533;&#274;&#65533;&#65533;!P&#65533;=&#65533;Y!<&#65533;N&#65533;&#65533;C&#65533;&#65533;&#812;s&#65533;&#65533;&#65533;l&#65533;(&#65533;j5%*&#65533;&#65533;z-&#65533;&#65533;&#65533;(S&#65533;&#65533;D&#65533;&#65533;&#15340;n&#65533; 69&#875;Z&#65533;$l&#65533;i&#65533;1&#65533;&#65533;,?&#65533;&#65533;Z&#65533;F&#65533;&#65533;&#65533; 6&#65533;&#65533;&#65533; &#65533;#&#65533;Nq&#65533;(&#65533;^&#65533;W2&#65533;&#29891;&#65533;&#65533;&#65533;&#65533;&#65533; CN&#65533;&#65533;&#65533;&#65533;)n &#65533;5&#65533;&#65533;.&#65533;:&#65533;u&#65533;)$&#65533;&#65533;&#65533;&#65533;4&#65533;&#65533;&#65533;4@&#65533;&#1818;(&#65533;~T&#65533;&#65533;5&#65533;eN&#65533;Jt#I&#65533;%v&#65533;&#65533;&#65533;ko&#65533;-&#65533;&#65533;&#65533;&&#65533;K&#65533;E&#65533;&#65533; &#65533;nJ&#65533;^?*v&#65533;&#65533;&#65533;&#65533;&#65533;&#65533;g&#65533;&#65533;D&#65533;V&#65533;&#65533;$&#65533;&#65533;&#65533;&#65533;s&#65533;LQE`&#65533;&#65533;&&#65533;&#65533;&#65533; &#65533;9&#65533;$&#65533;/&#65533;&#65533;&#65533;, &#65533;&#65533;&#65533;&#65533;z@&#65533;&#65533;&#65533;v&#65533;&#65533;#&#65533;d&#65533;+:&#65533;&#65533;}&#65533;>Z&#65533;&#65533;&#65533;I&#313;'&#65533;&#65533;&#65533;$&#65533;&#650;+&#65533;&#65533;&#65533;N&#65533;&#423;&#65533;-;&#65533;&#65533;+iq&#65533;&#65533;&#65533;e&#65533;T&#65533;&#65533;nr{&#65533;&#65533;kFLC&#65533;&#177;&#65533;&#65533;
&#65533;z &#65533;4Q\2&#65533;&#65533;&#65533;&#65533;iWE&#65533;&#65533;&#65533;&#65533;K6&#65533;ko)r&#65533;&#65533;&#65533;&#65533;p{t+Z&#941709; &#65533;&Q&#65533;/&#65533;&#65533;'&#65533;{&#65533;&#65533;c&#1162;+*&#65533;&#65533;&#65533;M)&#65533;&#65533;&#65533;&#65533;&#65533;&#65533;*&#65533;&#65533;&#65533;&#1182;P#&#65533;&#65533;&#65533;&#65533;&#65533;&#65533;&#65533;&#65533;&#65533;&#65533;	Z&#65533;X&#65533;&#1721;&#65533;&#65533;&#65533;&#65533;E&#65533;3R&#65533;]&#65533; Q&#65533;r&#65533;&#65533;a&#65533;&#65533;&#65533;&#40549;Y&#65533;$&#65533;_&#65533;&#65533;A{'&#65533;&#65533;&#65533;wW*&#65533;c&#65533;H&#65533;22:&#65533;'&#65533;(&#65533;&#65533;&#65533;r&#65533;;&#65533;O&#606;&#65533;&#65533;&#65533;&#65533;u&#65533;&#65533;&#65533;^&#65533;&#65533;&#65533;E&#65533;&#65533;I&#65533;&#65533;&#65533;&#65533;&#65533;&#65533;&#65533;&#65533;{s&#65533;&#65533;sQ\&#65533;|&#65533;1&#65533;&#65533;p&#65533;&#65533;&#65533;&#65533;E
Nu%&#65533;&#65533;&#65533;EEF&#65533;Re &#65533;Pw6(&#65533;&#65533;px&#65533;q&#1255;&&#65533;A`&#65533;p&#65533;&#65533;&#65533;l&#65533;&#65533;#&#65533;&#65533;&#65533;&#13204;Q]Q&#65533;\&#65533;tuW4u&#65533;X&#298;&#65533; 9*N&#65533;&#65533;|U&#65533;&#65533;&#65533;P&#65533;s&#65533;&#65533;*9<s&#65533;&#65533;&#65533;&#65533;+&#65533;+&#65533; Z&#65533;S&#65533;v&#65533;&#65533;:=SaGkw&#65533;&#65533;>`&#65533;H&#65533;G&#65533;k>&#65533;&#1076;&#65533;N&#65533;Rwn-Po9&#65533;z&#65533;&#1162;+&#65533;Zq&#65533;&#410;z6z&#65533;
&#65533;R&#65533;)+&#65533;&#627;?&#218;&#65533;&#1488;&#65533;n&#65533;&#65533;&#65533;&#65533;&#65533;g&#65533;Sx~$&#65533;o&#65533;&#65533;2&#65533;&#65533;s&#65533;&#65533;&#65533;&#65533;&#65533;&#65533;BQsQ&#65533;&#65533;&#65533;(V&#65533;M{&#65533;km&#65533;&#65533;&#1332;&#65533;h.&#65533;m&#65533;JT
q&#65533;S&#65533;G&#65533;&#65533;&#65533;Y~&#65533;&#65533;WI&#65533;&#65533;0&#65533;&#65533;I<&#65533;&#65533;QN&#65533;&#65533;&#65533;I&#65533;&#65533;v&#65533;&#65533;Iop&#65533;|&#65533;yoo&#65533;Vy#9+&#65533;y&#65533;&#65533;A&#65533;&#65533;&#65533;:&#65533;&#65533;&#65533;&#65533;&#65533;c1BB&#65533;&#65533;&#65533;(&#65533;i&#65533;;I&#65533;u&#65533;&#65533;s&#65533;C&#65533;&#65533;&#65533; C&#65533;&#65533;&#65533;i&#65533;.F&#65533; &#65533;&#65533;wc&#65533;&#442;9&#65533;k&#65533;v&#65533;/&#65533;?vWq
&#65533;u&#65533;E&#65533;+&#65533;&#65533;&#65533;&#65533;\&#65533;l&#65533;&#65533;S&#65533;&#65533;Ca8&#65533;&#65533;&#65533;hcli&#65533;;&#65533;&#65533;&#65533;&#1009;&#65533;n&#65533;&#65533;&#65533;&#65533;<yv&#65533;S&#65533;zu?&#65533;Vm%R&#65533;&#65533;&#65533;<j8&#65533;&#65533;/*R&#65533;&#65533;&#65533;&#65533;L&#65533;*&#65533;"&#65533;v&#65533;&#65533;&#65533;&#65533;&#65533;&#65533;&#65533;&#65533;}&#65533;&#32273;&#65533;,&#65533;"/@&#65533;fQ&#65533;&#65533;&#402090;&#65533;6^F&#65533;&#1769;Nn&#65533;&#65533;&#65533;&#65533;<I}&#65533;&#65533;z&#65533;P2&#65533;V&#65533;>&#65533;&#640;'9n&#65533;5&#65533;w3&#65533;Zm&#65533;&#65533;l&#65533;M&#65533;!&#65533;&#65533;
&#65533;&#65533;&#1774;j(&#65533;&#65533;t&#65533;Q&#65533;&#65533;&#65533;&#65533;&#65533;&#65533;&#65533;I&#65533;8Y&#65533;k&#65533;&#65533;Ln&#65533;&#65533;&#65533;&#65533;5&#65533;&#65533;&#65533;I&#65533;&#65533;&#65533;&#65533;&#65533;Nkr4Zc&#65533;C&#65533;&#65533;&#642;&#65533;&#65533;8&#65533;&#65533;&#65533;&#65533;TR&#65533;&#65533;H&#65533;Ruf&#65533;Q&#65533;&#65533;&#1621;&#65533;&#65533;&#65533;&#65533;&#65533;&#65533;&#65533;3HQ&#65533;uu&#65533;&#1977;&#65533;n&#65533;&#65533;OerY&#65533;&#65533;C&#65533;&#65533;(&#1418;*'&&#65533;&#65533;&#65533;o&#65533;v3&#65533;&#65533;&#65533;&#65533;0 &#65533;&#65533;&#65533;_6&#65533;o40D&#65533;&#860;m^(&#65533;}zQEo&#65533;su&#65533; &#65533;E)5-=Pam&#65533;#U&#65533;&#65533;|&#65533;&#65533;&#65533;&#65533;t&#65533;S&#65533;5&#65533;&#65533;|C&#65533;&#65533;&#176;&#721;! &#65533;&#65533;&#14269;~j(&#65533;=&#65533;&#65533;u&#65533;&#65533;G&#65533;&#65533;&#65533;jB&#65533;%k&#65533;|&#65533;?&#65533;&#65533;&#65533;5&#65533;&#65533;U&#65533;$&#65533;O&#1190;&#65533; ]CQ71&#65533; &#65533;3&#65533;&&#65533;N&#65533;x &#65533;&#65533;QX&#65533;\&#65533;&#65533;(&#65533;&#65533;&#65533;&#65533;&#65533;U&#65533;&#65533;.&#65533;}%o&#547;
i&#65533;El&#65533;&#65533;&#65533;r1&#65533;Oc &#65533;{C+a&#65533;&#65533;&#65533;&#65533;&#65533;&#65533;O&#65533;n&#65533;QN&#65533;j<&#65533;&#65533;&#971;&#65533;bfD&#65533;&#65533;v&#65533;!Bv&#65533;&#65533;&#65533;&#65533;&#1089;&#65533;&#65533;&#65533;h&#65533;X&#65533;eJ&#65533;[9&#65533;x&#65533;&#65533;&#65533;&#65533;o&#65533;li=-o?&#65533;l&#65533;&#65533;&#65533;$&#65533;&#65533;2&#65533;&#65533;t&#65533;&#65533;&#65533;=23&#65533;&#65533;d%&#65533;&#65533;&#65533;f&#65533;:&#65533;ESII/&#65533;c:5%&#65533;g&#65533;SS&#65533;&#65533;&#65533;"&#65533;u&#65533;Bx&#65533;\m&#38888;&#65533;Mw-&#382;&#65533;4&#65533;r&#65533;&#65533;j&#65533;&#65533;#&#65533;&#65533;&#65533;&#65533;&#65533;&#65533;V&#65533;&#65533;J:o&#65533;H&#1669;j&#65533;RJN&#65533;&#800;&#65533;+&#65533;Yc&#65533;3m##&#65533;<m&#1527;O&#65533;&#65533;b&#65533;c&#65533;5&#65533;&#65533;&#1550;P&#65533;2&#65533;r3&#65533;&#65533;&#65533;:&#65533;&#65533;Eu&#65533;&#65533;R&#65533;K?&#65533;&#65533;&#65533;E&#65533;&#65533;&#65533;[&#1829;&#65533;&#65533;&#65533;&#65533;&#65533;&#65533;&#65533;x&#65533;8$~&#65533;&#65533;&#65533;&#65533;&#65533;&#65533;&#1643;A&#65533;pD&#65533;&#65533;&#65533;&#65533; Q^>M&#65533;&#65533;d&#65533;&#65533;&#65533;QF&#65533;W)&#65533;&#65533;&#65533;&#1339;&#65533;&#65533;&#836;&#65533;&#1621;S2&#65533;q&#65533;&#65533; *&#65533;&#65533;.&#65533;K&#65533;&#65533;_&#65533;!N&#65533;m&#65533;&#65533;c'&#65533;W6+&#1879;2&#65533;&#65533;&#65533;=&#65533;&&#65533;u&&#65533;&#65533;&#65533;&#65533;&#65533;&#65533;&#65533;&#65533;&#65533;&#65533;w&#65533;&#65533;`&#65533;&#65533;&#65533;c&#1464;&#65533;A&#65533;&#65533;MV&#1638;iLQ&#65533;\&#65533;y&#495;Q^&#65533;nU\&#65533;/&#65533;&#65533;&#65533;mB&#65533;)&#65533;j&#65533;&#65533;	B&#65533;&#65533;:|&#65533;J&#1541;&#65533;&#65533;&#46195;&#65533;s&#65533;WU&#65533;5&#65533;u=.&#65533;C&#65533;O&#65533;&#65533;&#65533;Cs&#65533;&#65533;>&#65533;sE&#65533;a7R&#65533;&#65533;&#65533;|#<Dc%u&#65533;&#65533;s&#65533;&#65533;tm6&#65533;&#65533;&#65533;t&#65533;E&#65533;0$&#940;&#65533;Y&#65533;&#65533;A$&#65533;I&#65533;&#65533;&#65533;^W&#65533;H&#65533;Q&#65533;&#174;&#65533;&#65533;rs&#65533;z&#65533;'4QXe%)''&#65533;F&#65533;&#65533;F&#65533;.Q&#65533;&#65533;&#65533; &#65533;&#65533;&#65533;&#65533;&#65533;&#65533;t&#65533;&#65533;B&#65533;K&#65533;&#65533;pTe&#65533;z&#391789;&#65533;&#65533;p&#65533;&#65533;z&#65533;=&#65533;k2&#65533;&#65533;&#65533;&#65533;&#65533;:&#65533;&#65533;V5=&#65533;c&#65533;&#65533;W&#65533; #&#65533;&#65533;&#65533;&#65533;%vc&#65533;&#65533;Y&#65533;4&#65533;&#65533;6&#65533;&#65533;X&#65533;&#65533;y&#65533;H$&#65533;p&#65533;&#716;`x&#65533;&#65533;SR&#65533;&#65533;&#60515;&&#65533;&#65533;b&#65533;&#65533;H&#65533;hfby&#65533;&#65533;QEw&#65533;&#65533;&#65533;J2&#65533;U&#65533;&#65533; R&#65533;&#65533;&#65533;&#65533;y&#65533;&#65533;V#&#65533;OMF&#65533;E&#65533;&#65533;i&#279;&#65533;#ml <&#65533;&#65533;~&#65533;&#65533;&#65533;&#65533;oo&#65533;&#65533;(&#65533;R&#65533;g&o&#65533;&#65533;&#65533;&#65533;1&#65533;&#65533;c4QN&#65533;r&#65533;&#65533;&#65533;I&#65533;l&#65533;'/zN&#65533;&#65533;O&#65533;&#65533;&#65533;&#65533;&#65533;b$&#65533;DQK*&#65533;B&#65533;&#65533;\c&#65533;L&#65533;%&#65533;&#65533;n&#65533;&#65533;d&#65533;&#65533;[;A&#65533;&#493;W&#65533;J&#65533;&#65533;5&#65533;&#65533;&#65533;~&#65533;&#65533;g&#65533;jTgN)]3&#65533;&#65533;&#65533;&#65533;vp\@&#65533;e&#65533;k&#65533;e&#65533;1H\b&#65533;m;JXt&#65533;	&#65533;V&#65533;E&#65533;bI&#65533;y&#65533;{&#65533;&#65533;&#65533;&#65533;&#65533;12j&#65533;&#65533;&#65533;&#65533;G&#65533;4&#65533;7u&#65533;&#65533;Q&#1069;H&#65533;Dz&#65533;H&#65533;&#65533;&#65533;8&#65533;@	95.&#65533;&#65533;&#65533;Y&#65533;`&#65533;&#65533;BI;&#65533;&#208;rv(&#65533;&#65533;&#65533;8&#65533;&#65533;-ifz&#65533;Z&#65533;(N&#65533;&#65533;&#65533;w&#65533;Z&#65533;&#65533;L&#65533;b&#65533;&#65533;&#65533;.&#65533;G_&#65533;&#65533;&#65533;,Oz&#65533;&#65533;=B&#65533;D7&#40088;d&#65533;B%&#65533;s&#65533;
&#65533;&#65533;&#65533;'#&#65533;y&#65533;&#65533;&#1932;&#65533;Z&#65533;&#65533;eJ&#65533;&#65533;&#65533;&#65533;&#65533;&#65533;) 2jip&#65533;&#65533;Gu&#65533;,&#65533;!;2zz&#65533;t&#65533;W&#65533;&#65533;&#65533;{&#65533;h&#65533;&#65533;u&#65533;,&#19537;&#65533;&#65533;n,I&#65533; &#65533;b&#65533;+&#1252;&#65533;&#65533;&&#65533;/&#65533;/&#65533;F&#65533;&#65533;]&#65533;&#65533;zN&#65533;e&#65533;kn&#1218;6&#65533;x&#65533;&#65533;&#65533;&#65533;{&#146431;&#65533;s&#65533;&#65533;&#65533;m&#65533;&#65533;`&#65533;y&#65533;&#65533;&#65533;&#65533;&#724;da&#65533;&#65533;&#65533;&#65533;&#65533;Z(&#65533;&#65533;|&#65533;de"&#62197;	&#65533;&#65533;/Osg-&#65533;&#65533;a&#65533;%q&#65533;4&#65533;U&#65533;&#65533;&#65533;`&#65533;H.^&#65533;v&#65533;B&#65533;1&#65533;&#65533;&#65533; (&#65533;}&#65533;~&#65533;{l&#65533; D{&#65533;&#65533;&#65533;&#65533;&#65533;:&#65533;&#65533;&#65533;&#65533;&#65533;$&#65533;Dp&#65533;X&#922;&#65533;&#537;$P$&#65533;!&#65533;&#65533;&#65533;&#1194;hV&#65533;[[&#65533;kp&#52346;")hR  &#65533;&#65533;&#65533;h&#65533;&#65533;hbj&#1379;i&#65533;&#65533; &#216;&#65533;&#65533;!F&#65533;&#65533;5eo&#65533;#&#65533;&#65533;&#65533;+&#65533;J"/:&#65533;(@0q&#65533;&#65533;kM|&#65533;,&#65533;&#65533;H&#65533;I&#65533;&#65533;M&#65533;p#S&#65533;d&#65533;E&#65533;&#701;&#65533;v&#65533;y&#65533;&#65533;]Q&#65533;&#65533;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xt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Оптика і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: </a:t>
            </a:r>
            <a:r>
              <a:rPr lang="ru-RU" dirty="0" err="1"/>
              <a:t>теорії</a:t>
            </a:r>
            <a:r>
              <a:rPr lang="ru-RU" dirty="0"/>
              <a:t> про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84559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Презентація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учениці</a:t>
            </a:r>
            <a:r>
              <a:rPr lang="ru-RU" dirty="0"/>
              <a:t> 11-В </a:t>
            </a:r>
            <a:r>
              <a:rPr lang="ru-RU" dirty="0" err="1"/>
              <a:t>класу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Гладкіх</a:t>
            </a:r>
            <a:r>
              <a:rPr lang="ru-RU" dirty="0"/>
              <a:t> </a:t>
            </a:r>
            <a:r>
              <a:rPr lang="ru-RU" dirty="0" err="1"/>
              <a:t>Ксенії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89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2852936"/>
            <a:ext cx="6336704" cy="3801615"/>
          </a:xfrm>
        </p:spPr>
        <p:txBody>
          <a:bodyPr>
            <a:normAutofit/>
          </a:bodyPr>
          <a:lstStyle/>
          <a:p>
            <a:r>
              <a:rPr lang="ru-RU" dirty="0"/>
              <a:t>Повторивши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, коли Земля </a:t>
            </a:r>
            <a:r>
              <a:rPr lang="ru-RU" dirty="0" err="1"/>
              <a:t>була</a:t>
            </a:r>
            <a:r>
              <a:rPr lang="ru-RU" dirty="0"/>
              <a:t> на </a:t>
            </a:r>
            <a:r>
              <a:rPr lang="ru-RU" dirty="0" err="1"/>
              <a:t>більшій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час </a:t>
            </a:r>
            <a:r>
              <a:rPr lang="ru-RU" dirty="0" err="1"/>
              <a:t>змінився</a:t>
            </a:r>
            <a:r>
              <a:rPr lang="ru-RU" dirty="0"/>
              <a:t> на 22 </a:t>
            </a:r>
            <a:r>
              <a:rPr lang="ru-RU" dirty="0" err="1"/>
              <a:t>хвилини</a:t>
            </a:r>
            <a:r>
              <a:rPr lang="ru-RU" dirty="0"/>
              <a:t>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і </a:t>
            </a:r>
            <a:r>
              <a:rPr lang="ru-RU" dirty="0" err="1"/>
              <a:t>знаючи</a:t>
            </a:r>
            <a:r>
              <a:rPr lang="ru-RU" dirty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/>
              <a:t>відстані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обчислив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.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300000 км / с. </a:t>
            </a:r>
          </a:p>
          <a:p>
            <a:endParaRPr lang="ru-RU" dirty="0"/>
          </a:p>
          <a:p>
            <a:r>
              <a:rPr lang="ru-RU" dirty="0"/>
              <a:t>Через </a:t>
            </a:r>
            <a:r>
              <a:rPr lang="ru-RU" dirty="0" err="1"/>
              <a:t>майже</a:t>
            </a:r>
            <a:r>
              <a:rPr lang="ru-RU" dirty="0"/>
              <a:t> 200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виміряти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. У 1849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француз </a:t>
            </a:r>
            <a:r>
              <a:rPr lang="ru-RU" dirty="0" err="1"/>
              <a:t>И.Физо</a:t>
            </a:r>
            <a:r>
              <a:rPr lang="ru-RU" dirty="0"/>
              <a:t>. </a:t>
            </a:r>
            <a:r>
              <a:rPr lang="ru-RU" dirty="0" err="1"/>
              <a:t>Отримавши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313000 км / с.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121956" cy="19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733070"/>
            <a:ext cx="8496944" cy="2936289"/>
          </a:xfrm>
        </p:spPr>
        <p:txBody>
          <a:bodyPr/>
          <a:lstStyle/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багатобарвний</a:t>
            </a:r>
            <a:r>
              <a:rPr lang="ru-RU" dirty="0"/>
              <a:t> спектр веселки </a:t>
            </a:r>
            <a:r>
              <a:rPr lang="ru-RU" dirty="0" err="1"/>
              <a:t>безперервний</a:t>
            </a:r>
            <a:r>
              <a:rPr lang="ru-RU" dirty="0"/>
              <a:t>, за </a:t>
            </a:r>
            <a:r>
              <a:rPr lang="ru-RU" dirty="0" err="1"/>
              <a:t>традицією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7 </a:t>
            </a:r>
            <a:r>
              <a:rPr lang="ru-RU" dirty="0" err="1"/>
              <a:t>кольорів</a:t>
            </a:r>
            <a:r>
              <a:rPr lang="ru-RU" dirty="0"/>
              <a:t>.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першим </a:t>
            </a:r>
            <a:r>
              <a:rPr lang="ru-RU" dirty="0" err="1"/>
              <a:t>вибрав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число </a:t>
            </a:r>
            <a:r>
              <a:rPr lang="ru-RU" dirty="0" err="1"/>
              <a:t>Ісаак</a:t>
            </a:r>
            <a:r>
              <a:rPr lang="ru-RU" dirty="0"/>
              <a:t> Ньютон.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розрізняв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- </a:t>
            </a:r>
            <a:r>
              <a:rPr lang="ru-RU" dirty="0" err="1"/>
              <a:t>червоний</a:t>
            </a:r>
            <a:r>
              <a:rPr lang="ru-RU" dirty="0"/>
              <a:t>, </a:t>
            </a:r>
            <a:r>
              <a:rPr lang="ru-RU" dirty="0" err="1"/>
              <a:t>жовтий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, </a:t>
            </a:r>
            <a:r>
              <a:rPr lang="ru-RU" dirty="0" err="1"/>
              <a:t>блакитний</a:t>
            </a:r>
            <a:r>
              <a:rPr lang="ru-RU" dirty="0"/>
              <a:t> і </a:t>
            </a:r>
            <a:r>
              <a:rPr lang="ru-RU" dirty="0" err="1"/>
              <a:t>фіолетовий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і написав у </a:t>
            </a:r>
            <a:r>
              <a:rPr lang="ru-RU" dirty="0" err="1"/>
              <a:t>своїй</a:t>
            </a:r>
            <a:r>
              <a:rPr lang="ru-RU" dirty="0"/>
              <a:t> «</a:t>
            </a:r>
            <a:r>
              <a:rPr lang="ru-RU" dirty="0" err="1"/>
              <a:t>Оптиці</a:t>
            </a:r>
            <a:r>
              <a:rPr lang="ru-RU" dirty="0"/>
              <a:t>». Але </a:t>
            </a:r>
            <a:r>
              <a:rPr lang="ru-RU" dirty="0" err="1"/>
              <a:t>згодом</a:t>
            </a:r>
            <a:r>
              <a:rPr lang="ru-RU" dirty="0"/>
              <a:t>,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числом </a:t>
            </a:r>
            <a:r>
              <a:rPr lang="ru-RU" dirty="0" err="1"/>
              <a:t>кольорів</a:t>
            </a:r>
            <a:r>
              <a:rPr lang="ru-RU" dirty="0"/>
              <a:t> спектру і числом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тонів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гами</a:t>
            </a:r>
            <a:r>
              <a:rPr lang="ru-RU" dirty="0"/>
              <a:t>, Ньютон додав </a:t>
            </a:r>
            <a:r>
              <a:rPr lang="ru-RU" dirty="0" err="1"/>
              <a:t>ще</a:t>
            </a:r>
            <a:r>
              <a:rPr lang="ru-RU" dirty="0"/>
              <a:t> два </a:t>
            </a:r>
            <a:r>
              <a:rPr lang="ru-RU" dirty="0" err="1"/>
              <a:t>кольори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026" y="0"/>
            <a:ext cx="8767936" cy="1700808"/>
          </a:xfrm>
        </p:spPr>
        <p:txBody>
          <a:bodyPr/>
          <a:lstStyle/>
          <a:p>
            <a:r>
              <a:rPr lang="ru-RU" dirty="0" err="1"/>
              <a:t>Цікавий</a:t>
            </a:r>
            <a:r>
              <a:rPr lang="ru-RU" dirty="0"/>
              <a:t> факт про веселку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056784" cy="2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6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4464496" cy="424847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Світло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одна з форм </a:t>
            </a:r>
            <a:r>
              <a:rPr lang="ru-RU" dirty="0" err="1"/>
              <a:t>енергії</a:t>
            </a:r>
            <a:r>
              <a:rPr lang="ru-RU" dirty="0"/>
              <a:t>, яку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розрізнити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око.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 smtClean="0"/>
              <a:t>переміщується</a:t>
            </a:r>
            <a:r>
              <a:rPr lang="ru-RU" dirty="0" smtClean="0"/>
              <a:t> </a:t>
            </a:r>
            <a:r>
              <a:rPr lang="ru-RU" dirty="0"/>
              <a:t>строго по </a:t>
            </a:r>
            <a:r>
              <a:rPr lang="ru-RU" dirty="0" err="1"/>
              <a:t>прямій</a:t>
            </a:r>
            <a:r>
              <a:rPr lang="ru-RU" dirty="0"/>
              <a:t> і з </a:t>
            </a:r>
            <a:r>
              <a:rPr lang="ru-RU" dirty="0" err="1"/>
              <a:t>постійною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світла</a:t>
            </a:r>
            <a:r>
              <a:rPr lang="ru-RU" dirty="0"/>
              <a:t> є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 </a:t>
            </a:r>
            <a:r>
              <a:rPr lang="ru-RU" dirty="0" err="1"/>
              <a:t>найдовші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червоні</a:t>
            </a:r>
            <a:r>
              <a:rPr lang="ru-RU" dirty="0"/>
              <a:t>, </a:t>
            </a:r>
            <a:r>
              <a:rPr lang="ru-RU" dirty="0" err="1"/>
              <a:t>короткі</a:t>
            </a:r>
            <a:r>
              <a:rPr lang="ru-RU" dirty="0"/>
              <a:t> - </a:t>
            </a:r>
            <a:r>
              <a:rPr lang="ru-RU" dirty="0" err="1"/>
              <a:t>фіолетові</a:t>
            </a:r>
            <a:r>
              <a:rPr lang="ru-RU" dirty="0"/>
              <a:t>. </a:t>
            </a:r>
          </a:p>
          <a:p>
            <a:r>
              <a:rPr lang="ru-RU" dirty="0" err="1"/>
              <a:t>Тільки</a:t>
            </a:r>
            <a:r>
              <a:rPr lang="ru-RU" dirty="0"/>
              <a:t> 10%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лампочкою </a:t>
            </a:r>
            <a:r>
              <a:rPr lang="ru-RU" dirty="0" err="1"/>
              <a:t>йде</a:t>
            </a:r>
            <a:r>
              <a:rPr lang="ru-RU" dirty="0"/>
              <a:t> на </a:t>
            </a:r>
            <a:r>
              <a:rPr lang="ru-RU" dirty="0" err="1"/>
              <a:t>освітлення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90% </a:t>
            </a:r>
            <a:r>
              <a:rPr lang="ru-RU" dirty="0" err="1"/>
              <a:t>йдуть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тепла, </a:t>
            </a:r>
            <a:r>
              <a:rPr lang="ru-RU" dirty="0" err="1"/>
              <a:t>що</a:t>
            </a:r>
            <a:r>
              <a:rPr lang="ru-RU" dirty="0"/>
              <a:t> вельми </a:t>
            </a:r>
            <a:r>
              <a:rPr lang="ru-RU" dirty="0" err="1"/>
              <a:t>неефективно</a:t>
            </a:r>
            <a:r>
              <a:rPr lang="ru-RU" dirty="0"/>
              <a:t>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43800" cy="914400"/>
          </a:xfrm>
        </p:spPr>
        <p:txBody>
          <a:bodyPr/>
          <a:lstStyle/>
          <a:p>
            <a:r>
              <a:rPr lang="ru-RU" dirty="0" err="1"/>
              <a:t>Цікаве</a:t>
            </a:r>
            <a:r>
              <a:rPr lang="ru-RU" dirty="0"/>
              <a:t> про </a:t>
            </a:r>
            <a:r>
              <a:rPr lang="ru-RU" dirty="0" err="1"/>
              <a:t>світло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10" y="2312031"/>
            <a:ext cx="41044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4176464" cy="3319263"/>
          </a:xfrm>
        </p:spPr>
        <p:txBody>
          <a:bodyPr>
            <a:normAutofit/>
          </a:bodyPr>
          <a:lstStyle/>
          <a:p>
            <a:r>
              <a:rPr lang="ru-RU" dirty="0"/>
              <a:t>На жаль, як не </a:t>
            </a:r>
            <a:r>
              <a:rPr lang="ru-RU" dirty="0" err="1"/>
              <a:t>старалися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розігнати</a:t>
            </a:r>
            <a:r>
              <a:rPr lang="ru-RU" dirty="0"/>
              <a:t> </a:t>
            </a:r>
            <a:r>
              <a:rPr lang="ru-RU" dirty="0" err="1"/>
              <a:t>електрон</a:t>
            </a:r>
            <a:r>
              <a:rPr lang="ru-RU" dirty="0"/>
              <a:t> до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 у них не </a:t>
            </a:r>
            <a:r>
              <a:rPr lang="ru-RU" dirty="0" err="1"/>
              <a:t>вийшло</a:t>
            </a:r>
            <a:r>
              <a:rPr lang="ru-RU" dirty="0"/>
              <a:t>: </a:t>
            </a:r>
            <a:r>
              <a:rPr lang="ru-RU" dirty="0" err="1"/>
              <a:t>електрон</a:t>
            </a:r>
            <a:r>
              <a:rPr lang="ru-RU" dirty="0"/>
              <a:t> </a:t>
            </a:r>
            <a:r>
              <a:rPr lang="ru-RU" dirty="0" err="1"/>
              <a:t>розігнався</a:t>
            </a:r>
            <a:r>
              <a:rPr lang="ru-RU" dirty="0"/>
              <a:t> до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, яка </a:t>
            </a:r>
            <a:r>
              <a:rPr lang="ru-RU" dirty="0" err="1"/>
              <a:t>склала</a:t>
            </a:r>
            <a:r>
              <a:rPr lang="ru-RU" dirty="0"/>
              <a:t> 99.999999995%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543800" cy="914400"/>
          </a:xfrm>
        </p:spPr>
        <p:txBody>
          <a:bodyPr/>
          <a:lstStyle/>
          <a:p>
            <a:r>
              <a:rPr lang="ru-RU" dirty="0" err="1"/>
              <a:t>Цікаве</a:t>
            </a:r>
            <a:r>
              <a:rPr lang="ru-RU" dirty="0"/>
              <a:t> про </a:t>
            </a:r>
            <a:r>
              <a:rPr lang="ru-RU" dirty="0" err="1"/>
              <a:t>світло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0324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60848"/>
            <a:ext cx="4052394" cy="416165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Чому</a:t>
            </a:r>
            <a:r>
              <a:rPr lang="ru-RU" dirty="0"/>
              <a:t> небо </a:t>
            </a:r>
            <a:r>
              <a:rPr lang="ru-RU" dirty="0" err="1"/>
              <a:t>синє</a:t>
            </a:r>
            <a:r>
              <a:rPr lang="ru-RU" dirty="0"/>
              <a:t>? </a:t>
            </a:r>
            <a:r>
              <a:rPr lang="ru-RU" dirty="0" err="1"/>
              <a:t>Адже</a:t>
            </a:r>
            <a:r>
              <a:rPr lang="ru-RU" dirty="0"/>
              <a:t> за </a:t>
            </a:r>
            <a:r>
              <a:rPr lang="ru-RU" dirty="0" err="1"/>
              <a:t>логікою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безбарвним</a:t>
            </a:r>
            <a:r>
              <a:rPr lang="ru-RU" dirty="0"/>
              <a:t>. Справа в тому,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розсіяне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, у </a:t>
            </a:r>
            <a:r>
              <a:rPr lang="ru-RU" dirty="0" err="1"/>
              <a:t>випадку</a:t>
            </a:r>
            <a:r>
              <a:rPr lang="ru-RU" dirty="0"/>
              <a:t> з </a:t>
            </a:r>
            <a:r>
              <a:rPr lang="ru-RU" dirty="0" err="1"/>
              <a:t>веселкою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розсіюють</a:t>
            </a:r>
            <a:r>
              <a:rPr lang="ru-RU" dirty="0"/>
              <a:t> </a:t>
            </a:r>
            <a:r>
              <a:rPr lang="ru-RU" dirty="0" err="1"/>
              <a:t>крапельки</a:t>
            </a:r>
            <a:r>
              <a:rPr lang="ru-RU" dirty="0"/>
              <a:t> води, тому ми </a:t>
            </a:r>
            <a:r>
              <a:rPr lang="ru-RU" dirty="0" err="1"/>
              <a:t>бачимо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 видимого спектру </a:t>
            </a:r>
            <a:r>
              <a:rPr lang="ru-RU" dirty="0" err="1"/>
              <a:t>світла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до </a:t>
            </a:r>
            <a:r>
              <a:rPr lang="ru-RU" dirty="0" err="1"/>
              <a:t>фіолетового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з небом - в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незліченна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маленьких порошинок,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найсильніше</a:t>
            </a:r>
            <a:r>
              <a:rPr lang="ru-RU" dirty="0"/>
              <a:t> </a:t>
            </a:r>
            <a:r>
              <a:rPr lang="ru-RU" dirty="0" err="1"/>
              <a:t>розсіюють</a:t>
            </a:r>
            <a:r>
              <a:rPr lang="ru-RU" dirty="0"/>
              <a:t> </a:t>
            </a:r>
            <a:r>
              <a:rPr lang="ru-RU" dirty="0" err="1"/>
              <a:t>сині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тому ми </a:t>
            </a:r>
            <a:r>
              <a:rPr lang="ru-RU" dirty="0" err="1"/>
              <a:t>бачимо</a:t>
            </a:r>
            <a:r>
              <a:rPr lang="ru-RU" dirty="0"/>
              <a:t> небо </a:t>
            </a:r>
            <a:r>
              <a:rPr lang="ru-RU" dirty="0" err="1"/>
              <a:t>синім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ru-RU" dirty="0" err="1"/>
              <a:t>Цікаве</a:t>
            </a:r>
            <a:r>
              <a:rPr lang="ru-RU" dirty="0"/>
              <a:t> про </a:t>
            </a:r>
            <a:r>
              <a:rPr lang="ru-RU" dirty="0" err="1"/>
              <a:t>світло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06" y="2132856"/>
            <a:ext cx="4689376" cy="31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692696"/>
            <a:ext cx="5909280" cy="4104456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 </a:t>
            </a:r>
            <a:r>
              <a:rPr lang="ru-RU" dirty="0" smtClean="0">
                <a:sym typeface="Wingdings" pitchFamily="2" charset="2"/>
              </a:rPr>
              <a:t> 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60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404664"/>
            <a:ext cx="4881736" cy="5904656"/>
          </a:xfrm>
        </p:spPr>
        <p:txBody>
          <a:bodyPr>
            <a:normAutofit/>
          </a:bodyPr>
          <a:lstStyle/>
          <a:p>
            <a:r>
              <a:rPr lang="vi-VN" sz="2400" dirty="0"/>
              <a:t>О́птика — розділ фізики, в межах якого вивчається природа оптичного випромінювання (світла), досліджуються процеси випромінювання світла, його поширення в різноманітних середовищах і взаємодії з речовиною.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2926080" cy="4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548680"/>
            <a:ext cx="6096000" cy="5767535"/>
          </a:xfrm>
        </p:spPr>
        <p:txBody>
          <a:bodyPr>
            <a:normAutofit/>
          </a:bodyPr>
          <a:lstStyle/>
          <a:p>
            <a:r>
              <a:rPr lang="ru-RU" dirty="0"/>
              <a:t>Оптика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і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ним </a:t>
            </a:r>
            <a:r>
              <a:rPr lang="ru-RU" dirty="0" err="1"/>
              <a:t>явища</a:t>
            </a:r>
            <a:r>
              <a:rPr lang="ru-RU" dirty="0"/>
              <a:t>. </a:t>
            </a:r>
            <a:r>
              <a:rPr lang="ru-RU" dirty="0" err="1"/>
              <a:t>Методи</a:t>
            </a:r>
            <a:r>
              <a:rPr lang="ru-RU" dirty="0"/>
              <a:t> оптики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електротехніці</a:t>
            </a:r>
            <a:r>
              <a:rPr lang="ru-RU" dirty="0"/>
              <a:t>, </a:t>
            </a:r>
            <a:r>
              <a:rPr lang="ru-RU" dirty="0" err="1"/>
              <a:t>фізиці</a:t>
            </a:r>
            <a:r>
              <a:rPr lang="ru-RU" dirty="0"/>
              <a:t>, </a:t>
            </a:r>
            <a:r>
              <a:rPr lang="ru-RU" dirty="0" err="1"/>
              <a:t>медицині</a:t>
            </a:r>
            <a:r>
              <a:rPr lang="ru-RU" dirty="0"/>
              <a:t> </a:t>
            </a:r>
            <a:r>
              <a:rPr lang="ru-RU" dirty="0"/>
              <a:t>(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офтальмологіі</a:t>
            </a:r>
            <a:r>
              <a:rPr lang="ru-RU" dirty="0"/>
              <a:t>). </a:t>
            </a:r>
            <a:r>
              <a:rPr lang="ru-RU" dirty="0"/>
              <a:t>У </a:t>
            </a:r>
            <a:r>
              <a:rPr lang="ru-RU" dirty="0" err="1"/>
              <a:t>цих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міждисциплінарних</a:t>
            </a:r>
            <a:r>
              <a:rPr lang="ru-RU" dirty="0"/>
              <a:t> сферах широко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прикладної</a:t>
            </a:r>
            <a:r>
              <a:rPr lang="ru-RU" dirty="0"/>
              <a:t> </a:t>
            </a:r>
            <a:r>
              <a:rPr lang="ru-RU" dirty="0" smtClean="0"/>
              <a:t>оптики. </a:t>
            </a:r>
          </a:p>
          <a:p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оптики: </a:t>
            </a:r>
            <a:r>
              <a:rPr lang="ru-RU" dirty="0" err="1"/>
              <a:t>заломлення</a:t>
            </a:r>
            <a:r>
              <a:rPr lang="ru-RU" dirty="0"/>
              <a:t> і </a:t>
            </a:r>
            <a:r>
              <a:rPr lang="ru-RU" dirty="0" err="1"/>
              <a:t>віддзеркалення</a:t>
            </a:r>
            <a:r>
              <a:rPr lang="ru-RU" dirty="0"/>
              <a:t> </a:t>
            </a:r>
            <a:r>
              <a:rPr lang="ru-RU" dirty="0" err="1" smtClean="0"/>
              <a:t>світла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13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620688"/>
            <a:ext cx="7305575" cy="2880320"/>
          </a:xfrm>
        </p:spPr>
        <p:txBody>
          <a:bodyPr>
            <a:normAutofit/>
          </a:bodyPr>
          <a:lstStyle/>
          <a:p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поширює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.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падає</a:t>
            </a:r>
            <a:r>
              <a:rPr lang="ru-RU" dirty="0"/>
              <a:t> на </a:t>
            </a:r>
            <a:r>
              <a:rPr lang="ru-RU" dirty="0" err="1"/>
              <a:t>навколишні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і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нагріватися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очі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зорові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- ми </a:t>
            </a:r>
            <a:r>
              <a:rPr lang="ru-RU" dirty="0" err="1"/>
              <a:t>бачимо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при </a:t>
            </a:r>
            <a:r>
              <a:rPr lang="ru-RU" dirty="0" err="1"/>
              <a:t>поширенні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передача </a:t>
            </a:r>
            <a:r>
              <a:rPr lang="ru-RU" dirty="0" err="1"/>
              <a:t>деякого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інше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6096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9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692696"/>
            <a:ext cx="6096000" cy="5119463"/>
          </a:xfrm>
        </p:spPr>
        <p:txBody>
          <a:bodyPr>
            <a:normAutofit/>
          </a:bodyPr>
          <a:lstStyle/>
          <a:p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два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 предмет: </a:t>
            </a:r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Наприклад</a:t>
            </a:r>
            <a:r>
              <a:rPr lang="ru-RU" dirty="0"/>
              <a:t>, як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змусити</a:t>
            </a:r>
            <a:r>
              <a:rPr lang="ru-RU" dirty="0"/>
              <a:t> струну </a:t>
            </a:r>
            <a:r>
              <a:rPr lang="ru-RU" dirty="0" err="1"/>
              <a:t>гітари</a:t>
            </a:r>
            <a:r>
              <a:rPr lang="ru-RU" dirty="0"/>
              <a:t> </a:t>
            </a:r>
            <a:r>
              <a:rPr lang="ru-RU" dirty="0" err="1"/>
              <a:t>коливатися</a:t>
            </a:r>
            <a:r>
              <a:rPr lang="ru-RU" dirty="0"/>
              <a:t>?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 smtClean="0"/>
              <a:t>смикнути</a:t>
            </a:r>
            <a:r>
              <a:rPr lang="ru-RU" dirty="0" smtClean="0"/>
              <a:t> </a:t>
            </a:r>
            <a:r>
              <a:rPr lang="ru-RU" dirty="0" err="1"/>
              <a:t>сусідню</a:t>
            </a:r>
            <a:r>
              <a:rPr lang="ru-RU" dirty="0"/>
              <a:t> струну, яка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коливаннями</a:t>
            </a:r>
            <a:r>
              <a:rPr lang="ru-RU" dirty="0"/>
              <a:t> </a:t>
            </a:r>
            <a:r>
              <a:rPr lang="ru-RU" dirty="0" err="1"/>
              <a:t>змусить</a:t>
            </a:r>
            <a:r>
              <a:rPr lang="ru-RU" dirty="0"/>
              <a:t> </a:t>
            </a:r>
            <a:r>
              <a:rPr lang="ru-RU" dirty="0" err="1"/>
              <a:t>коливатися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струну.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в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розвивалися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: </a:t>
            </a:r>
            <a:r>
              <a:rPr lang="ru-RU" dirty="0" err="1"/>
              <a:t>хвильова</a:t>
            </a:r>
            <a:r>
              <a:rPr lang="ru-RU" dirty="0"/>
              <a:t> і </a:t>
            </a:r>
            <a:r>
              <a:rPr lang="ru-RU" dirty="0" err="1"/>
              <a:t>корпускулярна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0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2276872"/>
            <a:ext cx="6096000" cy="3657599"/>
          </a:xfrm>
        </p:spPr>
        <p:txBody>
          <a:bodyPr/>
          <a:lstStyle/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хвильової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, </a:t>
            </a:r>
            <a:r>
              <a:rPr lang="ru-RU" dirty="0" err="1"/>
              <a:t>світло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поперечна </a:t>
            </a:r>
            <a:r>
              <a:rPr lang="ru-RU" dirty="0" err="1"/>
              <a:t>хвиля</a:t>
            </a:r>
            <a:r>
              <a:rPr lang="ru-RU" dirty="0"/>
              <a:t>, яка </a:t>
            </a:r>
            <a:r>
              <a:rPr lang="ru-RU" dirty="0" err="1"/>
              <a:t>поширюється</a:t>
            </a:r>
            <a:r>
              <a:rPr lang="ru-RU" dirty="0"/>
              <a:t> в </a:t>
            </a:r>
            <a:r>
              <a:rPr lang="ru-RU" dirty="0" err="1"/>
              <a:t>світлоносні</a:t>
            </a:r>
            <a:r>
              <a:rPr lang="ru-RU" dirty="0"/>
              <a:t> </a:t>
            </a:r>
            <a:r>
              <a:rPr lang="ru-RU" dirty="0" err="1"/>
              <a:t>ефірі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заповнене</a:t>
            </a:r>
            <a:r>
              <a:rPr lang="ru-RU" dirty="0"/>
              <a:t> все </a:t>
            </a:r>
            <a:r>
              <a:rPr lang="ru-RU" dirty="0" err="1"/>
              <a:t>навколо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, </a:t>
            </a:r>
            <a:r>
              <a:rPr lang="ru-RU" dirty="0" err="1"/>
              <a:t>світло</a:t>
            </a:r>
            <a:r>
              <a:rPr lang="ru-RU" dirty="0"/>
              <a:t> - є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47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085850"/>
            <a:ext cx="2857500" cy="2857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Дисперсія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3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05064"/>
            <a:ext cx="8496944" cy="3024336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випромінюванні</a:t>
            </a:r>
            <a:r>
              <a:rPr lang="ru-RU" dirty="0"/>
              <a:t> і </a:t>
            </a:r>
            <a:r>
              <a:rPr lang="ru-RU" dirty="0" err="1"/>
              <a:t>поглинання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проявляє</a:t>
            </a:r>
            <a:r>
              <a:rPr lang="ru-RU" dirty="0"/>
              <a:t> </a:t>
            </a:r>
            <a:r>
              <a:rPr lang="ru-RU" dirty="0" err="1"/>
              <a:t>корпускулярні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а при </a:t>
            </a:r>
            <a:r>
              <a:rPr lang="ru-RU" dirty="0" err="1"/>
              <a:t>переміщенні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хвильові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подвійність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корпускулярно-</a:t>
            </a:r>
            <a:r>
              <a:rPr lang="ru-RU" dirty="0" err="1"/>
              <a:t>хвильовий</a:t>
            </a:r>
            <a:r>
              <a:rPr lang="ru-RU" dirty="0"/>
              <a:t> </a:t>
            </a:r>
            <a:r>
              <a:rPr lang="ru-RU" dirty="0" err="1"/>
              <a:t>дуалізм</a:t>
            </a:r>
            <a:r>
              <a:rPr lang="ru-RU" dirty="0"/>
              <a:t>.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цікавив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з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76672"/>
            <a:ext cx="7543800" cy="1504528"/>
          </a:xfrm>
        </p:spPr>
        <p:txBody>
          <a:bodyPr/>
          <a:lstStyle/>
          <a:p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691276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4608512" cy="3096344"/>
          </a:xfrm>
        </p:spPr>
      </p:pic>
      <p:sp>
        <p:nvSpPr>
          <p:cNvPr id="5" name="TextBox 4"/>
          <p:cNvSpPr txBox="1"/>
          <p:nvPr/>
        </p:nvSpPr>
        <p:spPr>
          <a:xfrm>
            <a:off x="899592" y="3789040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Робилися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виміряти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годинника</a:t>
            </a:r>
            <a:r>
              <a:rPr lang="ru-RU" dirty="0"/>
              <a:t>, але вони не </a:t>
            </a:r>
            <a:r>
              <a:rPr lang="ru-RU" dirty="0" err="1"/>
              <a:t>увінчалися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. Стали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нескінченно</a:t>
            </a:r>
            <a:r>
              <a:rPr lang="ru-RU" dirty="0"/>
              <a:t> велика. Але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</a:t>
            </a:r>
            <a:r>
              <a:rPr lang="ru-RU" dirty="0" err="1"/>
              <a:t>розсіялися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виміряти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астроному О. </a:t>
            </a:r>
            <a:r>
              <a:rPr lang="ru-RU" dirty="0" err="1"/>
              <a:t>Ремер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в 1676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спостерігав</a:t>
            </a:r>
            <a:r>
              <a:rPr lang="ru-RU" dirty="0"/>
              <a:t> за </a:t>
            </a:r>
            <a:r>
              <a:rPr lang="ru-RU" dirty="0" err="1"/>
              <a:t>затемненнями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бути </a:t>
            </a:r>
            <a:r>
              <a:rPr lang="ru-RU" dirty="0" err="1"/>
              <a:t>точніше</a:t>
            </a:r>
            <a:r>
              <a:rPr lang="ru-RU" dirty="0"/>
              <a:t>, то за </a:t>
            </a:r>
            <a:r>
              <a:rPr lang="ru-RU" dirty="0" err="1"/>
              <a:t>супутником</a:t>
            </a:r>
            <a:r>
              <a:rPr lang="ru-RU" dirty="0"/>
              <a:t> </a:t>
            </a:r>
            <a:r>
              <a:rPr lang="ru-RU" dirty="0" err="1"/>
              <a:t>Іо</a:t>
            </a:r>
            <a:r>
              <a:rPr lang="ru-RU" dirty="0"/>
              <a:t>. Астроном </a:t>
            </a:r>
            <a:r>
              <a:rPr lang="ru-RU" dirty="0" err="1"/>
              <a:t>засік</a:t>
            </a:r>
            <a:r>
              <a:rPr lang="ru-RU" dirty="0"/>
              <a:t> час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спалахами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становило 42 </a:t>
            </a:r>
            <a:r>
              <a:rPr lang="ru-RU" dirty="0" err="1"/>
              <a:t>години</a:t>
            </a:r>
            <a:r>
              <a:rPr lang="ru-RU" dirty="0"/>
              <a:t> 28 </a:t>
            </a:r>
            <a:r>
              <a:rPr lang="ru-RU" dirty="0" err="1"/>
              <a:t>хвилин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149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2395</TotalTime>
  <Words>697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Оптика і швидкість світла: теорії про швидкість світла</vt:lpstr>
      <vt:lpstr>Презентация PowerPoint</vt:lpstr>
      <vt:lpstr>Презентация PowerPoint</vt:lpstr>
      <vt:lpstr>Презентация PowerPoint</vt:lpstr>
      <vt:lpstr>Презентация PowerPoint</vt:lpstr>
      <vt:lpstr>Дві теорії світла</vt:lpstr>
      <vt:lpstr>Дисперсія світла</vt:lpstr>
      <vt:lpstr>Швидкість світла  </vt:lpstr>
      <vt:lpstr>Презентация PowerPoint</vt:lpstr>
      <vt:lpstr>Презентация PowerPoint</vt:lpstr>
      <vt:lpstr>Цікавий факт про веселку  </vt:lpstr>
      <vt:lpstr>Цікаве про світло</vt:lpstr>
      <vt:lpstr>Цікаве про світло</vt:lpstr>
      <vt:lpstr>Цікаве про світло</vt:lpstr>
      <vt:lpstr>Дякую за увагу! 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Оптика і швидкість світла: теорії про швидкість світла</dc:title>
  <dc:creator>user</dc:creator>
  <cp:lastModifiedBy>user</cp:lastModifiedBy>
  <cp:revision>7</cp:revision>
  <dcterms:created xsi:type="dcterms:W3CDTF">2014-10-24T11:54:23Z</dcterms:created>
  <dcterms:modified xsi:type="dcterms:W3CDTF">2014-11-06T10:39:12Z</dcterms:modified>
</cp:coreProperties>
</file>