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61" r:id="rId6"/>
    <p:sldId id="262" r:id="rId7"/>
    <p:sldId id="259" r:id="rId8"/>
    <p:sldId id="263" r:id="rId9"/>
    <p:sldId id="266" r:id="rId10"/>
    <p:sldId id="269" r:id="rId11"/>
    <p:sldId id="267" r:id="rId12"/>
    <p:sldId id="270" r:id="rId13"/>
    <p:sldId id="268" r:id="rId14"/>
    <p:sldId id="271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A483689-42B7-4D93-8350-E266532B1B03}" type="datetimeFigureOut">
              <a:rPr lang="uk-UA" smtClean="0"/>
              <a:pPr/>
              <a:t>30.09.2014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DFD307B-9680-419A-98BA-CA391775791F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543800" cy="1524000"/>
          </a:xfrm>
        </p:spPr>
        <p:txBody>
          <a:bodyPr/>
          <a:lstStyle/>
          <a:p>
            <a:r>
              <a:rPr lang="uk-UA" dirty="0" smtClean="0"/>
              <a:t>Надпровідність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uk-UA" dirty="0" smtClean="0"/>
              <a:t>Підготувала учениця 11 класу</a:t>
            </a:r>
          </a:p>
          <a:p>
            <a:pPr algn="r"/>
            <a:r>
              <a:rPr lang="uk-UA" dirty="0" err="1" smtClean="0"/>
              <a:t>Стрельчук</a:t>
            </a:r>
            <a:r>
              <a:rPr lang="uk-UA" dirty="0" smtClean="0"/>
              <a:t> Катерина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719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iop.org/objects/asia/news/2/8/1/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667500" cy="477202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537321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cs typeface="Arial" charset="0"/>
              </a:rPr>
              <a:t>Магніт </a:t>
            </a:r>
            <a:r>
              <a:rPr kumimoji="0" lang="uk-UA" sz="2400" b="1" i="0" u="none" strike="noStrike" spc="50" normalizeH="0" baseline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cs typeface="Arial" charset="0"/>
              </a:rPr>
              <a:t>левітує</a:t>
            </a:r>
            <a:r>
              <a:rPr kumimoji="0" lang="uk-UA" sz="24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cs typeface="Arial" charset="0"/>
              </a:rPr>
              <a:t> над високотемпературним надпровідником, охолодженим до Т=200 К  за допомогою рідкого азоту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опыт: 11 топиков Поиск по тег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840760" cy="5057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2608" y="476672"/>
            <a:ext cx="3871392" cy="5544616"/>
          </a:xfrm>
        </p:spPr>
        <p:txBody>
          <a:bodyPr>
            <a:normAutofit/>
          </a:bodyPr>
          <a:lstStyle/>
          <a:p>
            <a:r>
              <a:rPr lang="uk-UA" dirty="0" smtClean="0"/>
              <a:t>Труну </a:t>
            </a:r>
            <a:r>
              <a:rPr lang="uk-UA" dirty="0" err="1" smtClean="0"/>
              <a:t>Мухаммеда</a:t>
            </a:r>
            <a:r>
              <a:rPr lang="uk-UA" dirty="0" smtClean="0"/>
              <a:t> досвід, який демонструє цей ефект у надпровідниках. За переказами, труну з тілом пророка Магомета висів у просторі без будь-якої підтримки, тому цей досвід називають експериментом з «</a:t>
            </a:r>
            <a:r>
              <a:rPr lang="uk-UA" dirty="0" err="1" smtClean="0"/>
              <a:t>магометовым</a:t>
            </a:r>
            <a:r>
              <a:rPr lang="uk-UA" dirty="0" smtClean="0"/>
              <a:t> труною».</a:t>
            </a:r>
            <a:endParaRPr lang="uk-UA" dirty="0"/>
          </a:p>
        </p:txBody>
      </p:sp>
      <p:pic>
        <p:nvPicPr>
          <p:cNvPr id="28674" name="Picture 2" descr="Как пронаблюдать это явление ? в рубрике Научный б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752528" cy="518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780928"/>
            <a:ext cx="7543800" cy="3886200"/>
          </a:xfrm>
        </p:spPr>
        <p:txBody>
          <a:bodyPr/>
          <a:lstStyle/>
          <a:p>
            <a:pPr algn="ctr"/>
            <a:r>
              <a:rPr lang="uk-UA" dirty="0" smtClean="0"/>
              <a:t>Динамічна надпровідність</a:t>
            </a:r>
            <a:endParaRPr lang="uk-UA" dirty="0"/>
          </a:p>
        </p:txBody>
      </p:sp>
      <p:pic>
        <p:nvPicPr>
          <p:cNvPr id="26626" name="Picture 2" descr="Картинка 148 из 127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5242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820472" cy="1231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Застосування надпровідності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Найбільш цікаві можливі промислові застосування надпровідності пов'язані з генеруванням, передачею і використанням електроенергії.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259228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Інженери давно вже замислювалися про те, як можна було б використовувати величезні магнітні поля, створювані з допомогою надпровідників, для магнітної підвіски поїзда (магнітної левітації). За рахунок сил взаємного відштовхування між рухомим магнітом і струмом, індукованим в спрямовуючий провіднику, поїзд рухався б плавно, без шуму і тертя і був би здатний розвивати дуже великі швидкості. Експериментальні поїзда на магнітній підвісці в Японії і Німеччині досягли швидкостей, близьких до 300 км/год.</a:t>
            </a:r>
            <a:endParaRPr lang="uk-UA" dirty="0"/>
          </a:p>
        </p:txBody>
      </p:sp>
      <p:pic>
        <p:nvPicPr>
          <p:cNvPr id="29698" name="Picture 2" descr="Первые поезда на магнитном подвесе (т.е. двигаящиеся и управляющиеся с помощью магнитных сил) появил - Ирина Сергеевна Ив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7776864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447056"/>
          </a:xfrm>
        </p:spPr>
        <p:txBody>
          <a:bodyPr/>
          <a:lstStyle/>
          <a:p>
            <a:r>
              <a:rPr lang="uk-UA" dirty="0" smtClean="0"/>
              <a:t>Ще одне можливе застосування надпровідників - в потужних генераторах струму і електродвигунах малих розмірів</a:t>
            </a:r>
            <a:endParaRPr lang="uk-UA" dirty="0"/>
          </a:p>
        </p:txBody>
      </p:sp>
      <p:pic>
        <p:nvPicPr>
          <p:cNvPr id="33794" name="Picture 2" descr="http://www.krasfun.ru/images/2014/4/3c7f3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3545568" cy="3218278"/>
          </a:xfrm>
          <a:prstGeom prst="rect">
            <a:avLst/>
          </a:prstGeom>
          <a:noFill/>
        </p:spPr>
      </p:pic>
      <p:pic>
        <p:nvPicPr>
          <p:cNvPr id="33796" name="Picture 4" descr="Электродвигатель АИР-180S2 1001 3000 22кВт цена, купить, оптом Электрооборудование стоимость, описание, розница - Москва, СПб, 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4355637" cy="3266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2657872" cy="5479504"/>
          </a:xfrm>
        </p:spPr>
        <p:txBody>
          <a:bodyPr/>
          <a:lstStyle/>
          <a:p>
            <a:r>
              <a:rPr lang="uk-UA" dirty="0" smtClean="0"/>
              <a:t>Надпровідність Академік В.Л. Гінзбург, нобелівський лауреат за роботи по надпровідності</a:t>
            </a:r>
            <a:endParaRPr lang="uk-UA" dirty="0"/>
          </a:p>
        </p:txBody>
      </p:sp>
      <p:pic>
        <p:nvPicPr>
          <p:cNvPr id="34818" name="Picture 2" descr="АКАДЕМИК В. Л. ГИНЗБУРГ: &quot;У ФИЗИКИ ИМЕЕТСЯ СТЕРЖЕНЬ&quot; Наука и жиз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44824"/>
            <a:ext cx="4680520" cy="3198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GmeoVm0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0057">
            <a:off x="971301" y="749124"/>
            <a:ext cx="3592176" cy="4942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01375">
            <a:off x="5002049" y="2134694"/>
            <a:ext cx="3501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itchFamily="82" charset="0"/>
              </a:rPr>
              <a:t>Дякую за увагу! </a:t>
            </a:r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itchFamily="82" charset="0"/>
                <a:sym typeface="Wingdings" pitchFamily="2" charset="2"/>
              </a:rPr>
              <a:t>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9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543800" cy="2664296"/>
          </a:xfrm>
        </p:spPr>
        <p:txBody>
          <a:bodyPr>
            <a:normAutofit fontScale="925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Надпровідність, властивість багатьох провідників, що складається в тому, що їх електричний опір стрибком падає до нуля при охолодженні нижче певної критичної температури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характерної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даного матеріалу.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Цю властивість виявлено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більш ніж 25 металевих елементів, великого числа сплавів та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інтерметалічних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сполук, а також у деяких напівпровідників.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760640" cy="3191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13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1317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Теорії надпровідності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439248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Явище надпровідності — макроскопічне (видиме) проявлення квантової природи речовини: атомів та електронів. Відомо, що електрони в атомі можуть перебувати тільки у визначених станах, яким відповідають дискретні значення енергії. Таким чином атом може поглинати і випромінювати енергію певними порціями — квантами. Однак, якщо ми перейдемо до макроскопічного тіла, де концентрація електронів перевищує 10</a:t>
            </a:r>
            <a:r>
              <a:rPr lang="uk-UA" baseline="30000" dirty="0" smtClean="0"/>
              <a:t>22</a:t>
            </a:r>
            <a:r>
              <a:rPr lang="uk-UA" dirty="0" smtClean="0"/>
              <a:t> см</a:t>
            </a:r>
            <a:r>
              <a:rPr lang="uk-UA" baseline="30000" dirty="0" smtClean="0"/>
              <a:t>−3</a:t>
            </a:r>
            <a:r>
              <a:rPr lang="uk-UA" dirty="0" smtClean="0"/>
              <a:t>, то квантовий характер зміни енергії кожного електрону «змазується» великою кількістю таких електронів, що поглинають або випромінюють енергію, і ми бачимо суцільний спектр поглинання або випромінювання енергії макроскопічними тілами.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692696"/>
            <a:ext cx="4680520" cy="2592288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Вперше поняття надпровідності виникло в Голландії.  У </a:t>
            </a:r>
            <a:r>
              <a:rPr lang="uk-UA" dirty="0"/>
              <a:t>1911 році голландський фізик </a:t>
            </a:r>
            <a:r>
              <a:rPr lang="uk-UA" dirty="0" err="1"/>
              <a:t>Камерлінг-Оннес</a:t>
            </a:r>
            <a:r>
              <a:rPr lang="uk-UA" dirty="0"/>
              <a:t> </a:t>
            </a:r>
            <a:br>
              <a:rPr lang="uk-UA" dirty="0"/>
            </a:br>
            <a:r>
              <a:rPr lang="uk-UA" dirty="0"/>
              <a:t>виявив, що при охолодженні</a:t>
            </a:r>
            <a:br>
              <a:rPr lang="uk-UA" dirty="0"/>
            </a:br>
            <a:r>
              <a:rPr lang="uk-UA" dirty="0"/>
              <a:t>ртуті в рідкому гелії її</a:t>
            </a:r>
            <a:br>
              <a:rPr lang="uk-UA" dirty="0"/>
            </a:br>
            <a:r>
              <a:rPr lang="uk-UA" dirty="0"/>
              <a:t>опір спочатку</a:t>
            </a:r>
            <a:br>
              <a:rPr lang="uk-UA" dirty="0"/>
            </a:br>
            <a:r>
              <a:rPr lang="uk-UA" dirty="0"/>
              <a:t>змінюється поступово, а потім </a:t>
            </a:r>
            <a:br>
              <a:rPr lang="uk-UA" dirty="0"/>
            </a:br>
            <a:r>
              <a:rPr lang="uk-UA" dirty="0"/>
              <a:t>при </a:t>
            </a:r>
            <a:r>
              <a:rPr lang="uk-UA" dirty="0" smtClean="0"/>
              <a:t>температурі  4,2 </a:t>
            </a:r>
            <a:r>
              <a:rPr lang="uk-UA" dirty="0"/>
              <a:t>К різко падає до нуля.</a:t>
            </a:r>
            <a:endParaRPr lang="uk-UA" b="1" dirty="0"/>
          </a:p>
        </p:txBody>
      </p:sp>
      <p:pic>
        <p:nvPicPr>
          <p:cNvPr id="4" name="Рисунок 3" descr="Kamerlingh_portr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2403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Картинка 17 из 10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3960440" cy="27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9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lementy.ru/images/bookclub/superconductivity_fig5_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4868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Значення критичних температур для деяких металів</a:t>
            </a:r>
            <a:endParaRPr lang="uk-UA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504657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15943" cy="51845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творено новий матеріал, що володіє властивостями високотемпературного надпровідника &quot; aduiovox - ваш проводник в мир музыки и 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27584" y="2276872"/>
            <a:ext cx="7543800" cy="21602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Однак нульовий опір - не єдина відмітна риса надпровідності. Ще з теорії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Друде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відомо, що провідність металів збільшується з пониженням температури, тобто електричний опір прагне до нуля.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51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064896" cy="216024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Одним з головних відмінностей надпровідників від ідеальних провідників є ефект </a:t>
            </a:r>
            <a:r>
              <a:rPr lang="uk-UA" dirty="0" err="1" smtClean="0"/>
              <a:t>Мейснера</a:t>
            </a:r>
            <a:r>
              <a:rPr lang="uk-UA" dirty="0" smtClean="0"/>
              <a:t>, відкритий в 1933 році, тобто повне витіснення магнітного поля з матеріалу при переході в надпровідний стан. Вперше явище спостерігалося в 1933 році німецькими фізиками </a:t>
            </a:r>
            <a:r>
              <a:rPr lang="uk-UA" dirty="0" err="1" smtClean="0"/>
              <a:t>Мейснером</a:t>
            </a:r>
            <a:r>
              <a:rPr lang="uk-UA" dirty="0" smtClean="0"/>
              <a:t> і </a:t>
            </a:r>
            <a:r>
              <a:rPr lang="uk-UA" dirty="0" err="1" smtClean="0"/>
              <a:t>Оксенфельдом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Picture 2" descr="Файл:EfektMeisner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743" y="2746040"/>
            <a:ext cx="3379233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355976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Виштовхування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магнітного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поля </a:t>
            </a: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надпровідної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сфери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температурі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нижчій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температуру переходу до </a:t>
            </a: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надпровідного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стану</a:t>
            </a:r>
            <a:endParaRPr lang="uk-UA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Сверхпроводим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49</TotalTime>
  <Words>346</Words>
  <Application>Microsoft Office PowerPoint</Application>
  <PresentationFormat>Екран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NewsPrint</vt:lpstr>
      <vt:lpstr>Надпровідність </vt:lpstr>
      <vt:lpstr>Презентація PowerPoint</vt:lpstr>
      <vt:lpstr>Теорії надпровідності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Застосування надпровідності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Надпровідність </dc:title>
  <dc:creator>Катрін</dc:creator>
  <cp:lastModifiedBy>phyzkab</cp:lastModifiedBy>
  <cp:revision>6</cp:revision>
  <dcterms:created xsi:type="dcterms:W3CDTF">2014-09-29T16:23:01Z</dcterms:created>
  <dcterms:modified xsi:type="dcterms:W3CDTF">2014-09-30T09:54:52Z</dcterms:modified>
</cp:coreProperties>
</file>