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3" r:id="rId6"/>
    <p:sldId id="260" r:id="rId7"/>
    <p:sldId id="264" r:id="rId8"/>
    <p:sldId id="265" r:id="rId9"/>
    <p:sldId id="273" r:id="rId10"/>
    <p:sldId id="266" r:id="rId11"/>
    <p:sldId id="271" r:id="rId12"/>
    <p:sldId id="267" r:id="rId13"/>
    <p:sldId id="268" r:id="rId14"/>
    <p:sldId id="272" r:id="rId15"/>
    <p:sldId id="269" r:id="rId16"/>
    <p:sldId id="270" r:id="rId17"/>
    <p:sldId id="276" r:id="rId18"/>
    <p:sldId id="277" r:id="rId19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B03F5-94AD-4640-AC36-E5BAC007FB9C}" type="datetimeFigureOut">
              <a:rPr lang="ru-RU" smtClean="0"/>
              <a:t>21.02.2012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E132B-C542-4F10-80D9-A7FE1BC7B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787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6DC4093-7DDF-40FB-9124-969EBB1ADCB3}" type="datetimeFigureOut">
              <a:rPr lang="ru-RU" smtClean="0"/>
              <a:t>21.02.2012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A78DFC7-ABD8-43C4-AC09-1C5DBC6263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4093-7DDF-40FB-9124-969EBB1ADCB3}" type="datetimeFigureOut">
              <a:rPr lang="ru-RU" smtClean="0"/>
              <a:t>21.02.2012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DFC7-ABD8-43C4-AC09-1C5DBC6263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4093-7DDF-40FB-9124-969EBB1ADCB3}" type="datetimeFigureOut">
              <a:rPr lang="ru-RU" smtClean="0"/>
              <a:t>21.02.2012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DFC7-ABD8-43C4-AC09-1C5DBC6263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4093-7DDF-40FB-9124-969EBB1ADCB3}" type="datetimeFigureOut">
              <a:rPr lang="ru-RU" smtClean="0"/>
              <a:t>21.02.2012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DFC7-ABD8-43C4-AC09-1C5DBC6263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4093-7DDF-40FB-9124-969EBB1ADCB3}" type="datetimeFigureOut">
              <a:rPr lang="ru-RU" smtClean="0"/>
              <a:t>21.02.2012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DFC7-ABD8-43C4-AC09-1C5DBC6263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4093-7DDF-40FB-9124-969EBB1ADCB3}" type="datetimeFigureOut">
              <a:rPr lang="ru-RU" smtClean="0"/>
              <a:t>21.02.2012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DFC7-ABD8-43C4-AC09-1C5DBC6263A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4093-7DDF-40FB-9124-969EBB1ADCB3}" type="datetimeFigureOut">
              <a:rPr lang="ru-RU" smtClean="0"/>
              <a:t>21.02.2012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DFC7-ABD8-43C4-AC09-1C5DBC6263A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4093-7DDF-40FB-9124-969EBB1ADCB3}" type="datetimeFigureOut">
              <a:rPr lang="ru-RU" smtClean="0"/>
              <a:t>21.02.2012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DFC7-ABD8-43C4-AC09-1C5DBC6263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4093-7DDF-40FB-9124-969EBB1ADCB3}" type="datetimeFigureOut">
              <a:rPr lang="ru-RU" smtClean="0"/>
              <a:t>21.02.2012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DFC7-ABD8-43C4-AC09-1C5DBC6263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6DC4093-7DDF-40FB-9124-969EBB1ADCB3}" type="datetimeFigureOut">
              <a:rPr lang="ru-RU" smtClean="0"/>
              <a:t>21.02.2012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A78DFC7-ABD8-43C4-AC09-1C5DBC6263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6DC4093-7DDF-40FB-9124-969EBB1ADCB3}" type="datetimeFigureOut">
              <a:rPr lang="ru-RU" smtClean="0"/>
              <a:t>21.02.2012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A78DFC7-ABD8-43C4-AC09-1C5DBC6263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6DC4093-7DDF-40FB-9124-969EBB1ADCB3}" type="datetimeFigureOut">
              <a:rPr lang="ru-RU" smtClean="0"/>
              <a:t>21.02.2012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A78DFC7-ABD8-43C4-AC09-1C5DBC6263A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124744"/>
            <a:ext cx="6552728" cy="288032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Шукай трудність – знайдеш мудрість</a:t>
            </a:r>
            <a:br>
              <a:rPr lang="uk-UA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Підготовка </a:t>
            </a:r>
            <a:r>
              <a:rPr lang="uk-UA" dirty="0"/>
              <a:t>до написання твору – розповіді з елементами роздуму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427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20689"/>
            <a:ext cx="6965245" cy="576063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Розкодуйте руни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179783"/>
              </p:ext>
            </p:extLst>
          </p:nvPr>
        </p:nvGraphicFramePr>
        <p:xfrm>
          <a:off x="755576" y="1124744"/>
          <a:ext cx="7704856" cy="61291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04856"/>
              </a:tblGrid>
              <a:tr h="61291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1" baseline="0" dirty="0" smtClean="0"/>
                        <a:t>й </a:t>
                      </a:r>
                      <a:r>
                        <a:rPr lang="uk-UA" sz="2800" b="1" baseline="0" dirty="0" smtClean="0">
                          <a:solidFill>
                            <a:srgbClr val="FF0000"/>
                          </a:solidFill>
                        </a:rPr>
                        <a:t>ц</a:t>
                      </a:r>
                      <a:r>
                        <a:rPr lang="uk-UA" sz="2800" b="1" baseline="0" dirty="0" smtClean="0"/>
                        <a:t> у к </a:t>
                      </a:r>
                      <a:r>
                        <a:rPr lang="uk-UA" sz="2800" b="1" baseline="0" dirty="0" smtClean="0">
                          <a:solidFill>
                            <a:schemeClr val="accent3"/>
                          </a:solidFill>
                        </a:rPr>
                        <a:t>е</a:t>
                      </a:r>
                      <a:r>
                        <a:rPr lang="uk-UA" sz="2800" b="1" baseline="0" dirty="0" smtClean="0"/>
                        <a:t> </a:t>
                      </a:r>
                      <a:r>
                        <a:rPr lang="uk-UA" sz="2800" b="1" baseline="0" dirty="0" smtClean="0">
                          <a:solidFill>
                            <a:srgbClr val="7030A0"/>
                          </a:solidFill>
                        </a:rPr>
                        <a:t>н</a:t>
                      </a:r>
                      <a:r>
                        <a:rPr lang="uk-UA" sz="2800" b="1" baseline="0" dirty="0" smtClean="0"/>
                        <a:t> г ш щ з х ї ф і в а п </a:t>
                      </a:r>
                      <a:r>
                        <a:rPr lang="uk-UA" sz="28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р</a:t>
                      </a:r>
                      <a:r>
                        <a:rPr lang="uk-UA" sz="2800" b="1" baseline="0" dirty="0" smtClean="0"/>
                        <a:t> о л </a:t>
                      </a:r>
                      <a:r>
                        <a:rPr lang="uk-UA" sz="28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д</a:t>
                      </a:r>
                      <a:r>
                        <a:rPr lang="uk-UA" sz="2800" b="1" baseline="0" dirty="0" smtClean="0"/>
                        <a:t> ж є я ч с м и </a:t>
                      </a:r>
                      <a:r>
                        <a:rPr lang="uk-UA" sz="2800" b="1" baseline="0" dirty="0" smtClean="0">
                          <a:solidFill>
                            <a:srgbClr val="7030A0"/>
                          </a:solidFill>
                        </a:rPr>
                        <a:t>т</a:t>
                      </a:r>
                      <a:r>
                        <a:rPr lang="uk-UA" sz="2800" b="1" baseline="0" dirty="0" smtClean="0"/>
                        <a:t> ь б </a:t>
                      </a:r>
                      <a:r>
                        <a:rPr lang="uk-UA" sz="2800" b="1" baseline="0" dirty="0" smtClean="0">
                          <a:solidFill>
                            <a:srgbClr val="7030A0"/>
                          </a:solidFill>
                        </a:rPr>
                        <a:t>ю</a:t>
                      </a:r>
                      <a:r>
                        <a:rPr lang="uk-UA" sz="2800" b="1" baseline="0" dirty="0" smtClean="0"/>
                        <a:t> й ф я ц </a:t>
                      </a:r>
                      <a:r>
                        <a:rPr lang="uk-UA" sz="28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і</a:t>
                      </a:r>
                      <a:r>
                        <a:rPr lang="uk-UA" sz="2800" b="1" baseline="0" dirty="0" smtClean="0"/>
                        <a:t> ч у в </a:t>
                      </a:r>
                      <a:r>
                        <a:rPr lang="uk-UA" sz="2800" b="1" baseline="0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r>
                        <a:rPr lang="uk-UA" sz="2800" b="1" baseline="0" dirty="0" smtClean="0"/>
                        <a:t> к а м е п и н </a:t>
                      </a:r>
                      <a:r>
                        <a:rPr lang="uk-UA" sz="28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р</a:t>
                      </a:r>
                      <a:r>
                        <a:rPr lang="uk-UA" sz="2800" b="1" baseline="0" dirty="0" smtClean="0"/>
                        <a:t> т г о ь ш </a:t>
                      </a:r>
                      <a:r>
                        <a:rPr lang="uk-UA" sz="28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л</a:t>
                      </a:r>
                      <a:r>
                        <a:rPr lang="uk-UA" sz="2800" b="1" baseline="0" dirty="0" smtClean="0"/>
                        <a:t> б щ д ю з ж х є ї ю б ь т и м с ч</a:t>
                      </a:r>
                      <a:r>
                        <a:rPr lang="uk-UA" sz="2800" b="1" baseline="0" dirty="0" smtClean="0">
                          <a:solidFill>
                            <a:srgbClr val="7030A0"/>
                          </a:solidFill>
                        </a:rPr>
                        <a:t> я </a:t>
                      </a:r>
                      <a:r>
                        <a:rPr lang="uk-UA" sz="2800" b="1" baseline="0" dirty="0" smtClean="0"/>
                        <a:t>є ж д л о </a:t>
                      </a:r>
                      <a:r>
                        <a:rPr lang="uk-UA" sz="2800" b="1" baseline="0" dirty="0" smtClean="0">
                          <a:solidFill>
                            <a:schemeClr val="accent3"/>
                          </a:solidFill>
                        </a:rPr>
                        <a:t>р</a:t>
                      </a:r>
                      <a:r>
                        <a:rPr lang="uk-UA" sz="2800" b="1" baseline="0" dirty="0" smtClean="0"/>
                        <a:t> п а в </a:t>
                      </a:r>
                      <a:r>
                        <a:rPr lang="uk-UA" sz="2800" b="1" baseline="0" dirty="0" smtClean="0">
                          <a:solidFill>
                            <a:schemeClr val="accent3"/>
                          </a:solidFill>
                        </a:rPr>
                        <a:t>і</a:t>
                      </a:r>
                      <a:r>
                        <a:rPr lang="uk-UA" sz="2800" b="1" baseline="0" dirty="0" smtClean="0"/>
                        <a:t> ф й ц у к е н г ш щ з х ї й ц у к е </a:t>
                      </a:r>
                      <a:r>
                        <a:rPr lang="uk-UA" sz="2800" b="1" baseline="0" dirty="0" smtClean="0">
                          <a:solidFill>
                            <a:schemeClr val="accent3"/>
                          </a:solidFill>
                        </a:rPr>
                        <a:t>н</a:t>
                      </a:r>
                      <a:r>
                        <a:rPr lang="uk-UA" sz="2800" b="1" baseline="0" dirty="0" smtClean="0"/>
                        <a:t> г ш щ з х ї ф і в а </a:t>
                      </a:r>
                      <a:r>
                        <a:rPr lang="uk-UA" sz="2800" b="1" baseline="0" dirty="0" smtClean="0">
                          <a:solidFill>
                            <a:schemeClr val="accent3"/>
                          </a:solidFill>
                        </a:rPr>
                        <a:t>п</a:t>
                      </a:r>
                      <a:r>
                        <a:rPr lang="uk-UA" sz="2800" b="1" baseline="0" dirty="0" smtClean="0"/>
                        <a:t> р </a:t>
                      </a:r>
                      <a:r>
                        <a:rPr lang="uk-UA" sz="28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о</a:t>
                      </a:r>
                      <a:r>
                        <a:rPr lang="uk-UA" sz="2800" b="1" baseline="0" dirty="0" smtClean="0"/>
                        <a:t> </a:t>
                      </a:r>
                      <a:r>
                        <a:rPr lang="uk-UA" sz="2800" b="1" baseline="0" dirty="0" smtClean="0">
                          <a:solidFill>
                            <a:srgbClr val="7030A0"/>
                          </a:solidFill>
                        </a:rPr>
                        <a:t>л</a:t>
                      </a:r>
                      <a:r>
                        <a:rPr lang="uk-UA" sz="2800" b="1" baseline="0" dirty="0" smtClean="0"/>
                        <a:t> д ж є я ч </a:t>
                      </a:r>
                      <a:r>
                        <a:rPr lang="uk-UA" sz="28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с</a:t>
                      </a:r>
                      <a:r>
                        <a:rPr lang="uk-UA" sz="2800" b="1" baseline="0" dirty="0" smtClean="0"/>
                        <a:t> м и т </a:t>
                      </a:r>
                      <a:r>
                        <a:rPr lang="uk-UA" sz="28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ь</a:t>
                      </a:r>
                      <a:r>
                        <a:rPr lang="uk-UA" sz="2800" b="1" baseline="0" dirty="0" smtClean="0"/>
                        <a:t> б ю й ф я ц і ч у в с к а м </a:t>
                      </a:r>
                      <a:r>
                        <a:rPr lang="uk-UA" sz="2800" b="1" baseline="0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r>
                        <a:rPr lang="uk-UA" sz="2800" b="1" baseline="0" dirty="0" smtClean="0"/>
                        <a:t> п и н р </a:t>
                      </a:r>
                      <a:r>
                        <a:rPr lang="uk-UA" sz="28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т</a:t>
                      </a:r>
                      <a:r>
                        <a:rPr lang="uk-UA" sz="2800" b="1" baseline="0" dirty="0" smtClean="0"/>
                        <a:t> г о </a:t>
                      </a:r>
                      <a:r>
                        <a:rPr lang="uk-UA" sz="2800" b="1" baseline="0" dirty="0" smtClean="0">
                          <a:solidFill>
                            <a:srgbClr val="7030A0"/>
                          </a:solidFill>
                        </a:rPr>
                        <a:t>ь</a:t>
                      </a:r>
                      <a:r>
                        <a:rPr lang="uk-UA" sz="2800" b="1" baseline="0" dirty="0" smtClean="0"/>
                        <a:t> ш л </a:t>
                      </a:r>
                      <a:r>
                        <a:rPr lang="uk-UA" sz="28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б</a:t>
                      </a:r>
                      <a:r>
                        <a:rPr lang="uk-UA" sz="2800" b="1" baseline="0" dirty="0" smtClean="0"/>
                        <a:t> щ д ю з ж х є ї ю б ь т и м с ч я є ж д л о р п а в і ф й ц у к е </a:t>
                      </a:r>
                      <a:r>
                        <a:rPr lang="uk-UA" sz="2800" b="1" baseline="0" dirty="0" smtClean="0">
                          <a:solidFill>
                            <a:srgbClr val="FFC000"/>
                          </a:solidFill>
                        </a:rPr>
                        <a:t>н</a:t>
                      </a:r>
                      <a:r>
                        <a:rPr lang="uk-UA" sz="2800" b="1" baseline="0" dirty="0" smtClean="0"/>
                        <a:t> г ш щ з х ї</a:t>
                      </a:r>
                      <a:r>
                        <a:rPr lang="ru-RU" sz="2800" b="1" baseline="0" dirty="0" smtClean="0"/>
                        <a:t> </a:t>
                      </a:r>
                      <a:r>
                        <a:rPr lang="uk-UA" sz="2800" b="1" baseline="0" dirty="0" smtClean="0"/>
                        <a:t>й ц </a:t>
                      </a:r>
                      <a:r>
                        <a:rPr lang="uk-UA" sz="28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у</a:t>
                      </a:r>
                      <a:r>
                        <a:rPr lang="uk-UA" sz="2800" b="1" baseline="0" dirty="0" smtClean="0"/>
                        <a:t> к е н г ш щ з х ї ф і в </a:t>
                      </a:r>
                      <a:r>
                        <a:rPr lang="uk-UA" sz="28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а</a:t>
                      </a:r>
                      <a:r>
                        <a:rPr lang="uk-UA" sz="2800" b="1" baseline="0" dirty="0" smtClean="0"/>
                        <a:t> п </a:t>
                      </a:r>
                      <a:r>
                        <a:rPr lang="uk-UA" sz="2800" b="1" baseline="0" dirty="0" smtClean="0">
                          <a:solidFill>
                            <a:srgbClr val="FF0000"/>
                          </a:solidFill>
                        </a:rPr>
                        <a:t>р</a:t>
                      </a:r>
                      <a:r>
                        <a:rPr lang="uk-UA" sz="2800" b="1" baseline="0" dirty="0" smtClean="0"/>
                        <a:t> </a:t>
                      </a:r>
                      <a:r>
                        <a:rPr lang="uk-UA" sz="28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о</a:t>
                      </a:r>
                      <a:r>
                        <a:rPr lang="uk-UA" sz="2800" b="1" baseline="0" dirty="0" smtClean="0"/>
                        <a:t> л </a:t>
                      </a:r>
                      <a:r>
                        <a:rPr lang="uk-UA" sz="2800" b="1" baseline="0" dirty="0" smtClean="0">
                          <a:solidFill>
                            <a:srgbClr val="7030A0"/>
                          </a:solidFill>
                        </a:rPr>
                        <a:t>д</a:t>
                      </a:r>
                      <a:r>
                        <a:rPr lang="uk-UA" sz="2800" b="1" baseline="0" dirty="0" smtClean="0"/>
                        <a:t> ж є я ч </a:t>
                      </a:r>
                      <a:r>
                        <a:rPr lang="uk-UA" sz="2800" b="1" baseline="0" dirty="0" smtClean="0">
                          <a:solidFill>
                            <a:srgbClr val="7030A0"/>
                          </a:solidFill>
                        </a:rPr>
                        <a:t>с</a:t>
                      </a:r>
                      <a:r>
                        <a:rPr lang="uk-UA" sz="2800" b="1" baseline="0" dirty="0" smtClean="0"/>
                        <a:t> м и т ь б ю й ф </a:t>
                      </a:r>
                      <a:r>
                        <a:rPr lang="uk-UA" sz="2800" b="1" baseline="0" dirty="0" smtClean="0">
                          <a:solidFill>
                            <a:schemeClr val="accent3"/>
                          </a:solidFill>
                        </a:rPr>
                        <a:t>я</a:t>
                      </a:r>
                      <a:r>
                        <a:rPr lang="uk-UA" sz="2800" b="1" baseline="0" dirty="0" smtClean="0"/>
                        <a:t> ц і ч у в с к </a:t>
                      </a:r>
                      <a:r>
                        <a:rPr lang="uk-UA" sz="28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а</a:t>
                      </a:r>
                      <a:r>
                        <a:rPr lang="uk-UA" sz="2800" b="1" baseline="0" dirty="0" smtClean="0"/>
                        <a:t> м е п и н р </a:t>
                      </a:r>
                      <a:r>
                        <a:rPr lang="uk-UA" sz="2800" b="1" baseline="0" dirty="0" smtClean="0">
                          <a:solidFill>
                            <a:schemeClr val="accent3"/>
                          </a:solidFill>
                        </a:rPr>
                        <a:t>т</a:t>
                      </a:r>
                      <a:r>
                        <a:rPr lang="uk-UA" sz="2800" b="1" baseline="0" dirty="0" smtClean="0"/>
                        <a:t> г о ь ш л б щ </a:t>
                      </a:r>
                      <a:r>
                        <a:rPr lang="uk-UA" sz="28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д</a:t>
                      </a:r>
                      <a:r>
                        <a:rPr lang="uk-UA" sz="2800" b="1" baseline="0" dirty="0" smtClean="0"/>
                        <a:t> ю з ж х є ї ю б ь </a:t>
                      </a:r>
                      <a:r>
                        <a:rPr lang="uk-UA" sz="28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т</a:t>
                      </a:r>
                      <a:r>
                        <a:rPr lang="uk-UA" sz="2800" b="1" baseline="0" dirty="0" smtClean="0"/>
                        <a:t> и </a:t>
                      </a:r>
                      <a:r>
                        <a:rPr lang="uk-UA" sz="28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м</a:t>
                      </a:r>
                      <a:r>
                        <a:rPr lang="uk-UA" sz="2800" b="1" baseline="0" dirty="0" smtClean="0"/>
                        <a:t> с ч я є ж </a:t>
                      </a:r>
                      <a:r>
                        <a:rPr lang="uk-UA" sz="28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д</a:t>
                      </a:r>
                      <a:r>
                        <a:rPr lang="uk-UA" sz="2800" b="1" baseline="0" dirty="0" smtClean="0"/>
                        <a:t> л о р п а в </a:t>
                      </a:r>
                      <a:r>
                        <a:rPr lang="uk-UA" sz="2800" b="1" baseline="0" dirty="0" smtClean="0">
                          <a:solidFill>
                            <a:srgbClr val="7030A0"/>
                          </a:solidFill>
                        </a:rPr>
                        <a:t>і</a:t>
                      </a:r>
                      <a:r>
                        <a:rPr lang="uk-UA" sz="2800" b="1" baseline="0" dirty="0" smtClean="0"/>
                        <a:t> ф й ц у к </a:t>
                      </a:r>
                      <a:r>
                        <a:rPr lang="uk-UA" sz="2800" b="1" baseline="0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r>
                        <a:rPr lang="uk-UA" sz="2800" b="1" baseline="0" dirty="0" smtClean="0"/>
                        <a:t> н г ш щ з х </a:t>
                      </a:r>
                      <a:endParaRPr lang="ru-RU" sz="2800" b="1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561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20689"/>
            <a:ext cx="6965245" cy="792088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Розкодуйте руни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412776"/>
            <a:ext cx="7416824" cy="4680520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bg2">
                    <a:lumMod val="50000"/>
                  </a:schemeClr>
                </a:solidFill>
              </a:rPr>
              <a:t>Мудрість</a:t>
            </a:r>
          </a:p>
          <a:p>
            <a:r>
              <a:rPr lang="uk-UA" sz="4000" b="1" dirty="0" smtClean="0">
                <a:solidFill>
                  <a:srgbClr val="7030A0"/>
                </a:solidFill>
              </a:rPr>
              <a:t>Людяність</a:t>
            </a:r>
          </a:p>
          <a:p>
            <a:r>
              <a:rPr lang="uk-UA" sz="4000" b="1" dirty="0" smtClean="0">
                <a:solidFill>
                  <a:schemeClr val="accent3"/>
                </a:solidFill>
              </a:rPr>
              <a:t>Терпіння</a:t>
            </a:r>
          </a:p>
          <a:p>
            <a:r>
              <a:rPr lang="uk-UA" sz="4000" b="1" dirty="0" smtClean="0">
                <a:solidFill>
                  <a:schemeClr val="accent1">
                    <a:lumMod val="75000"/>
                  </a:schemeClr>
                </a:solidFill>
              </a:rPr>
              <a:t>Доброта</a:t>
            </a:r>
          </a:p>
          <a:p>
            <a:r>
              <a:rPr lang="uk-UA" sz="4000" b="1" dirty="0" smtClean="0">
                <a:solidFill>
                  <a:srgbClr val="FF0000"/>
                </a:solidFill>
              </a:rPr>
              <a:t>Серце</a:t>
            </a:r>
          </a:p>
          <a:p>
            <a:r>
              <a:rPr lang="uk-UA" sz="4000" b="1" dirty="0" smtClean="0">
                <a:solidFill>
                  <a:schemeClr val="accent2"/>
                </a:solidFill>
              </a:rPr>
              <a:t>Лад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3428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476673"/>
            <a:ext cx="6965245" cy="792088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Бережемо мудрість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96752"/>
            <a:ext cx="7704856" cy="48965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sz="1800" dirty="0" smtClean="0">
                <a:solidFill>
                  <a:schemeClr val="bg2">
                    <a:lumMod val="50000"/>
                  </a:schemeClr>
                </a:solidFill>
              </a:rPr>
              <a:t>Мудрість</a:t>
            </a:r>
            <a:r>
              <a:rPr lang="uk-UA" sz="1800" dirty="0" smtClean="0"/>
              <a:t> </a:t>
            </a:r>
            <a:r>
              <a:rPr lang="uk-UA" sz="1800" b="1" dirty="0" smtClean="0"/>
              <a:t>                  Сутність людини                      , а не                                                      </a:t>
            </a:r>
            <a:r>
              <a:rPr lang="uk-UA" sz="1800" dirty="0" smtClean="0">
                <a:solidFill>
                  <a:srgbClr val="7030A0"/>
                </a:solidFill>
              </a:rPr>
              <a:t>Людяність</a:t>
            </a:r>
            <a:r>
              <a:rPr lang="uk-UA" sz="1800" b="1" dirty="0" smtClean="0">
                <a:solidFill>
                  <a:srgbClr val="7030A0"/>
                </a:solidFill>
              </a:rPr>
              <a:t>    </a:t>
            </a:r>
            <a:r>
              <a:rPr lang="uk-UA" sz="1800" b="1" dirty="0" smtClean="0"/>
              <a:t>                        зовнішність.</a:t>
            </a:r>
          </a:p>
          <a:p>
            <a:pPr marL="0" indent="0">
              <a:buNone/>
            </a:pPr>
            <a:r>
              <a:rPr lang="uk-UA" sz="1800" dirty="0" smtClean="0">
                <a:solidFill>
                  <a:srgbClr val="FFC000"/>
                </a:solidFill>
              </a:rPr>
              <a:t>Терпіння</a:t>
            </a:r>
            <a:r>
              <a:rPr lang="uk-UA" sz="1800" dirty="0" smtClean="0"/>
              <a:t>  </a:t>
            </a:r>
            <a:r>
              <a:rPr lang="uk-UA" sz="1800" b="1" dirty="0" smtClean="0"/>
              <a:t>         </a:t>
            </a:r>
            <a:endParaRPr lang="uk-UA" sz="1800" b="1" dirty="0"/>
          </a:p>
          <a:p>
            <a:pPr marL="0" indent="0">
              <a:buNone/>
            </a:pPr>
            <a:r>
              <a:rPr lang="uk-UA" sz="1800" dirty="0" smtClean="0">
                <a:solidFill>
                  <a:srgbClr val="00B050"/>
                </a:solidFill>
              </a:rPr>
              <a:t>Доброта   </a:t>
            </a:r>
            <a:r>
              <a:rPr lang="uk-UA" sz="1800" b="1" dirty="0" smtClean="0">
                <a:solidFill>
                  <a:srgbClr val="00B050"/>
                </a:solidFill>
              </a:rPr>
              <a:t>  </a:t>
            </a:r>
            <a:r>
              <a:rPr lang="uk-UA" sz="1800" b="1" dirty="0" smtClean="0"/>
              <a:t>                                             -  основа мудрості.</a:t>
            </a:r>
            <a:endParaRPr lang="uk-UA" sz="1800" b="1" dirty="0"/>
          </a:p>
          <a:p>
            <a:pPr marL="0" indent="0">
              <a:buNone/>
            </a:pPr>
            <a:r>
              <a:rPr lang="uk-UA" sz="1800" dirty="0">
                <a:solidFill>
                  <a:srgbClr val="FF0000"/>
                </a:solidFill>
              </a:rPr>
              <a:t>Серце</a:t>
            </a:r>
          </a:p>
          <a:p>
            <a:pPr marL="0" indent="0">
              <a:buNone/>
            </a:pPr>
            <a:r>
              <a:rPr lang="uk-UA" sz="1800" dirty="0" smtClean="0">
                <a:solidFill>
                  <a:schemeClr val="accent2"/>
                </a:solidFill>
              </a:rPr>
              <a:t>Лад  </a:t>
            </a:r>
            <a:r>
              <a:rPr lang="uk-UA" sz="1800" b="1" dirty="0" smtClean="0">
                <a:solidFill>
                  <a:schemeClr val="accent2"/>
                </a:solidFill>
              </a:rPr>
              <a:t>   </a:t>
            </a:r>
            <a:r>
              <a:rPr lang="uk-UA" sz="1800" b="1" dirty="0" smtClean="0"/>
              <a:t>                                                </a:t>
            </a:r>
          </a:p>
          <a:p>
            <a:pPr marL="0" indent="0">
              <a:buNone/>
            </a:pPr>
            <a:r>
              <a:rPr lang="uk-UA" sz="1800" b="1" dirty="0"/>
              <a:t> </a:t>
            </a:r>
            <a:r>
              <a:rPr lang="uk-UA" sz="1800" b="1" dirty="0" smtClean="0"/>
              <a:t>                                                              -  не підкова, під ногами не</a:t>
            </a:r>
          </a:p>
          <a:p>
            <a:pPr marL="0" indent="0">
              <a:buNone/>
            </a:pPr>
            <a:r>
              <a:rPr lang="uk-UA" sz="1800" b="1" dirty="0"/>
              <a:t> </a:t>
            </a:r>
            <a:r>
              <a:rPr lang="uk-UA" sz="1800" b="1" dirty="0" smtClean="0"/>
              <a:t>                                                знайдеш.</a:t>
            </a:r>
          </a:p>
          <a:p>
            <a:pPr marL="0" indent="0">
              <a:buNone/>
            </a:pPr>
            <a:endParaRPr lang="uk-UA" sz="1800" b="1" dirty="0"/>
          </a:p>
          <a:p>
            <a:pPr marL="0" indent="0">
              <a:buNone/>
            </a:pPr>
            <a:endParaRPr lang="uk-UA" sz="1800" b="1" dirty="0" smtClean="0"/>
          </a:p>
          <a:p>
            <a:pPr marL="0" indent="0">
              <a:buNone/>
            </a:pPr>
            <a:r>
              <a:rPr lang="uk-UA" sz="1800" b="1" dirty="0" smtClean="0"/>
              <a:t>Найпрекрасніші мрії                     Твоя краса у твоїй                   . </a:t>
            </a:r>
          </a:p>
          <a:p>
            <a:pPr marL="0" indent="0">
              <a:buNone/>
            </a:pPr>
            <a:r>
              <a:rPr lang="uk-UA" sz="1800" b="1" dirty="0"/>
              <a:t>з</a:t>
            </a:r>
            <a:r>
              <a:rPr lang="uk-UA" sz="1800" b="1" dirty="0" smtClean="0"/>
              <a:t>берігає твоє               </a:t>
            </a:r>
            <a:r>
              <a:rPr lang="uk-UA" dirty="0" smtClean="0"/>
              <a:t>.  .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                          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 smtClean="0"/>
              <a:t>                                             </a:t>
            </a:r>
            <a:r>
              <a:rPr lang="uk-UA" sz="1800" b="1" dirty="0" smtClean="0"/>
              <a:t>Де                   , там і </a:t>
            </a:r>
            <a:r>
              <a:rPr lang="uk-UA" sz="1800" b="1" dirty="0" err="1" smtClean="0"/>
              <a:t>клад</a:t>
            </a:r>
            <a:r>
              <a:rPr lang="uk-UA" sz="1800" b="1" dirty="0" smtClean="0"/>
              <a:t>.</a:t>
            </a:r>
            <a:endParaRPr lang="ru-RU" sz="1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47933" y="4383106"/>
            <a:ext cx="914400" cy="252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989782" y="1204459"/>
            <a:ext cx="9144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82752" y="2060848"/>
            <a:ext cx="9144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06552" y="2859461"/>
            <a:ext cx="9144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444208" y="3986984"/>
            <a:ext cx="9144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16016" y="5474366"/>
            <a:ext cx="9144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12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92697"/>
            <a:ext cx="6965245" cy="792088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Бережемо мудрість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12776"/>
            <a:ext cx="7632848" cy="4896544"/>
          </a:xfrm>
        </p:spPr>
        <p:txBody>
          <a:bodyPr>
            <a:noAutofit/>
          </a:bodyPr>
          <a:lstStyle/>
          <a:p>
            <a:r>
              <a:rPr lang="uk-UA" sz="3200" dirty="0" smtClean="0"/>
              <a:t>Найпрекрасніші мрії зберігає твоє серце.</a:t>
            </a:r>
          </a:p>
          <a:p>
            <a:r>
              <a:rPr lang="uk-UA" sz="3200" dirty="0" smtClean="0"/>
              <a:t>Мудрість – не підкова, під ногами не знайдеш.</a:t>
            </a:r>
          </a:p>
          <a:p>
            <a:r>
              <a:rPr lang="uk-UA" sz="3200" dirty="0" smtClean="0"/>
              <a:t>Твоя краса у твоїй доброті.</a:t>
            </a:r>
          </a:p>
          <a:p>
            <a:r>
              <a:rPr lang="uk-UA" sz="3200" dirty="0" smtClean="0"/>
              <a:t>Де лад, там і </a:t>
            </a:r>
            <a:r>
              <a:rPr lang="uk-UA" sz="3200" dirty="0" err="1" smtClean="0"/>
              <a:t>клад</a:t>
            </a:r>
            <a:r>
              <a:rPr lang="uk-UA" sz="3200" dirty="0" smtClean="0"/>
              <a:t>.</a:t>
            </a:r>
          </a:p>
          <a:p>
            <a:r>
              <a:rPr lang="uk-UA" sz="3200" dirty="0" smtClean="0"/>
              <a:t>Терпіння – основа мудрості.</a:t>
            </a:r>
          </a:p>
          <a:p>
            <a:r>
              <a:rPr lang="uk-UA" sz="3200" dirty="0" smtClean="0"/>
              <a:t>Сутність людини – людяність, а не зовнішність.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2408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92697"/>
            <a:ext cx="6965245" cy="864096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Творимо мудрість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628800"/>
            <a:ext cx="6196405" cy="4094269"/>
          </a:xfrm>
        </p:spPr>
        <p:txBody>
          <a:bodyPr>
            <a:normAutofit lnSpcReduction="10000"/>
          </a:bodyPr>
          <a:lstStyle/>
          <a:p>
            <a:r>
              <a:rPr lang="uk-UA" sz="6000" dirty="0" smtClean="0"/>
              <a:t>Турбота</a:t>
            </a:r>
          </a:p>
          <a:p>
            <a:r>
              <a:rPr lang="uk-UA" sz="6000" dirty="0" smtClean="0"/>
              <a:t>Гори</a:t>
            </a:r>
          </a:p>
          <a:p>
            <a:r>
              <a:rPr lang="uk-UA" sz="6000" dirty="0" smtClean="0"/>
              <a:t>Радість</a:t>
            </a:r>
          </a:p>
          <a:p>
            <a:r>
              <a:rPr lang="uk-UA" sz="6000" dirty="0" smtClean="0"/>
              <a:t>Джерело</a:t>
            </a:r>
          </a:p>
          <a:p>
            <a:pPr marL="0" indent="0">
              <a:buNone/>
            </a:pP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47604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92697"/>
            <a:ext cx="6965245" cy="864096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Творимо мудрість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556792"/>
            <a:ext cx="6984776" cy="41662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600" dirty="0" smtClean="0"/>
              <a:t>1.Закони мудреця.</a:t>
            </a:r>
          </a:p>
          <a:p>
            <a:pPr marL="0" indent="0">
              <a:buNone/>
            </a:pPr>
            <a:r>
              <a:rPr lang="uk-UA" sz="3600" dirty="0" smtClean="0"/>
              <a:t>2.Вічні істини парку </a:t>
            </a:r>
            <a:r>
              <a:rPr lang="uk-UA" sz="3600" dirty="0" err="1" smtClean="0"/>
              <a:t>Академус</a:t>
            </a:r>
            <a:r>
              <a:rPr lang="uk-UA" sz="3600" dirty="0" smtClean="0"/>
              <a:t>.</a:t>
            </a:r>
          </a:p>
          <a:p>
            <a:pPr marL="0" indent="0">
              <a:buNone/>
            </a:pPr>
            <a:r>
              <a:rPr lang="uk-UA" sz="3600" dirty="0" smtClean="0"/>
              <a:t>3.Повчальні приклади великих мудреців.</a:t>
            </a:r>
          </a:p>
          <a:p>
            <a:pPr marL="0" indent="0">
              <a:buNone/>
            </a:pPr>
            <a:r>
              <a:rPr lang="uk-UA" sz="3600" dirty="0" smtClean="0"/>
              <a:t>4.Бережемо мудрість.</a:t>
            </a:r>
          </a:p>
          <a:p>
            <a:pPr marL="0" indent="0">
              <a:buNone/>
            </a:pPr>
            <a:r>
              <a:rPr lang="uk-UA" sz="3600" dirty="0" smtClean="0"/>
              <a:t>5.Творимо мудрість.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2610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93198" y="2967335"/>
            <a:ext cx="57576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Дякую, мудреці!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340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36712"/>
            <a:ext cx="7416824" cy="5256584"/>
          </a:xfrm>
        </p:spPr>
        <p:txBody>
          <a:bodyPr>
            <a:normAutofit fontScale="62500" lnSpcReduction="20000"/>
          </a:bodyPr>
          <a:lstStyle/>
          <a:p>
            <a:r>
              <a:rPr lang="uk-UA" dirty="0"/>
              <a:t> </a:t>
            </a:r>
            <a:r>
              <a:rPr lang="uk-UA" sz="3800" b="1" dirty="0"/>
              <a:t>Притча про мудрість </a:t>
            </a:r>
            <a:endParaRPr lang="ru-RU" sz="3800" b="1" dirty="0"/>
          </a:p>
          <a:p>
            <a:pPr marL="0" indent="0">
              <a:buNone/>
            </a:pPr>
            <a:r>
              <a:rPr lang="uk-UA" dirty="0"/>
              <a:t>          </a:t>
            </a:r>
            <a:r>
              <a:rPr lang="uk-UA" sz="2600" dirty="0"/>
              <a:t>Поки він був маленьким, у нього було тільки Бажання. Воно голосно кричало: "Хочу!". </a:t>
            </a:r>
            <a:endParaRPr lang="ru-RU" sz="2600" dirty="0"/>
          </a:p>
          <a:p>
            <a:pPr marL="0" indent="0">
              <a:buNone/>
            </a:pPr>
            <a:r>
              <a:rPr lang="uk-UA" sz="2600" dirty="0"/>
              <a:t>          Він підріс і у нього з'явився Обов’язок. Він наполегливо повторював: "Треба!". </a:t>
            </a:r>
            <a:endParaRPr lang="ru-RU" sz="2600" dirty="0"/>
          </a:p>
          <a:p>
            <a:pPr marL="0" indent="0">
              <a:buNone/>
            </a:pPr>
            <a:r>
              <a:rPr lang="uk-UA" sz="2600" dirty="0"/>
              <a:t>          Він підріс ще й у нього з'явився Страх. Він зловісно шепотів: "Боюся!".</a:t>
            </a:r>
            <a:endParaRPr lang="ru-RU" sz="2600" dirty="0"/>
          </a:p>
          <a:p>
            <a:pPr marL="0" indent="0">
              <a:buNone/>
            </a:pPr>
            <a:r>
              <a:rPr lang="uk-UA" sz="2600" dirty="0"/>
              <a:t>          Слідом за Страхом прийшов Сумнів. Він тихо мимрив: "Не так ...". </a:t>
            </a:r>
            <a:endParaRPr lang="ru-RU" sz="2600" dirty="0"/>
          </a:p>
          <a:p>
            <a:pPr marL="0" indent="0">
              <a:buNone/>
            </a:pPr>
            <a:r>
              <a:rPr lang="uk-UA" sz="2600" dirty="0"/>
              <a:t>          Трохи пізніше прийшла Впевненість. Вона твердо заявляла: "Вперед!". </a:t>
            </a:r>
            <a:endParaRPr lang="ru-RU" sz="2600" dirty="0"/>
          </a:p>
          <a:p>
            <a:pPr marL="0" indent="0">
              <a:buNone/>
            </a:pPr>
            <a:r>
              <a:rPr lang="uk-UA" sz="2600" dirty="0"/>
              <a:t>          Потім прийшла Шкідливість. Вона хихотіла: "Навпаки!".</a:t>
            </a:r>
            <a:endParaRPr lang="ru-RU" sz="2600" dirty="0"/>
          </a:p>
          <a:p>
            <a:pPr marL="0" indent="0">
              <a:buNone/>
            </a:pPr>
            <a:r>
              <a:rPr lang="uk-UA" sz="2600" dirty="0"/>
              <a:t>          І прийшла подружка Шкідливості - Лінь. Вона позіхала і казала: "Завтра". </a:t>
            </a:r>
            <a:endParaRPr lang="ru-RU" sz="2600" dirty="0"/>
          </a:p>
          <a:p>
            <a:pPr marL="0" indent="0">
              <a:buNone/>
            </a:pPr>
            <a:r>
              <a:rPr lang="uk-UA" sz="2600" dirty="0"/>
              <a:t>          І кожен раз, коли він збирався щось зробити, з різних куточків душі лунали крики, голоси, шепіт. Він чув всіх і не чув нікого. Він не знав кого слухати, а кого - ні, хто хоче допомогти, а хто </a:t>
            </a:r>
            <a:r>
              <a:rPr lang="uk-UA" sz="2600" dirty="0" smtClean="0"/>
              <a:t>- просто </a:t>
            </a:r>
            <a:r>
              <a:rPr lang="uk-UA" sz="2600" dirty="0"/>
              <a:t>поговорити. Він швидко втомлювався і нічого не міг робити.  </a:t>
            </a:r>
            <a:endParaRPr lang="ru-RU" sz="2600" dirty="0"/>
          </a:p>
          <a:p>
            <a:pPr marL="0" indent="0">
              <a:buNone/>
            </a:pPr>
            <a:r>
              <a:rPr lang="uk-UA" sz="2600" dirty="0"/>
              <a:t>          В один момент прийшла Гнучкість, яка могла слухати всіх і давати лише одну ділову пораду. Іноді Гнучкість говорила як Впевненість, іноді як Сумнів, іноді як Бажання. Вона щоразу була різною, але кожен раз творила чудеса і приносила користь.</a:t>
            </a:r>
            <a:endParaRPr lang="ru-RU" sz="2600" dirty="0"/>
          </a:p>
          <a:p>
            <a:pPr marL="0" indent="0">
              <a:buNone/>
            </a:pPr>
            <a:r>
              <a:rPr lang="uk-UA" sz="2600" dirty="0"/>
              <a:t>          Лише в глибокій старості він зрозумів, що під ім'ям Гнучкості ховалася … МУДРІСТЬ.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482625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20688"/>
            <a:ext cx="7488832" cy="5616624"/>
          </a:xfrm>
        </p:spPr>
        <p:txBody>
          <a:bodyPr>
            <a:noAutofit/>
          </a:bodyPr>
          <a:lstStyle/>
          <a:p>
            <a:r>
              <a:rPr lang="uk-UA" sz="1400" b="1" dirty="0"/>
              <a:t>Сила слова </a:t>
            </a:r>
            <a:endParaRPr lang="ru-RU" sz="1400" b="1" dirty="0"/>
          </a:p>
          <a:p>
            <a:pPr marL="0" indent="0">
              <a:buNone/>
            </a:pPr>
            <a:r>
              <a:rPr lang="uk-UA" sz="1400" dirty="0"/>
              <a:t>            Ще тоді, коли черепахи вміли говорити, та й, взагалі, багато що ще вміли,  зібрались якось вони разом і  вирішили влаштувати між собою змагання: хто швидше добереться  до  вершечка дуже стрімкої  вежі. Навколо зібралася ціла юрба, щоб подивитися на це дійство і  підбадьорити учасників забігу.</a:t>
            </a:r>
            <a:endParaRPr lang="ru-RU" sz="1400" dirty="0"/>
          </a:p>
          <a:p>
            <a:pPr marL="0" indent="0">
              <a:buNone/>
            </a:pPr>
            <a:r>
              <a:rPr lang="uk-UA" sz="1400" dirty="0"/>
              <a:t>            І змагання почалося ...</a:t>
            </a:r>
            <a:endParaRPr lang="ru-RU" sz="1400" dirty="0"/>
          </a:p>
          <a:p>
            <a:pPr marL="0" indent="0">
              <a:buNone/>
            </a:pPr>
            <a:r>
              <a:rPr lang="uk-UA" sz="1400" dirty="0"/>
              <a:t>            Якщо сказати по правді, то ніхто в натовпі не вірив, що черепахи  здатні досягти вершини вежі. Навколо чулося: </a:t>
            </a:r>
            <a:endParaRPr lang="ru-RU" sz="1400" dirty="0"/>
          </a:p>
          <a:p>
            <a:pPr marL="0" indent="0">
              <a:buNone/>
            </a:pPr>
            <a:r>
              <a:rPr lang="uk-UA" sz="1400" dirty="0"/>
              <a:t> -  О, це ЗАНАДТО складно!</a:t>
            </a:r>
            <a:endParaRPr lang="ru-RU" sz="1400" dirty="0"/>
          </a:p>
          <a:p>
            <a:pPr marL="0" indent="0">
              <a:buNone/>
            </a:pPr>
            <a:r>
              <a:rPr lang="uk-UA" sz="1400" dirty="0"/>
              <a:t> -  Їм НІКОЛИ не досягти вершини!</a:t>
            </a:r>
            <a:endParaRPr lang="ru-RU" sz="1400" dirty="0"/>
          </a:p>
          <a:p>
            <a:pPr marL="0" indent="0">
              <a:buNone/>
            </a:pPr>
            <a:r>
              <a:rPr lang="uk-UA" sz="1400" dirty="0"/>
              <a:t> Або:</a:t>
            </a:r>
            <a:endParaRPr lang="ru-RU" sz="1400" dirty="0"/>
          </a:p>
          <a:p>
            <a:pPr marL="0" indent="0">
              <a:buNone/>
            </a:pPr>
            <a:r>
              <a:rPr lang="uk-UA" sz="1400" dirty="0"/>
              <a:t> -  Нізащо у них не вийде ... Башта занадто висока! </a:t>
            </a:r>
            <a:endParaRPr lang="ru-RU" sz="1400" dirty="0"/>
          </a:p>
          <a:p>
            <a:pPr marL="0" indent="0">
              <a:buNone/>
            </a:pPr>
            <a:r>
              <a:rPr lang="uk-UA" sz="1400" dirty="0"/>
              <a:t>            Черепахи  теж чули ці вигуки. Ось деякі з них почали падати вниз. Одна за одною…   А натовп продовжував кричати: «Занадто складно! Та де там! »</a:t>
            </a:r>
            <a:endParaRPr lang="ru-RU" sz="1400" dirty="0"/>
          </a:p>
          <a:p>
            <a:pPr marL="0" indent="0">
              <a:buNone/>
            </a:pPr>
            <a:r>
              <a:rPr lang="uk-UA" sz="1400" dirty="0"/>
              <a:t>             Але ОДНА з них продовжувала лізти все вище і вище, все вище </a:t>
            </a:r>
            <a:r>
              <a:rPr lang="uk-UA" sz="1400" dirty="0" err="1"/>
              <a:t>...Вона</a:t>
            </a:r>
            <a:r>
              <a:rPr lang="uk-UA" sz="1400" dirty="0"/>
              <a:t> не здалася! Вона стала єдиною, кому вдалося досягти вершини!</a:t>
            </a:r>
            <a:endParaRPr lang="ru-RU" sz="1400" dirty="0"/>
          </a:p>
          <a:p>
            <a:pPr marL="0" indent="0">
              <a:buNone/>
            </a:pPr>
            <a:r>
              <a:rPr lang="uk-UA" sz="1400" dirty="0"/>
              <a:t>             Ось тоді-то всі інші черепахи захотіли дізнатися, як цій, одній-єдиній вдалося здійснити такий подвиг? Один з учасників змагання запитав черепаху, як вона зуміла знайти в собі сили здолати вежу і досягти мети?</a:t>
            </a:r>
            <a:endParaRPr lang="ru-RU" sz="1400" dirty="0"/>
          </a:p>
          <a:p>
            <a:pPr marL="0" indent="0">
              <a:buNone/>
            </a:pPr>
            <a:r>
              <a:rPr lang="uk-UA" sz="1400" dirty="0"/>
              <a:t>             І тут з'ясувалося, що переможниця була … глуха!</a:t>
            </a:r>
            <a:endParaRPr lang="ru-RU" sz="1400" dirty="0"/>
          </a:p>
          <a:p>
            <a:pPr marL="0" indent="0">
              <a:buNone/>
            </a:pPr>
            <a:r>
              <a:rPr lang="uk-UA" sz="1400" b="1" i="1" dirty="0"/>
              <a:t>             Мораль цієї притчі</a:t>
            </a:r>
            <a:r>
              <a:rPr lang="uk-UA" sz="1400" dirty="0"/>
              <a:t>:</a:t>
            </a:r>
            <a:endParaRPr lang="ru-RU" sz="1400" dirty="0"/>
          </a:p>
          <a:p>
            <a:pPr marL="0" indent="0">
              <a:buNone/>
            </a:pPr>
            <a:r>
              <a:rPr lang="uk-UA" sz="1400" dirty="0"/>
              <a:t>             Залишайтеся глухими, коли люди говорять ВАМ, що ви не </a:t>
            </a:r>
            <a:r>
              <a:rPr lang="uk-UA" sz="1400" dirty="0" smtClean="0"/>
              <a:t>зможете</a:t>
            </a:r>
          </a:p>
          <a:p>
            <a:pPr marL="0" indent="0">
              <a:buNone/>
            </a:pPr>
            <a:r>
              <a:rPr lang="uk-UA" sz="1400" dirty="0" smtClean="0"/>
              <a:t>втілити </a:t>
            </a:r>
            <a:r>
              <a:rPr lang="uk-UA" sz="1400" dirty="0"/>
              <a:t>в життя свої мрії! Ще й як зможете!!! Спробуйте.</a:t>
            </a:r>
            <a:endParaRPr lang="ru-RU" sz="1400" dirty="0"/>
          </a:p>
          <a:p>
            <a:pPr marL="0" indent="0">
              <a:buNone/>
            </a:pPr>
            <a:r>
              <a:rPr lang="uk-UA" sz="1400" dirty="0"/>
              <a:t> </a:t>
            </a:r>
            <a:endParaRPr lang="ru-RU" sz="14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932601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20689"/>
            <a:ext cx="6965245" cy="864096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Країна Мудрості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5296" y="1340768"/>
            <a:ext cx="7443128" cy="4680520"/>
          </a:xfrm>
        </p:spPr>
        <p:txBody>
          <a:bodyPr/>
          <a:lstStyle/>
          <a:p>
            <a:pPr marL="0" indent="0">
              <a:buNone/>
            </a:pPr>
            <a:r>
              <a:rPr lang="uk-UA" sz="3200" b="1" dirty="0" smtClean="0"/>
              <a:t>М И</a:t>
            </a:r>
            <a:r>
              <a:rPr lang="uk-UA" sz="2800" b="1" dirty="0" smtClean="0"/>
              <a:t>                                             </a:t>
            </a:r>
            <a:r>
              <a:rPr lang="ru-RU" sz="2000" b="1" dirty="0" smtClean="0"/>
              <a:t>Блажен той, </a:t>
            </a:r>
            <a:r>
              <a:rPr lang="ru-RU" sz="2000" b="1" dirty="0" err="1" smtClean="0"/>
              <a:t>хто</a:t>
            </a:r>
            <a:endParaRPr lang="uk-UA" sz="2800" b="1" dirty="0" smtClean="0"/>
          </a:p>
          <a:p>
            <a:pPr marL="0" indent="0">
              <a:buNone/>
            </a:pPr>
            <a:r>
              <a:rPr lang="uk-UA" sz="3200" b="1" dirty="0" smtClean="0"/>
              <a:t>У </a:t>
            </a:r>
            <a:r>
              <a:rPr lang="uk-UA" sz="2800" b="1" dirty="0" smtClean="0"/>
              <a:t>      </a:t>
            </a:r>
            <a:r>
              <a:rPr lang="uk-UA" b="1" dirty="0" smtClean="0"/>
              <a:t>Сократ</a:t>
            </a:r>
            <a:r>
              <a:rPr lang="uk-UA" sz="2000" b="1" dirty="0" smtClean="0"/>
              <a:t>                                    осягнув мудрість.</a:t>
            </a:r>
            <a:endParaRPr lang="uk-UA" sz="2800" b="1" dirty="0" smtClean="0"/>
          </a:p>
          <a:p>
            <a:pPr marL="0" indent="0">
              <a:buNone/>
            </a:pPr>
            <a:r>
              <a:rPr lang="uk-UA" sz="3200" b="1" dirty="0" smtClean="0"/>
              <a:t>Д  </a:t>
            </a:r>
            <a:r>
              <a:rPr lang="uk-UA" sz="2800" b="1" dirty="0" smtClean="0"/>
              <a:t>     </a:t>
            </a:r>
            <a:r>
              <a:rPr lang="uk-UA" b="1" dirty="0" smtClean="0"/>
              <a:t>Платон</a:t>
            </a:r>
            <a:r>
              <a:rPr lang="uk-UA" sz="2000" b="1" dirty="0" smtClean="0"/>
              <a:t>                                               Мудрість</a:t>
            </a:r>
            <a:endParaRPr lang="uk-UA" sz="2800" b="1" dirty="0" smtClean="0"/>
          </a:p>
          <a:p>
            <a:pPr marL="0" indent="0">
              <a:buNone/>
            </a:pPr>
            <a:r>
              <a:rPr lang="uk-UA" sz="3200" b="1" dirty="0" smtClean="0"/>
              <a:t>Р  </a:t>
            </a:r>
            <a:r>
              <a:rPr lang="uk-UA" sz="2800" b="1" dirty="0" smtClean="0"/>
              <a:t>     </a:t>
            </a:r>
            <a:r>
              <a:rPr lang="uk-UA" b="1" dirty="0" smtClean="0"/>
              <a:t>Піфагор  </a:t>
            </a:r>
            <a:r>
              <a:rPr lang="uk-UA" sz="2000" b="1" dirty="0" smtClean="0"/>
              <a:t>                                дорожча перлів.</a:t>
            </a:r>
          </a:p>
          <a:p>
            <a:pPr marL="0" indent="0">
              <a:buNone/>
            </a:pPr>
            <a:r>
              <a:rPr lang="uk-UA" sz="3200" b="1" dirty="0" smtClean="0"/>
              <a:t>Е</a:t>
            </a:r>
            <a:r>
              <a:rPr lang="uk-UA" sz="2800" b="1" dirty="0" smtClean="0"/>
              <a:t>       </a:t>
            </a:r>
            <a:r>
              <a:rPr lang="uk-UA" b="1" dirty="0" smtClean="0"/>
              <a:t>Аристотель </a:t>
            </a:r>
            <a:r>
              <a:rPr lang="uk-UA" sz="2000" b="1" dirty="0" smtClean="0"/>
              <a:t>                                                  Біблія</a:t>
            </a:r>
            <a:endParaRPr lang="uk-UA" sz="2800" b="1" dirty="0" smtClean="0"/>
          </a:p>
          <a:p>
            <a:pPr marL="0" indent="0">
              <a:buNone/>
            </a:pPr>
            <a:r>
              <a:rPr lang="uk-UA" sz="3200" b="1" dirty="0" smtClean="0"/>
              <a:t>Ц</a:t>
            </a:r>
            <a:r>
              <a:rPr lang="uk-UA" sz="2800" b="1" dirty="0" smtClean="0"/>
              <a:t>       </a:t>
            </a:r>
            <a:r>
              <a:rPr lang="uk-UA" b="1" dirty="0" smtClean="0"/>
              <a:t>Сковорода</a:t>
            </a:r>
          </a:p>
          <a:p>
            <a:pPr marL="0" indent="0">
              <a:buNone/>
            </a:pPr>
            <a:r>
              <a:rPr lang="uk-UA" sz="3200" b="1" dirty="0" smtClean="0"/>
              <a:t>І</a:t>
            </a:r>
            <a:r>
              <a:rPr lang="uk-UA" sz="2800" b="1" dirty="0" smtClean="0"/>
              <a:t>         </a:t>
            </a:r>
            <a:r>
              <a:rPr lang="uk-UA" b="1" dirty="0" smtClean="0"/>
              <a:t>Сухомлинський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268760"/>
            <a:ext cx="912529" cy="136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1043608" y="5356279"/>
            <a:ext cx="625691" cy="55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М</a:t>
            </a:r>
            <a:endParaRPr lang="ru-RU" b="1" dirty="0"/>
          </a:p>
        </p:txBody>
      </p:sp>
      <p:sp>
        <p:nvSpPr>
          <p:cNvPr id="6" name="Овал 5"/>
          <p:cNvSpPr/>
          <p:nvPr/>
        </p:nvSpPr>
        <p:spPr>
          <a:xfrm>
            <a:off x="1840290" y="5509424"/>
            <a:ext cx="625691" cy="55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І</a:t>
            </a:r>
            <a:endParaRPr lang="ru-RU" b="1" dirty="0"/>
          </a:p>
        </p:txBody>
      </p:sp>
      <p:sp>
        <p:nvSpPr>
          <p:cNvPr id="7" name="Овал 6"/>
          <p:cNvSpPr/>
          <p:nvPr/>
        </p:nvSpPr>
        <p:spPr>
          <a:xfrm>
            <a:off x="3058277" y="5472844"/>
            <a:ext cx="625691" cy="55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Р</a:t>
            </a:r>
            <a:endParaRPr lang="ru-RU" b="1" dirty="0"/>
          </a:p>
        </p:txBody>
      </p:sp>
      <p:sp>
        <p:nvSpPr>
          <p:cNvPr id="8" name="Овал 7"/>
          <p:cNvSpPr/>
          <p:nvPr/>
        </p:nvSpPr>
        <p:spPr>
          <a:xfrm>
            <a:off x="4337144" y="3882752"/>
            <a:ext cx="625691" cy="55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У</a:t>
            </a:r>
            <a:endParaRPr lang="ru-RU" b="1" dirty="0"/>
          </a:p>
        </p:txBody>
      </p:sp>
      <p:sp>
        <p:nvSpPr>
          <p:cNvPr id="9" name="Овал 8"/>
          <p:cNvSpPr/>
          <p:nvPr/>
        </p:nvSpPr>
        <p:spPr>
          <a:xfrm>
            <a:off x="5436096" y="3717032"/>
            <a:ext cx="625691" cy="55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В</a:t>
            </a:r>
            <a:endParaRPr lang="ru-RU" b="1" dirty="0"/>
          </a:p>
        </p:txBody>
      </p:sp>
      <p:sp>
        <p:nvSpPr>
          <p:cNvPr id="10" name="Овал 9"/>
          <p:cNvSpPr/>
          <p:nvPr/>
        </p:nvSpPr>
        <p:spPr>
          <a:xfrm>
            <a:off x="7494782" y="4188059"/>
            <a:ext cx="625691" cy="55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Т</a:t>
            </a:r>
            <a:endParaRPr lang="ru-RU" b="1" dirty="0"/>
          </a:p>
        </p:txBody>
      </p:sp>
      <p:sp>
        <p:nvSpPr>
          <p:cNvPr id="11" name="Овал 10"/>
          <p:cNvSpPr/>
          <p:nvPr/>
        </p:nvSpPr>
        <p:spPr>
          <a:xfrm>
            <a:off x="6394581" y="4437112"/>
            <a:ext cx="625691" cy="55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А</a:t>
            </a:r>
            <a:endParaRPr lang="ru-RU" b="1" dirty="0"/>
          </a:p>
        </p:txBody>
      </p:sp>
      <p:sp>
        <p:nvSpPr>
          <p:cNvPr id="12" name="Овал 11"/>
          <p:cNvSpPr/>
          <p:nvPr/>
        </p:nvSpPr>
        <p:spPr>
          <a:xfrm>
            <a:off x="7020272" y="5380721"/>
            <a:ext cx="625691" cy="55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И</a:t>
            </a:r>
            <a:endParaRPr lang="ru-RU" b="1" dirty="0"/>
          </a:p>
        </p:txBody>
      </p:sp>
      <p:sp>
        <p:nvSpPr>
          <p:cNvPr id="13" name="Овал 12"/>
          <p:cNvSpPr/>
          <p:nvPr/>
        </p:nvSpPr>
        <p:spPr>
          <a:xfrm>
            <a:off x="4454979" y="4749113"/>
            <a:ext cx="625691" cy="55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К</a:t>
            </a:r>
            <a:endParaRPr lang="ru-RU" b="1" dirty="0"/>
          </a:p>
        </p:txBody>
      </p:sp>
      <p:sp>
        <p:nvSpPr>
          <p:cNvPr id="5" name="Полилиния 4"/>
          <p:cNvSpPr/>
          <p:nvPr/>
        </p:nvSpPr>
        <p:spPr>
          <a:xfrm>
            <a:off x="1578911" y="3968874"/>
            <a:ext cx="6659107" cy="1895012"/>
          </a:xfrm>
          <a:custGeom>
            <a:avLst/>
            <a:gdLst>
              <a:gd name="connsiteX0" fmla="*/ 7918 w 6659107"/>
              <a:gd name="connsiteY0" fmla="*/ 1506640 h 1895012"/>
              <a:gd name="connsiteX1" fmla="*/ 334489 w 6659107"/>
              <a:gd name="connsiteY1" fmla="*/ 1702583 h 1895012"/>
              <a:gd name="connsiteX2" fmla="*/ 2185061 w 6659107"/>
              <a:gd name="connsiteY2" fmla="*/ 1844097 h 1895012"/>
              <a:gd name="connsiteX3" fmla="*/ 2925289 w 6659107"/>
              <a:gd name="connsiteY3" fmla="*/ 1854983 h 1895012"/>
              <a:gd name="connsiteX4" fmla="*/ 2892632 w 6659107"/>
              <a:gd name="connsiteY4" fmla="*/ 1343355 h 1895012"/>
              <a:gd name="connsiteX5" fmla="*/ 2990604 w 6659107"/>
              <a:gd name="connsiteY5" fmla="*/ 287440 h 1895012"/>
              <a:gd name="connsiteX6" fmla="*/ 3948547 w 6659107"/>
              <a:gd name="connsiteY6" fmla="*/ 4412 h 1895012"/>
              <a:gd name="connsiteX7" fmla="*/ 4525489 w 6659107"/>
              <a:gd name="connsiteY7" fmla="*/ 145926 h 1895012"/>
              <a:gd name="connsiteX8" fmla="*/ 5004461 w 6659107"/>
              <a:gd name="connsiteY8" fmla="*/ 548697 h 1895012"/>
              <a:gd name="connsiteX9" fmla="*/ 5396347 w 6659107"/>
              <a:gd name="connsiteY9" fmla="*/ 984126 h 1895012"/>
              <a:gd name="connsiteX10" fmla="*/ 6005947 w 6659107"/>
              <a:gd name="connsiteY10" fmla="*/ 363640 h 1895012"/>
              <a:gd name="connsiteX11" fmla="*/ 6659089 w 6659107"/>
              <a:gd name="connsiteY11" fmla="*/ 341869 h 1895012"/>
              <a:gd name="connsiteX12" fmla="*/ 6027718 w 6659107"/>
              <a:gd name="connsiteY12" fmla="*/ 1473983 h 1895012"/>
              <a:gd name="connsiteX13" fmla="*/ 6038604 w 6659107"/>
              <a:gd name="connsiteY13" fmla="*/ 1506640 h 1895012"/>
              <a:gd name="connsiteX14" fmla="*/ 6016832 w 6659107"/>
              <a:gd name="connsiteY14" fmla="*/ 1484869 h 1895012"/>
              <a:gd name="connsiteX15" fmla="*/ 6038604 w 6659107"/>
              <a:gd name="connsiteY15" fmla="*/ 1484869 h 1895012"/>
              <a:gd name="connsiteX16" fmla="*/ 6016832 w 6659107"/>
              <a:gd name="connsiteY16" fmla="*/ 1495755 h 1895012"/>
              <a:gd name="connsiteX17" fmla="*/ 6016832 w 6659107"/>
              <a:gd name="connsiteY17" fmla="*/ 1495755 h 1895012"/>
              <a:gd name="connsiteX18" fmla="*/ 6016832 w 6659107"/>
              <a:gd name="connsiteY18" fmla="*/ 1495755 h 189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659107" h="1895012">
                <a:moveTo>
                  <a:pt x="7918" y="1506640"/>
                </a:moveTo>
                <a:cubicBezTo>
                  <a:pt x="-10225" y="1576490"/>
                  <a:pt x="-28368" y="1646340"/>
                  <a:pt x="334489" y="1702583"/>
                </a:cubicBezTo>
                <a:cubicBezTo>
                  <a:pt x="697346" y="1758826"/>
                  <a:pt x="1753261" y="1818697"/>
                  <a:pt x="2185061" y="1844097"/>
                </a:cubicBezTo>
                <a:cubicBezTo>
                  <a:pt x="2616861" y="1869497"/>
                  <a:pt x="2807361" y="1938440"/>
                  <a:pt x="2925289" y="1854983"/>
                </a:cubicBezTo>
                <a:cubicBezTo>
                  <a:pt x="3043217" y="1771526"/>
                  <a:pt x="2881746" y="1604612"/>
                  <a:pt x="2892632" y="1343355"/>
                </a:cubicBezTo>
                <a:cubicBezTo>
                  <a:pt x="2903518" y="1082098"/>
                  <a:pt x="2814618" y="510597"/>
                  <a:pt x="2990604" y="287440"/>
                </a:cubicBezTo>
                <a:cubicBezTo>
                  <a:pt x="3166590" y="64283"/>
                  <a:pt x="3692733" y="27998"/>
                  <a:pt x="3948547" y="4412"/>
                </a:cubicBezTo>
                <a:cubicBezTo>
                  <a:pt x="4204361" y="-19174"/>
                  <a:pt x="4349503" y="55212"/>
                  <a:pt x="4525489" y="145926"/>
                </a:cubicBezTo>
                <a:cubicBezTo>
                  <a:pt x="4701475" y="236640"/>
                  <a:pt x="4859318" y="408997"/>
                  <a:pt x="5004461" y="548697"/>
                </a:cubicBezTo>
                <a:cubicBezTo>
                  <a:pt x="5149604" y="688397"/>
                  <a:pt x="5229433" y="1014969"/>
                  <a:pt x="5396347" y="984126"/>
                </a:cubicBezTo>
                <a:cubicBezTo>
                  <a:pt x="5563261" y="953283"/>
                  <a:pt x="5795490" y="470683"/>
                  <a:pt x="6005947" y="363640"/>
                </a:cubicBezTo>
                <a:cubicBezTo>
                  <a:pt x="6216404" y="256597"/>
                  <a:pt x="6655461" y="156812"/>
                  <a:pt x="6659089" y="341869"/>
                </a:cubicBezTo>
                <a:cubicBezTo>
                  <a:pt x="6662717" y="526926"/>
                  <a:pt x="6131132" y="1279855"/>
                  <a:pt x="6027718" y="1473983"/>
                </a:cubicBezTo>
                <a:cubicBezTo>
                  <a:pt x="5924304" y="1668111"/>
                  <a:pt x="6040418" y="1504826"/>
                  <a:pt x="6038604" y="1506640"/>
                </a:cubicBezTo>
                <a:cubicBezTo>
                  <a:pt x="6036790" y="1508454"/>
                  <a:pt x="6016832" y="1488497"/>
                  <a:pt x="6016832" y="1484869"/>
                </a:cubicBezTo>
                <a:cubicBezTo>
                  <a:pt x="6016832" y="1481241"/>
                  <a:pt x="6038604" y="1483055"/>
                  <a:pt x="6038604" y="1484869"/>
                </a:cubicBezTo>
                <a:cubicBezTo>
                  <a:pt x="6038604" y="1486683"/>
                  <a:pt x="6016832" y="1495755"/>
                  <a:pt x="6016832" y="1495755"/>
                </a:cubicBezTo>
                <a:lnTo>
                  <a:pt x="6016832" y="1495755"/>
                </a:lnTo>
                <a:lnTo>
                  <a:pt x="6016832" y="1495755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553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5023" y="620689"/>
            <a:ext cx="6965245" cy="72008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Ми - мудреці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789" y="1268760"/>
            <a:ext cx="1612836" cy="2228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268760"/>
            <a:ext cx="1728192" cy="2288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268760"/>
            <a:ext cx="1709105" cy="229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942" y="3789042"/>
            <a:ext cx="1849017" cy="2245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89041"/>
            <a:ext cx="1730728" cy="229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3789042"/>
            <a:ext cx="1783347" cy="2286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56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672102" y="3933056"/>
            <a:ext cx="98640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20689"/>
            <a:ext cx="6965245" cy="792088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Закони мудреця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700808"/>
            <a:ext cx="7056784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dirty="0" smtClean="0"/>
              <a:t>Шукай                  , знайдеш             .</a:t>
            </a: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sz="3200" dirty="0" smtClean="0"/>
              <a:t>Мудрий нічого не робить  не            .      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sz="3200" dirty="0" smtClean="0"/>
              <a:t>Мудрість є  </a:t>
            </a:r>
            <a:r>
              <a:rPr lang="uk-UA" sz="3200" dirty="0"/>
              <a:t>ц</a:t>
            </a:r>
            <a:r>
              <a:rPr lang="uk-UA" sz="3200" dirty="0" smtClean="0"/>
              <a:t>            н          і  з      .  .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1852" y="1844824"/>
            <a:ext cx="98640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660232" y="1844824"/>
            <a:ext cx="98640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660232" y="2929136"/>
            <a:ext cx="98640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220072" y="3933056"/>
            <a:ext cx="98640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854316" y="3933056"/>
            <a:ext cx="98640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84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292080" y="4437112"/>
            <a:ext cx="98640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95936" y="4437112"/>
            <a:ext cx="98640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718553" y="4437112"/>
            <a:ext cx="98640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Закони мудреця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5735" y="1844824"/>
            <a:ext cx="1509225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трудність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47978" y="1841578"/>
            <a:ext cx="1549051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мудрість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700808"/>
            <a:ext cx="7056784" cy="432048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Шукай                       , знайдеш                         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Мудрий нічого не робить  не                           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Мудрість є  цариця    </a:t>
            </a:r>
            <a:r>
              <a:rPr lang="uk-UA" sz="2000" dirty="0" smtClean="0"/>
              <a:t>Н</a:t>
            </a:r>
            <a:r>
              <a:rPr lang="uk-UA" dirty="0" smtClean="0"/>
              <a:t>еба</a:t>
            </a:r>
            <a:r>
              <a:rPr lang="uk-UA" sz="2000" dirty="0" smtClean="0"/>
              <a:t>    і  </a:t>
            </a:r>
            <a:r>
              <a:rPr lang="uk-UA" dirty="0" smtClean="0"/>
              <a:t>землі      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92079" y="3140968"/>
            <a:ext cx="1904949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подумавши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18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89040"/>
            <a:ext cx="3234015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2" y="3789040"/>
            <a:ext cx="331559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86027"/>
            <a:ext cx="3234015" cy="2242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2" y="1186027"/>
            <a:ext cx="3315596" cy="2242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90"/>
            <a:ext cx="3384376" cy="576062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Парк </a:t>
            </a:r>
            <a:r>
              <a:rPr lang="uk-UA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Академус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86027"/>
            <a:ext cx="7200800" cy="4835261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      </a:t>
            </a:r>
          </a:p>
          <a:p>
            <a:pPr marL="0" indent="0">
              <a:buNone/>
            </a:pPr>
            <a:r>
              <a:rPr lang="uk-UA" b="1" dirty="0"/>
              <a:t> </a:t>
            </a:r>
            <a:r>
              <a:rPr lang="uk-UA" b="1" dirty="0" smtClean="0"/>
              <a:t> Багатство як вода:                Знання подібні</a:t>
            </a:r>
          </a:p>
          <a:p>
            <a:pPr marL="0" indent="0">
              <a:buNone/>
            </a:pPr>
            <a:r>
              <a:rPr lang="uk-UA" b="1" dirty="0"/>
              <a:t> </a:t>
            </a:r>
            <a:r>
              <a:rPr lang="uk-UA" b="1" dirty="0" smtClean="0"/>
              <a:t>    …….   </a:t>
            </a:r>
            <a:r>
              <a:rPr lang="uk-UA" b="1" dirty="0"/>
              <a:t>і</a:t>
            </a:r>
            <a:r>
              <a:rPr lang="uk-UA" b="1" dirty="0" smtClean="0"/>
              <a:t> …….                           воді: …….</a:t>
            </a:r>
          </a:p>
          <a:p>
            <a:pPr marL="0" indent="0">
              <a:buNone/>
            </a:pPr>
            <a:r>
              <a:rPr lang="uk-UA" b="1" dirty="0"/>
              <a:t> </a:t>
            </a:r>
            <a:r>
              <a:rPr lang="uk-UA" b="1" dirty="0" smtClean="0"/>
              <a:t>                                                     …….    …..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  </a:t>
            </a:r>
            <a:r>
              <a:rPr lang="uk-UA" b="1" dirty="0" smtClean="0"/>
              <a:t>Пташка                              Краще один </a:t>
            </a:r>
          </a:p>
          <a:p>
            <a:pPr marL="0" indent="0">
              <a:buNone/>
            </a:pPr>
            <a:r>
              <a:rPr lang="uk-UA" b="1" dirty="0"/>
              <a:t> </a:t>
            </a:r>
            <a:r>
              <a:rPr lang="uk-UA" b="1" dirty="0" smtClean="0"/>
              <a:t>   красна пір</a:t>
            </a:r>
            <a:r>
              <a:rPr lang="el-GR" b="1" dirty="0" smtClean="0">
                <a:latin typeface="Arial"/>
                <a:cs typeface="Arial"/>
              </a:rPr>
              <a:t>᾿</a:t>
            </a:r>
            <a:r>
              <a:rPr lang="uk-UA" b="1" dirty="0" smtClean="0">
                <a:latin typeface="Arial"/>
                <a:cs typeface="Arial"/>
              </a:rPr>
              <a:t>ям, а                    день бути …..,</a:t>
            </a:r>
          </a:p>
          <a:p>
            <a:pPr marL="0" indent="0">
              <a:buNone/>
            </a:pPr>
            <a:r>
              <a:rPr lang="uk-UA" b="1" dirty="0">
                <a:latin typeface="Arial"/>
                <a:cs typeface="Arial"/>
              </a:rPr>
              <a:t> </a:t>
            </a:r>
            <a:r>
              <a:rPr lang="uk-UA" b="1" dirty="0" smtClean="0">
                <a:latin typeface="Arial"/>
                <a:cs typeface="Arial"/>
              </a:rPr>
              <a:t>    людина - …..                         ніж усе життя</a:t>
            </a:r>
            <a:endParaRPr lang="uk-UA" b="1" dirty="0" smtClean="0"/>
          </a:p>
          <a:p>
            <a:pPr marL="0" indent="0">
              <a:buNone/>
            </a:pPr>
            <a:r>
              <a:rPr lang="uk-UA" b="1" dirty="0"/>
              <a:t> </a:t>
            </a:r>
            <a:r>
              <a:rPr lang="uk-UA" b="1" dirty="0" smtClean="0"/>
              <a:t>                                                      її  …..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6812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89040"/>
            <a:ext cx="3234015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2" y="3789040"/>
            <a:ext cx="331559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86027"/>
            <a:ext cx="3234015" cy="2242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2" y="1186027"/>
            <a:ext cx="3315596" cy="2242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90"/>
            <a:ext cx="3384376" cy="576062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Парк </a:t>
            </a:r>
            <a:r>
              <a:rPr lang="uk-UA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Академус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86027"/>
            <a:ext cx="7488832" cy="48352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       </a:t>
            </a:r>
          </a:p>
          <a:p>
            <a:pPr marL="0" indent="0">
              <a:buNone/>
            </a:pPr>
            <a:r>
              <a:rPr lang="uk-UA" b="1" dirty="0"/>
              <a:t> </a:t>
            </a:r>
            <a:r>
              <a:rPr lang="uk-UA" b="1" dirty="0" smtClean="0"/>
              <a:t> Багатство як вода:                Знання подібні</a:t>
            </a:r>
          </a:p>
          <a:p>
            <a:pPr marL="0" indent="0">
              <a:buNone/>
            </a:pPr>
            <a:r>
              <a:rPr lang="uk-UA" b="1" dirty="0" smtClean="0"/>
              <a:t>прибуває і відходить             воді: дорогу</a:t>
            </a:r>
          </a:p>
          <a:p>
            <a:pPr marL="0" indent="0">
              <a:buNone/>
            </a:pPr>
            <a:r>
              <a:rPr lang="uk-UA" b="1" dirty="0"/>
              <a:t> </a:t>
            </a:r>
            <a:r>
              <a:rPr lang="uk-UA" b="1" dirty="0" smtClean="0"/>
              <a:t>                                                прокладуть собі.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  </a:t>
            </a:r>
            <a:r>
              <a:rPr lang="uk-UA" b="1" dirty="0" smtClean="0"/>
              <a:t>Пташка                         Краще один </a:t>
            </a:r>
            <a:r>
              <a:rPr lang="uk-UA" b="1" dirty="0">
                <a:cs typeface="Arial"/>
              </a:rPr>
              <a:t>день</a:t>
            </a:r>
            <a:endParaRPr lang="uk-UA" b="1" dirty="0" smtClean="0"/>
          </a:p>
          <a:p>
            <a:pPr marL="0" indent="0">
              <a:buNone/>
            </a:pPr>
            <a:r>
              <a:rPr lang="uk-UA" b="1" dirty="0"/>
              <a:t> </a:t>
            </a:r>
            <a:r>
              <a:rPr lang="uk-UA" b="1" dirty="0" smtClean="0"/>
              <a:t>   красна пір</a:t>
            </a:r>
            <a:r>
              <a:rPr lang="el-GR" b="1" dirty="0" smtClean="0">
                <a:latin typeface="Arial"/>
                <a:cs typeface="Arial"/>
              </a:rPr>
              <a:t>᾿</a:t>
            </a:r>
            <a:r>
              <a:rPr lang="uk-UA" b="1" dirty="0" smtClean="0">
                <a:latin typeface="Arial"/>
                <a:cs typeface="Arial"/>
              </a:rPr>
              <a:t>ям, а                   бути людиною,</a:t>
            </a:r>
          </a:p>
          <a:p>
            <a:pPr marL="0" indent="0">
              <a:buNone/>
            </a:pPr>
            <a:r>
              <a:rPr lang="uk-UA" b="1" dirty="0" smtClean="0">
                <a:latin typeface="Arial"/>
                <a:cs typeface="Arial"/>
              </a:rPr>
              <a:t> людина – знаннями.               ніж усе життя</a:t>
            </a:r>
            <a:endParaRPr lang="uk-UA" b="1" dirty="0" smtClean="0"/>
          </a:p>
          <a:p>
            <a:pPr marL="0" indent="0">
              <a:buNone/>
            </a:pPr>
            <a:r>
              <a:rPr lang="uk-UA" b="1" dirty="0"/>
              <a:t> </a:t>
            </a:r>
            <a:r>
              <a:rPr lang="uk-UA" b="1" dirty="0" smtClean="0"/>
              <a:t>                                                         її  тінню.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3334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20688"/>
            <a:ext cx="6965245" cy="763253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Загадки мудреців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2694" y="1628800"/>
            <a:ext cx="6955690" cy="4392488"/>
          </a:xfrm>
        </p:spPr>
        <p:txBody>
          <a:bodyPr>
            <a:normAutofit lnSpcReduction="10000"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   Похороніть мене з                                 Світ ловив мене,</a:t>
            </a:r>
          </a:p>
          <a:p>
            <a:pPr marL="0" indent="0">
              <a:buNone/>
            </a:pPr>
            <a:r>
              <a:rPr lang="uk-UA" sz="2000" dirty="0"/>
              <a:t>в</a:t>
            </a:r>
            <a:r>
              <a:rPr lang="uk-UA" sz="2000" dirty="0" smtClean="0"/>
              <a:t>ідкритими руками, </a:t>
            </a:r>
            <a:r>
              <a:rPr lang="uk-UA" sz="2000" dirty="0" err="1" smtClean="0"/>
              <a:t>поверну-</a:t>
            </a:r>
            <a:r>
              <a:rPr lang="uk-UA" sz="2000" dirty="0" smtClean="0"/>
              <a:t>             та не спіймав.</a:t>
            </a:r>
          </a:p>
          <a:p>
            <a:pPr marL="0" indent="0">
              <a:buNone/>
            </a:pPr>
            <a:r>
              <a:rPr lang="uk-UA" sz="2000" dirty="0"/>
              <a:t>т</a:t>
            </a:r>
            <a:r>
              <a:rPr lang="uk-UA" sz="2000" dirty="0" smtClean="0"/>
              <a:t>ими долонями догори.</a:t>
            </a:r>
            <a:endParaRPr lang="uk-UA" sz="2000" dirty="0"/>
          </a:p>
        </p:txBody>
      </p:sp>
      <p:pic>
        <p:nvPicPr>
          <p:cNvPr id="4098" name="Picture 2" descr="D:\Елена\Малюнки, шаблони\пробле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00" y="620688"/>
            <a:ext cx="735253" cy="102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94" y="1650365"/>
            <a:ext cx="3185716" cy="3185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4" y="1650365"/>
            <a:ext cx="2617168" cy="318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61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548680"/>
            <a:ext cx="7776864" cy="5832648"/>
          </a:xfrm>
        </p:spPr>
        <p:txBody>
          <a:bodyPr>
            <a:normAutofit fontScale="62500" lnSpcReduction="20000"/>
          </a:bodyPr>
          <a:lstStyle/>
          <a:p>
            <a:r>
              <a:rPr lang="uk-UA" sz="3400" b="1" dirty="0"/>
              <a:t> </a:t>
            </a:r>
            <a:r>
              <a:rPr lang="uk-UA" sz="3400" b="1" dirty="0">
                <a:solidFill>
                  <a:schemeClr val="bg2">
                    <a:lumMod val="50000"/>
                  </a:schemeClr>
                </a:solidFill>
              </a:rPr>
              <a:t>Притча про їжаків </a:t>
            </a:r>
            <a:endParaRPr lang="ru-RU" sz="3400" b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uk-UA" sz="3300" dirty="0"/>
              <a:t>            Під час Льодовикового періоду тварини замерзали і гинули.</a:t>
            </a:r>
            <a:endParaRPr lang="ru-RU" sz="3300" dirty="0"/>
          </a:p>
          <a:p>
            <a:pPr marL="0" indent="0">
              <a:buNone/>
            </a:pPr>
            <a:r>
              <a:rPr lang="uk-UA" sz="3300" dirty="0"/>
              <a:t>            Їжаки зрозуміли, що жити стало дуже небезпечно, тому вирішили зібратися всі разом, притулитися один до одного і таким чином зігрітися. Так вони захистили себе від холоду. Проте, хоча їм і стало тепло, та гострими голками вони кололи один одного. І тому їжаки вирішили знову розійтись. Але це означало – вмерти від холоду!</a:t>
            </a:r>
            <a:endParaRPr lang="ru-RU" sz="3300" dirty="0"/>
          </a:p>
          <a:p>
            <a:pPr marL="0" indent="0">
              <a:buNone/>
            </a:pPr>
            <a:r>
              <a:rPr lang="uk-UA" sz="3300" dirty="0"/>
              <a:t>             Прийшлось їжакам вибирати: або змиритися з гострими голками своїх сусідів, або вимирати. І тому, зрештою, вони знову вирішили зібратися і жити разом.</a:t>
            </a:r>
            <a:endParaRPr lang="ru-RU" sz="3300" dirty="0"/>
          </a:p>
          <a:p>
            <a:pPr marL="0" indent="0">
              <a:buNone/>
            </a:pPr>
            <a:r>
              <a:rPr lang="uk-UA" sz="3300" dirty="0" smtClean="0"/>
              <a:t>             Вони </a:t>
            </a:r>
            <a:r>
              <a:rPr lang="uk-UA" sz="3300" dirty="0"/>
              <a:t>навчились терпіти невеликі рани, які наносить таке спільне проживання з іншими – тому що тепло, яке їм давали </a:t>
            </a:r>
            <a:r>
              <a:rPr lang="uk-UA" sz="3300" dirty="0" err="1"/>
              <a:t>співродичі</a:t>
            </a:r>
            <a:r>
              <a:rPr lang="uk-UA" sz="3300" dirty="0"/>
              <a:t>, було значно важливішим</a:t>
            </a:r>
            <a:r>
              <a:rPr lang="uk-UA" sz="3300" dirty="0" smtClean="0"/>
              <a:t>.</a:t>
            </a:r>
            <a:endParaRPr lang="ru-RU" sz="3300" dirty="0"/>
          </a:p>
          <a:p>
            <a:pPr marL="0" indent="0">
              <a:buNone/>
            </a:pPr>
            <a:r>
              <a:rPr lang="uk-UA" sz="3300" b="1" i="1" dirty="0" smtClean="0"/>
              <a:t>     </a:t>
            </a:r>
            <a:r>
              <a:rPr lang="uk-UA" sz="3300" b="1" i="1" dirty="0"/>
              <a:t>Мораль:</a:t>
            </a:r>
            <a:endParaRPr lang="ru-RU" sz="3300" b="1" i="1" dirty="0"/>
          </a:p>
          <a:p>
            <a:pPr marL="0" indent="0">
              <a:buNone/>
            </a:pPr>
            <a:r>
              <a:rPr lang="uk-UA" sz="3300" dirty="0" smtClean="0"/>
              <a:t>     Щоб </a:t>
            </a:r>
            <a:r>
              <a:rPr lang="uk-UA" sz="3300" dirty="0"/>
              <a:t>побудувати хороші стосунки, не обов’язково зводити разом ідеальних людей, які не мають недоліків. Треба навчитися жити з іншими, не дивлячись на всі їх мінуси, і цінувати їх плюси.</a:t>
            </a:r>
            <a:endParaRPr lang="ru-RU" sz="3300" dirty="0"/>
          </a:p>
        </p:txBody>
      </p:sp>
    </p:spTree>
    <p:extLst>
      <p:ext uri="{BB962C8B-B14F-4D97-AF65-F5344CB8AC3E}">
        <p14:creationId xmlns:p14="http://schemas.microsoft.com/office/powerpoint/2010/main" val="42581700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475</TotalTime>
  <Words>1293</Words>
  <Application>Microsoft Office PowerPoint</Application>
  <PresentationFormat>Экран (4:3)</PresentationFormat>
  <Paragraphs>148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Кнопка</vt:lpstr>
      <vt:lpstr>Шукай трудність – знайдеш мудрість </vt:lpstr>
      <vt:lpstr>Країна Мудрості</vt:lpstr>
      <vt:lpstr>Ми - мудреці</vt:lpstr>
      <vt:lpstr>Закони мудреця</vt:lpstr>
      <vt:lpstr>Закони мудреця</vt:lpstr>
      <vt:lpstr>Парк Академус</vt:lpstr>
      <vt:lpstr>Парк Академус</vt:lpstr>
      <vt:lpstr>Загадки мудреців</vt:lpstr>
      <vt:lpstr>Презентация PowerPoint</vt:lpstr>
      <vt:lpstr>Розкодуйте руни</vt:lpstr>
      <vt:lpstr>Розкодуйте руни</vt:lpstr>
      <vt:lpstr>Бережемо мудрість</vt:lpstr>
      <vt:lpstr>Бережемо мудрість</vt:lpstr>
      <vt:lpstr>Творимо мудрість</vt:lpstr>
      <vt:lpstr>Творимо мудрість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Підготовка до написання твору – розповіді з елементами роздуму</dc:title>
  <dc:creator>Елена</dc:creator>
  <cp:lastModifiedBy>Елена</cp:lastModifiedBy>
  <cp:revision>35</cp:revision>
  <cp:lastPrinted>2012-02-21T16:18:55Z</cp:lastPrinted>
  <dcterms:created xsi:type="dcterms:W3CDTF">2011-12-24T10:35:40Z</dcterms:created>
  <dcterms:modified xsi:type="dcterms:W3CDTF">2012-02-21T16:20:46Z</dcterms:modified>
</cp:coreProperties>
</file>