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D3693-E1AB-4B5D-83C9-464FC1D2ECB3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637E0-6D62-4B95-9E71-A6AADC1E1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43306" y="2857496"/>
            <a:ext cx="214314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/>
              <a:t>Застосування</a:t>
            </a:r>
            <a:endParaRPr lang="ru-RU" sz="2400" b="1" dirty="0" smtClean="0"/>
          </a:p>
          <a:p>
            <a:pPr algn="ctr"/>
            <a:r>
              <a:rPr lang="ru-RU" sz="2400" b="1" dirty="0" err="1"/>
              <a:t>с</a:t>
            </a:r>
            <a:r>
              <a:rPr lang="ru-RU" sz="2400" b="1" dirty="0" err="1" smtClean="0"/>
              <a:t>ульфатної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 err="1" smtClean="0"/>
              <a:t>кислоти</a:t>
            </a:r>
            <a:endParaRPr lang="ru-RU" sz="24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4215604" y="242807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F:\сульф кислота\800f6e94d9_1848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6337" y="661842"/>
            <a:ext cx="2143140" cy="146399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9" name="TextBox 8"/>
          <p:cNvSpPr txBox="1"/>
          <p:nvPr/>
        </p:nvSpPr>
        <p:spPr>
          <a:xfrm>
            <a:off x="857224" y="100010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86116" y="214290"/>
            <a:ext cx="2439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/>
              <a:t>Добування</a:t>
            </a:r>
            <a:r>
              <a:rPr lang="ru-RU" b="1" dirty="0" smtClean="0"/>
              <a:t> </a:t>
            </a:r>
            <a:r>
              <a:rPr lang="ru-RU" b="1" dirty="0" err="1" smtClean="0"/>
              <a:t>вибухових</a:t>
            </a:r>
            <a:r>
              <a:rPr lang="ru-RU" b="1" dirty="0" smtClean="0"/>
              <a:t> </a:t>
            </a:r>
          </a:p>
          <a:p>
            <a:pPr algn="ctr"/>
            <a:r>
              <a:rPr lang="ru-RU" b="1" dirty="0" err="1" smtClean="0"/>
              <a:t>речовин</a:t>
            </a:r>
            <a:r>
              <a:rPr lang="ru-RU" b="1" dirty="0" smtClean="0"/>
              <a:t> </a:t>
            </a:r>
            <a:endParaRPr lang="ru-RU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786446" y="342900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7" name="Picture 3" descr="F:\сульф кислота\1309335169_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7250925" y="2678901"/>
            <a:ext cx="928694" cy="185738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7" name="TextBox 16"/>
          <p:cNvSpPr txBox="1"/>
          <p:nvPr/>
        </p:nvSpPr>
        <p:spPr>
          <a:xfrm>
            <a:off x="6500794" y="2500306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Виробництво</a:t>
            </a:r>
            <a:r>
              <a:rPr lang="ru-RU" b="1" dirty="0" smtClean="0"/>
              <a:t> </a:t>
            </a:r>
            <a:r>
              <a:rPr lang="ru-RU" b="1" dirty="0" err="1" smtClean="0"/>
              <a:t>лікарських</a:t>
            </a:r>
            <a:r>
              <a:rPr lang="ru-RU" b="1" dirty="0" smtClean="0"/>
              <a:t> </a:t>
            </a:r>
          </a:p>
          <a:p>
            <a:pPr algn="ctr"/>
            <a:r>
              <a:rPr lang="ru-RU" b="1" dirty="0" err="1" smtClean="0"/>
              <a:t>препаратів</a:t>
            </a:r>
            <a:endParaRPr lang="ru-RU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 flipV="1">
            <a:off x="2357422" y="3357562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F:\сульф кислота\8a6accf92a9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000372"/>
            <a:ext cx="2071670" cy="155208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2" name="TextBox 21"/>
          <p:cNvSpPr txBox="1"/>
          <p:nvPr/>
        </p:nvSpPr>
        <p:spPr>
          <a:xfrm>
            <a:off x="428596" y="2428868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Добування барвників</a:t>
            </a:r>
            <a:endParaRPr lang="ru-RU" b="1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16200000" flipH="1">
            <a:off x="4179885" y="446405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9" name="Picture 5" descr="F:\сульф кислота\Him8_12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572008"/>
            <a:ext cx="1714512" cy="128588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6" name="TextBox 25"/>
          <p:cNvSpPr txBox="1"/>
          <p:nvPr/>
        </p:nvSpPr>
        <p:spPr>
          <a:xfrm>
            <a:off x="3714744" y="5786454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Добування </a:t>
            </a:r>
          </a:p>
          <a:p>
            <a:pPr algn="ctr"/>
            <a:r>
              <a:rPr lang="uk-UA" b="1" dirty="0"/>
              <a:t>с</a:t>
            </a:r>
            <a:r>
              <a:rPr lang="uk-UA" b="1" dirty="0" smtClean="0"/>
              <a:t>олей і кислот</a:t>
            </a:r>
            <a:endParaRPr lang="ru-RU" b="1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 rot="10800000">
            <a:off x="2143108" y="1857364"/>
            <a:ext cx="150019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31" name="Picture 7" descr="C:\Users\Гость\Desktop\SN85036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1071546"/>
            <a:ext cx="1357322" cy="1017992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35" name="TextBox 34"/>
          <p:cNvSpPr txBox="1"/>
          <p:nvPr/>
        </p:nvSpPr>
        <p:spPr>
          <a:xfrm>
            <a:off x="357158" y="357166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У свинцевих</a:t>
            </a:r>
          </a:p>
          <a:p>
            <a:pPr algn="ctr"/>
            <a:r>
              <a:rPr lang="uk-UA" b="1" dirty="0" err="1" smtClean="0"/>
              <a:t>акамуляторах</a:t>
            </a:r>
            <a:endParaRPr lang="ru-RU" b="1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rot="5400000" flipH="1" flipV="1">
            <a:off x="571500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786578" y="142852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Очищення</a:t>
            </a:r>
          </a:p>
          <a:p>
            <a:pPr algn="ctr"/>
            <a:r>
              <a:rPr lang="uk-UA" b="1" dirty="0" smtClean="0"/>
              <a:t>нафтопродуктів</a:t>
            </a:r>
            <a:endParaRPr lang="ru-RU" b="1" dirty="0"/>
          </a:p>
        </p:txBody>
      </p:sp>
      <p:pic>
        <p:nvPicPr>
          <p:cNvPr id="1034" name="Picture 10" descr="F:\сульф кислота\6a7a0398f2_126786-e128465003962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785794"/>
            <a:ext cx="1643074" cy="1095383"/>
          </a:xfrm>
          <a:prstGeom prst="rect">
            <a:avLst/>
          </a:prstGeom>
          <a:noFill/>
          <a:effectLst>
            <a:softEdge rad="127000"/>
          </a:effectLst>
        </p:spPr>
      </p:pic>
      <p:cxnSp>
        <p:nvCxnSpPr>
          <p:cNvPr id="45" name="Прямая со стрелкой 44"/>
          <p:cNvCxnSpPr/>
          <p:nvPr/>
        </p:nvCxnSpPr>
        <p:spPr>
          <a:xfrm rot="16200000" flipH="1">
            <a:off x="5750727" y="3964785"/>
            <a:ext cx="1428760" cy="13573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35" name="Picture 11" descr="F:\сульф кислота\12782522133vg2H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206" y="5429264"/>
            <a:ext cx="1428760" cy="107157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0" name="TextBox 49"/>
          <p:cNvSpPr txBox="1"/>
          <p:nvPr/>
        </p:nvSpPr>
        <p:spPr>
          <a:xfrm>
            <a:off x="7215206" y="492919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у</a:t>
            </a:r>
            <a:r>
              <a:rPr lang="uk-UA" b="1" dirty="0" smtClean="0"/>
              <a:t> металургії</a:t>
            </a:r>
            <a:endParaRPr lang="ru-RU" b="1" dirty="0"/>
          </a:p>
        </p:txBody>
      </p:sp>
      <p:pic>
        <p:nvPicPr>
          <p:cNvPr id="1036" name="Picture 12" descr="C:\Users\Гость\Desktop\SN85035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57290" y="5572141"/>
            <a:ext cx="1714478" cy="1285859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52" name="Прямая со стрелкой 51"/>
          <p:cNvCxnSpPr/>
          <p:nvPr/>
        </p:nvCxnSpPr>
        <p:spPr>
          <a:xfrm rot="5400000">
            <a:off x="2464579" y="4179099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57224" y="4714884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У виробництві СМЗ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2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2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2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2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2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2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2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2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2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20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2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2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0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20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20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20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26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Альона</cp:lastModifiedBy>
  <cp:revision>3</cp:revision>
  <dcterms:created xsi:type="dcterms:W3CDTF">2011-11-29T06:39:53Z</dcterms:created>
  <dcterms:modified xsi:type="dcterms:W3CDTF">2011-11-29T17:34:27Z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125950</vt:lpwstr>
  </property>
  <property fmtid="{D5CDD505-2E9C-101B-9397-08002B2CF9AE}" name="NXPowerLiteVersion" pid="3">
    <vt:lpwstr>D4.1.4</vt:lpwstr>
  </property>
</Properties>
</file>