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9" r:id="rId4"/>
    <p:sldId id="262" r:id="rId5"/>
    <p:sldId id="261" r:id="rId6"/>
    <p:sldId id="260" r:id="rId7"/>
    <p:sldId id="272" r:id="rId8"/>
    <p:sldId id="273" r:id="rId9"/>
    <p:sldId id="274" r:id="rId10"/>
    <p:sldId id="258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2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 varScale="1">
        <p:scale>
          <a:sx n="65" d="100"/>
          <a:sy n="65" d="100"/>
        </p:scale>
        <p:origin x="-10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C9A1D4-2CE6-4A93-A425-E07CEDA63EF7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CBE7335-3C6A-4B52-A574-D4A9844B6D90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dirty="0" smtClean="0">
              <a:latin typeface="Arial" pitchFamily="34" charset="0"/>
              <a:cs typeface="Arial" pitchFamily="34" charset="0"/>
            </a:rPr>
            <a:t>З поняттям Речі Посполитої тісно пов'язували окреслення </a:t>
          </a:r>
          <a:r>
            <a:rPr lang="uk-UA" sz="1400" b="1" dirty="0" err="1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“спільне</a:t>
          </a:r>
          <a:r>
            <a:rPr lang="uk-UA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b="1" dirty="0" err="1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добро”</a:t>
          </a:r>
          <a:r>
            <a:rPr lang="uk-UA" sz="14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bonnum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commune)</a:t>
          </a:r>
          <a:r>
            <a:rPr lang="uk-UA" sz="1400" dirty="0" smtClean="0">
              <a:latin typeface="Arial" pitchFamily="34" charset="0"/>
              <a:cs typeface="Arial" pitchFamily="34" charset="0"/>
            </a:rPr>
            <a:t> і </a:t>
          </a:r>
          <a:r>
            <a:rPr lang="uk-UA" sz="1400" b="1" dirty="0" err="1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“право</a:t>
          </a:r>
          <a:r>
            <a:rPr lang="uk-UA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b="1" dirty="0" err="1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посполите”</a:t>
          </a:r>
          <a:r>
            <a:rPr lang="uk-UA" sz="14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1400" dirty="0" err="1" smtClean="0">
              <a:latin typeface="Arial" pitchFamily="34" charset="0"/>
              <a:cs typeface="Arial" pitchFamily="34" charset="0"/>
            </a:rPr>
            <a:t>ius</a:t>
          </a:r>
          <a:r>
            <a:rPr lang="en-US" sz="1400" dirty="0" smtClean="0">
              <a:latin typeface="Arial" pitchFamily="34" charset="0"/>
              <a:cs typeface="Arial" pitchFamily="34" charset="0"/>
            </a:rPr>
            <a:t> commune</a:t>
          </a:r>
          <a:r>
            <a:rPr lang="uk-UA" sz="1400" dirty="0" smtClean="0">
              <a:latin typeface="Arial" pitchFamily="34" charset="0"/>
              <a:cs typeface="Arial" pitchFamily="34" charset="0"/>
            </a:rPr>
            <a:t>)</a:t>
          </a:r>
          <a:r>
            <a:rPr lang="uk-UA" sz="1600" dirty="0" smtClean="0">
              <a:latin typeface="Arial" pitchFamily="34" charset="0"/>
              <a:cs typeface="Arial" pitchFamily="34" charset="0"/>
            </a:rPr>
            <a:t>.</a:t>
          </a:r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dirty="0"/>
        </a:p>
      </dgm:t>
    </dgm:pt>
    <dgm:pt modelId="{A3111B02-E38F-41F8-8972-1070347AA49B}" type="parTrans" cxnId="{C7820510-24B3-485D-B8C8-F981BE464F20}">
      <dgm:prSet/>
      <dgm:spPr/>
      <dgm:t>
        <a:bodyPr/>
        <a:lstStyle/>
        <a:p>
          <a:endParaRPr lang="uk-UA"/>
        </a:p>
      </dgm:t>
    </dgm:pt>
    <dgm:pt modelId="{4EE5C0DD-FF33-4758-88EF-CF7BDFCA194A}" type="sibTrans" cxnId="{C7820510-24B3-485D-B8C8-F981BE464F20}">
      <dgm:prSet/>
      <dgm:spPr/>
      <dgm:t>
        <a:bodyPr/>
        <a:lstStyle/>
        <a:p>
          <a:endParaRPr lang="uk-UA"/>
        </a:p>
      </dgm:t>
    </dgm:pt>
    <dgm:pt modelId="{B1A3758E-4A1A-4DFD-825D-E17D2AE1CF9D}">
      <dgm:prSet phldrT="[Текст]" custT="1"/>
      <dgm:spPr/>
      <dgm:t>
        <a:bodyPr/>
        <a:lstStyle/>
        <a:p>
          <a:pPr algn="ctr"/>
          <a:r>
            <a:rPr lang="uk-UA" sz="1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Спільне добро </a:t>
          </a:r>
          <a:r>
            <a:rPr lang="uk-UA" sz="1800" dirty="0" smtClean="0">
              <a:latin typeface="Arial" pitchFamily="34" charset="0"/>
              <a:cs typeface="Arial" pitchFamily="34" charset="0"/>
            </a:rPr>
            <a:t>ототожнювалося з добром суспільства і держави, воно становило найвище право</a:t>
          </a:r>
          <a:endParaRPr lang="en-US" sz="1800" dirty="0" smtClean="0">
            <a:latin typeface="Arial" pitchFamily="34" charset="0"/>
            <a:cs typeface="Arial" pitchFamily="34" charset="0"/>
          </a:endParaRPr>
        </a:p>
        <a:p>
          <a:pPr algn="ctr"/>
          <a:r>
            <a:rPr lang="en-US" sz="1050" dirty="0" smtClean="0">
              <a:latin typeface="Arial" pitchFamily="34" charset="0"/>
              <a:cs typeface="Arial" pitchFamily="34" charset="0"/>
            </a:rPr>
            <a:t>(Wisner H. </a:t>
          </a:r>
          <a:r>
            <a:rPr lang="en-US" sz="1050" dirty="0" err="1" smtClean="0">
              <a:latin typeface="Arial" pitchFamily="34" charset="0"/>
              <a:cs typeface="Arial" pitchFamily="34" charset="0"/>
            </a:rPr>
            <a:t>Najjasniejsza</a:t>
          </a:r>
          <a:r>
            <a:rPr lang="en-US" sz="105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050" dirty="0" err="1" smtClean="0">
              <a:latin typeface="Arial" pitchFamily="34" charset="0"/>
              <a:cs typeface="Arial" pitchFamily="34" charset="0"/>
            </a:rPr>
            <a:t>Rzeczpospolita</a:t>
          </a:r>
          <a:r>
            <a:rPr lang="en-US" sz="105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1050" dirty="0" err="1" smtClean="0">
              <a:latin typeface="Arial" pitchFamily="34" charset="0"/>
              <a:cs typeface="Arial" pitchFamily="34" charset="0"/>
            </a:rPr>
            <a:t>Skize</a:t>
          </a:r>
          <a:r>
            <a:rPr lang="en-US" sz="1050" dirty="0" smtClean="0">
              <a:latin typeface="Arial" pitchFamily="34" charset="0"/>
              <a:cs typeface="Arial" pitchFamily="34" charset="0"/>
            </a:rPr>
            <a:t> z </a:t>
          </a:r>
          <a:r>
            <a:rPr lang="en-US" sz="1050" dirty="0" err="1" smtClean="0">
              <a:latin typeface="Arial" pitchFamily="34" charset="0"/>
              <a:cs typeface="Arial" pitchFamily="34" charset="0"/>
            </a:rPr>
            <a:t>dziejow</a:t>
          </a:r>
          <a:r>
            <a:rPr lang="en-US" sz="105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050" dirty="0" err="1" smtClean="0">
              <a:latin typeface="Arial" pitchFamily="34" charset="0"/>
              <a:cs typeface="Arial" pitchFamily="34" charset="0"/>
            </a:rPr>
            <a:t>Polski</a:t>
          </a:r>
          <a:r>
            <a:rPr lang="en-US" sz="105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050" dirty="0" err="1" smtClean="0">
              <a:latin typeface="Arial" pitchFamily="34" charset="0"/>
              <a:cs typeface="Arial" pitchFamily="34" charset="0"/>
            </a:rPr>
            <a:t>szlacheckiej</a:t>
          </a:r>
          <a:r>
            <a:rPr lang="en-US" sz="1050" dirty="0" smtClean="0">
              <a:latin typeface="Arial" pitchFamily="34" charset="0"/>
              <a:cs typeface="Arial" pitchFamily="34" charset="0"/>
            </a:rPr>
            <a:t> XVI – XVII </a:t>
          </a:r>
          <a:r>
            <a:rPr lang="en-US" sz="1050" dirty="0" err="1" smtClean="0">
              <a:latin typeface="Arial" pitchFamily="34" charset="0"/>
              <a:cs typeface="Arial" pitchFamily="34" charset="0"/>
            </a:rPr>
            <a:t>wieku</a:t>
          </a:r>
          <a:r>
            <a:rPr lang="en-US" sz="1050" dirty="0" smtClean="0">
              <a:latin typeface="Arial" pitchFamily="34" charset="0"/>
              <a:cs typeface="Arial" pitchFamily="34" charset="0"/>
            </a:rPr>
            <a:t>. Warszawa, 1978. s.13)</a:t>
          </a:r>
          <a:endParaRPr lang="uk-UA" sz="1050" dirty="0" smtClean="0">
            <a:latin typeface="Arial" pitchFamily="34" charset="0"/>
            <a:cs typeface="Arial" pitchFamily="34" charset="0"/>
          </a:endParaRPr>
        </a:p>
      </dgm:t>
    </dgm:pt>
    <dgm:pt modelId="{CBD4AEE2-BD9C-4D4B-BF43-3C1528629657}" type="parTrans" cxnId="{6C4944E1-6235-49AC-8F13-98FEC550FA61}">
      <dgm:prSet/>
      <dgm:spPr/>
      <dgm:t>
        <a:bodyPr/>
        <a:lstStyle/>
        <a:p>
          <a:endParaRPr lang="uk-UA"/>
        </a:p>
      </dgm:t>
    </dgm:pt>
    <dgm:pt modelId="{E548F2D4-F9E3-426D-8ABB-7BB94FF24452}" type="sibTrans" cxnId="{6C4944E1-6235-49AC-8F13-98FEC550FA61}">
      <dgm:prSet/>
      <dgm:spPr/>
      <dgm:t>
        <a:bodyPr/>
        <a:lstStyle/>
        <a:p>
          <a:endParaRPr lang="uk-UA"/>
        </a:p>
      </dgm:t>
    </dgm:pt>
    <dgm:pt modelId="{74460F37-06E0-4832-9A95-9DF675E56BBC}">
      <dgm:prSet phldrT="[Текст]" custT="1"/>
      <dgm:spPr/>
      <dgm:t>
        <a:bodyPr/>
        <a:lstStyle/>
        <a:p>
          <a:pPr marL="0" marR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8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Ідеал громадянина</a:t>
          </a:r>
          <a:r>
            <a:rPr lang="uk-UA" sz="1800" dirty="0" smtClean="0">
              <a:latin typeface="Arial" pitchFamily="34" charset="0"/>
              <a:cs typeface="Arial" pitchFamily="34" charset="0"/>
            </a:rPr>
            <a:t>               </a:t>
          </a:r>
        </a:p>
        <a:p>
          <a:pPr marL="0" marR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800" dirty="0" smtClean="0">
              <a:latin typeface="Arial" pitchFamily="34" charset="0"/>
              <a:cs typeface="Arial" pitchFamily="34" charset="0"/>
            </a:rPr>
            <a:t>у суспільній свідомості існувало уявлення про те, якими рисами має володіти громадянин.</a:t>
          </a:r>
          <a:r>
            <a:rPr lang="en-US" sz="1600" dirty="0" smtClean="0">
              <a:latin typeface="Arial" pitchFamily="34" charset="0"/>
              <a:cs typeface="Arial" pitchFamily="34" charset="0"/>
            </a:rPr>
            <a:t> </a:t>
          </a:r>
          <a:endParaRPr lang="uk-UA" sz="1800" dirty="0">
            <a:latin typeface="Arial" pitchFamily="34" charset="0"/>
            <a:cs typeface="Arial" pitchFamily="34" charset="0"/>
          </a:endParaRPr>
        </a:p>
      </dgm:t>
    </dgm:pt>
    <dgm:pt modelId="{7D4037B9-EC7C-4381-A1B7-1AE2B4CB7D02}" type="parTrans" cxnId="{4F00CF77-FAFE-4D81-B345-0D2B979CBAEF}">
      <dgm:prSet/>
      <dgm:spPr/>
      <dgm:t>
        <a:bodyPr/>
        <a:lstStyle/>
        <a:p>
          <a:endParaRPr lang="uk-UA"/>
        </a:p>
      </dgm:t>
    </dgm:pt>
    <dgm:pt modelId="{4A77085D-5CCA-44C4-AC84-8C6EE7B6A518}" type="sibTrans" cxnId="{4F00CF77-FAFE-4D81-B345-0D2B979CBAEF}">
      <dgm:prSet/>
      <dgm:spPr/>
      <dgm:t>
        <a:bodyPr/>
        <a:lstStyle/>
        <a:p>
          <a:endParaRPr lang="uk-UA"/>
        </a:p>
      </dgm:t>
    </dgm:pt>
    <dgm:pt modelId="{146180DA-688D-438C-B94A-CCD6E4DAA9EA}">
      <dgm:prSet custT="1"/>
      <dgm:spPr/>
      <dgm:t>
        <a:bodyPr/>
        <a:lstStyle/>
        <a:p>
          <a:r>
            <a:rPr lang="uk-UA" sz="1600" b="1" dirty="0" smtClean="0">
              <a:solidFill>
                <a:schemeClr val="tx2">
                  <a:lumMod val="75000"/>
                </a:schemeClr>
              </a:solidFill>
            </a:rPr>
            <a:t>Свобода</a:t>
          </a:r>
          <a:r>
            <a:rPr lang="uk-UA" sz="1600" dirty="0" smtClean="0"/>
            <a:t> як реально існуюча суспільна цінність, гарантована правами Речі Посполитої.</a:t>
          </a:r>
          <a:endParaRPr lang="uk-UA" sz="1600" dirty="0"/>
        </a:p>
      </dgm:t>
    </dgm:pt>
    <dgm:pt modelId="{86631196-33EE-436C-9E78-2437094D32B5}" type="parTrans" cxnId="{27D7E5B7-21C1-4631-8BB7-F6D5515F4D0C}">
      <dgm:prSet/>
      <dgm:spPr/>
      <dgm:t>
        <a:bodyPr/>
        <a:lstStyle/>
        <a:p>
          <a:endParaRPr lang="uk-UA"/>
        </a:p>
      </dgm:t>
    </dgm:pt>
    <dgm:pt modelId="{8E53F3D3-77B8-45B3-ADF3-592EC0827DBB}" type="sibTrans" cxnId="{27D7E5B7-21C1-4631-8BB7-F6D5515F4D0C}">
      <dgm:prSet/>
      <dgm:spPr/>
      <dgm:t>
        <a:bodyPr/>
        <a:lstStyle/>
        <a:p>
          <a:endParaRPr lang="uk-UA"/>
        </a:p>
      </dgm:t>
    </dgm:pt>
    <dgm:pt modelId="{1E03FCCC-2BF1-4109-AC20-BC3F146C6CC5}">
      <dgm:prSet custT="1"/>
      <dgm:spPr/>
      <dgm:t>
        <a:bodyPr/>
        <a:lstStyle/>
        <a:p>
          <a:pPr marL="0" marR="0" indent="0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uk-UA" sz="1400" dirty="0" smtClean="0">
            <a:latin typeface="Arial" pitchFamily="34" charset="0"/>
            <a:cs typeface="Arial" pitchFamily="34" charset="0"/>
          </a:endParaRPr>
        </a:p>
        <a:p>
          <a:pPr marL="0" marR="0" indent="0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uk-UA" sz="1400" dirty="0" smtClean="0">
            <a:latin typeface="Arial" pitchFamily="34" charset="0"/>
            <a:cs typeface="Arial" pitchFamily="34" charset="0"/>
          </a:endParaRPr>
        </a:p>
        <a:p>
          <a:pPr marL="0" marR="0" indent="0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uk-UA" sz="1400" dirty="0" smtClean="0">
            <a:latin typeface="Arial" pitchFamily="34" charset="0"/>
            <a:cs typeface="Arial" pitchFamily="34" charset="0"/>
          </a:endParaRPr>
        </a:p>
        <a:p>
          <a:pPr marL="0" marR="0" indent="0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400" dirty="0" smtClean="0">
              <a:latin typeface="Arial" pitchFamily="34" charset="0"/>
              <a:cs typeface="Arial" pitchFamily="34" charset="0"/>
            </a:rPr>
            <a:t> </a:t>
          </a:r>
          <a:r>
            <a:rPr lang="uk-UA" sz="1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Найважливіші суспільні ідеали: </a:t>
          </a:r>
        </a:p>
        <a:p>
          <a:pPr marL="0" marR="0" indent="0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400" b="1" dirty="0" smtClean="0">
              <a:latin typeface="Arial" pitchFamily="34" charset="0"/>
              <a:cs typeface="Arial" pitchFamily="34" charset="0"/>
            </a:rPr>
            <a:t>с</a:t>
          </a:r>
          <a:r>
            <a:rPr lang="uk-UA" sz="1400" dirty="0" smtClean="0">
              <a:latin typeface="Arial" pitchFamily="34" charset="0"/>
              <a:cs typeface="Arial" pitchFamily="34" charset="0"/>
            </a:rPr>
            <a:t>успільна активність, участь в публічному житті, реагування на проблеми і потреби держави, готовність до самопожертви задля суспільства і держави</a:t>
          </a:r>
          <a:r>
            <a:rPr lang="uk-UA" sz="1200" dirty="0" smtClean="0">
              <a:latin typeface="Arial" pitchFamily="34" charset="0"/>
              <a:cs typeface="Arial" pitchFamily="34" charset="0"/>
            </a:rPr>
            <a:t>.</a:t>
          </a:r>
        </a:p>
        <a:p>
          <a:endParaRPr lang="uk-UA" sz="2000" dirty="0" smtClean="0">
            <a:latin typeface="Arial" pitchFamily="34" charset="0"/>
            <a:cs typeface="Arial" pitchFamily="34" charset="0"/>
          </a:endParaRP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dirty="0"/>
        </a:p>
      </dgm:t>
    </dgm:pt>
    <dgm:pt modelId="{423EA62C-775A-4F9A-9CA1-D842BB6A0DA8}" type="sibTrans" cxnId="{2B981649-ED87-4B9E-B166-CA3CF4F8E20A}">
      <dgm:prSet/>
      <dgm:spPr/>
      <dgm:t>
        <a:bodyPr/>
        <a:lstStyle/>
        <a:p>
          <a:endParaRPr lang="uk-UA"/>
        </a:p>
      </dgm:t>
    </dgm:pt>
    <dgm:pt modelId="{C6AC614A-7513-4C88-B6E6-FC7DCF319927}" type="parTrans" cxnId="{2B981649-ED87-4B9E-B166-CA3CF4F8E20A}">
      <dgm:prSet/>
      <dgm:spPr/>
      <dgm:t>
        <a:bodyPr/>
        <a:lstStyle/>
        <a:p>
          <a:endParaRPr lang="uk-UA"/>
        </a:p>
      </dgm:t>
    </dgm:pt>
    <dgm:pt modelId="{068FCEA9-9F97-466A-928A-71C35DB0C155}" type="pres">
      <dgm:prSet presAssocID="{A2C9A1D4-2CE6-4A93-A425-E07CEDA63EF7}" presName="CompostProcess" presStyleCnt="0">
        <dgm:presLayoutVars>
          <dgm:dir/>
          <dgm:resizeHandles val="exact"/>
        </dgm:presLayoutVars>
      </dgm:prSet>
      <dgm:spPr/>
    </dgm:pt>
    <dgm:pt modelId="{81123E1B-EDDE-49A6-8CAD-4763F53CFE26}" type="pres">
      <dgm:prSet presAssocID="{A2C9A1D4-2CE6-4A93-A425-E07CEDA63EF7}" presName="arrow" presStyleLbl="bgShp" presStyleIdx="0" presStyleCnt="1" custLinFactNeighborX="820"/>
      <dgm:spPr/>
    </dgm:pt>
    <dgm:pt modelId="{110C1477-4800-4810-AAA1-1EA59AB36C38}" type="pres">
      <dgm:prSet presAssocID="{A2C9A1D4-2CE6-4A93-A425-E07CEDA63EF7}" presName="linearProcess" presStyleCnt="0"/>
      <dgm:spPr/>
    </dgm:pt>
    <dgm:pt modelId="{1A597754-AA68-4E88-B60D-142E5ECBA9AF}" type="pres">
      <dgm:prSet presAssocID="{2CBE7335-3C6A-4B52-A574-D4A9844B6D90}" presName="textNode" presStyleLbl="node1" presStyleIdx="0" presStyleCnt="5" custScaleX="136251" custScaleY="147459" custLinFactNeighborX="-33370" custLinFactNeighborY="59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CFC4D9-A135-478E-AF36-C945CF694598}" type="pres">
      <dgm:prSet presAssocID="{4EE5C0DD-FF33-4758-88EF-CF7BDFCA194A}" presName="sibTrans" presStyleCnt="0"/>
      <dgm:spPr/>
    </dgm:pt>
    <dgm:pt modelId="{A74E2D73-0186-4B73-BA9A-2DC09698FE54}" type="pres">
      <dgm:prSet presAssocID="{B1A3758E-4A1A-4DFD-825D-E17D2AE1CF9D}" presName="textNode" presStyleLbl="node1" presStyleIdx="1" presStyleCnt="5" custScaleX="190262" custScaleY="148649" custLinFactNeighborX="-30265" custLinFactNeighborY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AA4F056-054A-4D43-8B92-5B4D5E669E3F}" type="pres">
      <dgm:prSet presAssocID="{E548F2D4-F9E3-426D-8ABB-7BB94FF24452}" presName="sibTrans" presStyleCnt="0"/>
      <dgm:spPr/>
    </dgm:pt>
    <dgm:pt modelId="{F14B34B6-7C86-4268-BFD4-ECC3D2625B8E}" type="pres">
      <dgm:prSet presAssocID="{74460F37-06E0-4832-9A95-9DF675E56BBC}" presName="textNode" presStyleLbl="node1" presStyleIdx="2" presStyleCnt="5" custScaleX="197621" custScaleY="148648" custLinFactNeighborX="-27032" custLinFactNeighborY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A544F00-E9A9-4EC9-94EF-6D26C0DC9F6E}" type="pres">
      <dgm:prSet presAssocID="{4A77085D-5CCA-44C4-AC84-8C6EE7B6A518}" presName="sibTrans" presStyleCnt="0"/>
      <dgm:spPr/>
    </dgm:pt>
    <dgm:pt modelId="{58B7E833-DE80-4999-A906-D57503A67701}" type="pres">
      <dgm:prSet presAssocID="{1E03FCCC-2BF1-4109-AC20-BC3F146C6CC5}" presName="textNode" presStyleLbl="node1" presStyleIdx="3" presStyleCnt="5" custScaleX="193849" custScaleY="148648" custLinFactNeighborX="-35824" custLinFactNeighborY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4BED6EA-979B-41C1-A720-F8DDF7E0961B}" type="pres">
      <dgm:prSet presAssocID="{423EA62C-775A-4F9A-9CA1-D842BB6A0DA8}" presName="sibTrans" presStyleCnt="0"/>
      <dgm:spPr/>
    </dgm:pt>
    <dgm:pt modelId="{BE8DF6B4-4080-4CD8-A7F2-EE91C44FD98A}" type="pres">
      <dgm:prSet presAssocID="{146180DA-688D-438C-B94A-CCD6E4DAA9EA}" presName="textNode" presStyleLbl="node1" presStyleIdx="4" presStyleCnt="5" custScaleX="114929" custScaleY="147297" custLinFactX="6479" custLinFactNeighborX="100000" custLinFactNeighborY="-67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C4944E1-6235-49AC-8F13-98FEC550FA61}" srcId="{A2C9A1D4-2CE6-4A93-A425-E07CEDA63EF7}" destId="{B1A3758E-4A1A-4DFD-825D-E17D2AE1CF9D}" srcOrd="1" destOrd="0" parTransId="{CBD4AEE2-BD9C-4D4B-BF43-3C1528629657}" sibTransId="{E548F2D4-F9E3-426D-8ABB-7BB94FF24452}"/>
    <dgm:cxn modelId="{2B981649-ED87-4B9E-B166-CA3CF4F8E20A}" srcId="{A2C9A1D4-2CE6-4A93-A425-E07CEDA63EF7}" destId="{1E03FCCC-2BF1-4109-AC20-BC3F146C6CC5}" srcOrd="3" destOrd="0" parTransId="{C6AC614A-7513-4C88-B6E6-FC7DCF319927}" sibTransId="{423EA62C-775A-4F9A-9CA1-D842BB6A0DA8}"/>
    <dgm:cxn modelId="{98885EEE-A854-4D28-934E-63A14E353C28}" type="presOf" srcId="{74460F37-06E0-4832-9A95-9DF675E56BBC}" destId="{F14B34B6-7C86-4268-BFD4-ECC3D2625B8E}" srcOrd="0" destOrd="0" presId="urn:microsoft.com/office/officeart/2005/8/layout/hProcess9"/>
    <dgm:cxn modelId="{A3F4E4F6-7971-4335-82EA-EFFF85EEFA06}" type="presOf" srcId="{1E03FCCC-2BF1-4109-AC20-BC3F146C6CC5}" destId="{58B7E833-DE80-4999-A906-D57503A67701}" srcOrd="0" destOrd="0" presId="urn:microsoft.com/office/officeart/2005/8/layout/hProcess9"/>
    <dgm:cxn modelId="{EAD23426-8A3B-44D8-B84E-A47EC1DCF901}" type="presOf" srcId="{2CBE7335-3C6A-4B52-A574-D4A9844B6D90}" destId="{1A597754-AA68-4E88-B60D-142E5ECBA9AF}" srcOrd="0" destOrd="0" presId="urn:microsoft.com/office/officeart/2005/8/layout/hProcess9"/>
    <dgm:cxn modelId="{966CFB7B-3D84-4A16-98AC-FF7AC5215A64}" type="presOf" srcId="{B1A3758E-4A1A-4DFD-825D-E17D2AE1CF9D}" destId="{A74E2D73-0186-4B73-BA9A-2DC09698FE54}" srcOrd="0" destOrd="0" presId="urn:microsoft.com/office/officeart/2005/8/layout/hProcess9"/>
    <dgm:cxn modelId="{E634F579-4891-407B-91B0-D9223CC9D78F}" type="presOf" srcId="{146180DA-688D-438C-B94A-CCD6E4DAA9EA}" destId="{BE8DF6B4-4080-4CD8-A7F2-EE91C44FD98A}" srcOrd="0" destOrd="0" presId="urn:microsoft.com/office/officeart/2005/8/layout/hProcess9"/>
    <dgm:cxn modelId="{27D7E5B7-21C1-4631-8BB7-F6D5515F4D0C}" srcId="{A2C9A1D4-2CE6-4A93-A425-E07CEDA63EF7}" destId="{146180DA-688D-438C-B94A-CCD6E4DAA9EA}" srcOrd="4" destOrd="0" parTransId="{86631196-33EE-436C-9E78-2437094D32B5}" sibTransId="{8E53F3D3-77B8-45B3-ADF3-592EC0827DBB}"/>
    <dgm:cxn modelId="{C7820510-24B3-485D-B8C8-F981BE464F20}" srcId="{A2C9A1D4-2CE6-4A93-A425-E07CEDA63EF7}" destId="{2CBE7335-3C6A-4B52-A574-D4A9844B6D90}" srcOrd="0" destOrd="0" parTransId="{A3111B02-E38F-41F8-8972-1070347AA49B}" sibTransId="{4EE5C0DD-FF33-4758-88EF-CF7BDFCA194A}"/>
    <dgm:cxn modelId="{4F00CF77-FAFE-4D81-B345-0D2B979CBAEF}" srcId="{A2C9A1D4-2CE6-4A93-A425-E07CEDA63EF7}" destId="{74460F37-06E0-4832-9A95-9DF675E56BBC}" srcOrd="2" destOrd="0" parTransId="{7D4037B9-EC7C-4381-A1B7-1AE2B4CB7D02}" sibTransId="{4A77085D-5CCA-44C4-AC84-8C6EE7B6A518}"/>
    <dgm:cxn modelId="{5CF1BE42-4451-4285-8E76-2EA4BA01CA54}" type="presOf" srcId="{A2C9A1D4-2CE6-4A93-A425-E07CEDA63EF7}" destId="{068FCEA9-9F97-466A-928A-71C35DB0C155}" srcOrd="0" destOrd="0" presId="urn:microsoft.com/office/officeart/2005/8/layout/hProcess9"/>
    <dgm:cxn modelId="{6E72661B-671E-4C85-92B7-BC7B06F12750}" type="presParOf" srcId="{068FCEA9-9F97-466A-928A-71C35DB0C155}" destId="{81123E1B-EDDE-49A6-8CAD-4763F53CFE26}" srcOrd="0" destOrd="0" presId="urn:microsoft.com/office/officeart/2005/8/layout/hProcess9"/>
    <dgm:cxn modelId="{178ED9DB-A3D2-4BC1-AD07-D09A9B4E5AED}" type="presParOf" srcId="{068FCEA9-9F97-466A-928A-71C35DB0C155}" destId="{110C1477-4800-4810-AAA1-1EA59AB36C38}" srcOrd="1" destOrd="0" presId="urn:microsoft.com/office/officeart/2005/8/layout/hProcess9"/>
    <dgm:cxn modelId="{F2DA0E43-2510-474B-BB78-3015CD95DD2D}" type="presParOf" srcId="{110C1477-4800-4810-AAA1-1EA59AB36C38}" destId="{1A597754-AA68-4E88-B60D-142E5ECBA9AF}" srcOrd="0" destOrd="0" presId="urn:microsoft.com/office/officeart/2005/8/layout/hProcess9"/>
    <dgm:cxn modelId="{A8ED5509-9AE1-4929-B885-D42D00F1E500}" type="presParOf" srcId="{110C1477-4800-4810-AAA1-1EA59AB36C38}" destId="{FACFC4D9-A135-478E-AF36-C945CF694598}" srcOrd="1" destOrd="0" presId="urn:microsoft.com/office/officeart/2005/8/layout/hProcess9"/>
    <dgm:cxn modelId="{DB48FDE1-9B85-429E-977F-92142A2F6FE5}" type="presParOf" srcId="{110C1477-4800-4810-AAA1-1EA59AB36C38}" destId="{A74E2D73-0186-4B73-BA9A-2DC09698FE54}" srcOrd="2" destOrd="0" presId="urn:microsoft.com/office/officeart/2005/8/layout/hProcess9"/>
    <dgm:cxn modelId="{DEA5971C-E2E7-4DE0-9E8B-874EC7C9E1B3}" type="presParOf" srcId="{110C1477-4800-4810-AAA1-1EA59AB36C38}" destId="{7AA4F056-054A-4D43-8B92-5B4D5E669E3F}" srcOrd="3" destOrd="0" presId="urn:microsoft.com/office/officeart/2005/8/layout/hProcess9"/>
    <dgm:cxn modelId="{8E28CB4A-26A3-43EA-ABDD-ED9E80EB59F1}" type="presParOf" srcId="{110C1477-4800-4810-AAA1-1EA59AB36C38}" destId="{F14B34B6-7C86-4268-BFD4-ECC3D2625B8E}" srcOrd="4" destOrd="0" presId="urn:microsoft.com/office/officeart/2005/8/layout/hProcess9"/>
    <dgm:cxn modelId="{275B9E39-EB89-43AD-9E8F-B2059E67AE23}" type="presParOf" srcId="{110C1477-4800-4810-AAA1-1EA59AB36C38}" destId="{9A544F00-E9A9-4EC9-94EF-6D26C0DC9F6E}" srcOrd="5" destOrd="0" presId="urn:microsoft.com/office/officeart/2005/8/layout/hProcess9"/>
    <dgm:cxn modelId="{DA8077EE-833D-44C3-9221-1B763F85A03B}" type="presParOf" srcId="{110C1477-4800-4810-AAA1-1EA59AB36C38}" destId="{58B7E833-DE80-4999-A906-D57503A67701}" srcOrd="6" destOrd="0" presId="urn:microsoft.com/office/officeart/2005/8/layout/hProcess9"/>
    <dgm:cxn modelId="{F6669A28-5779-48DC-BB50-437A2996D9C5}" type="presParOf" srcId="{110C1477-4800-4810-AAA1-1EA59AB36C38}" destId="{74BED6EA-979B-41C1-A720-F8DDF7E0961B}" srcOrd="7" destOrd="0" presId="urn:microsoft.com/office/officeart/2005/8/layout/hProcess9"/>
    <dgm:cxn modelId="{2F54172B-89F7-4926-A743-DAB595F7B11F}" type="presParOf" srcId="{110C1477-4800-4810-AAA1-1EA59AB36C38}" destId="{BE8DF6B4-4080-4CD8-A7F2-EE91C44FD98A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CAD410-6E94-449E-A643-B34572B71C4F}" type="doc">
      <dgm:prSet loTypeId="urn:microsoft.com/office/officeart/2005/8/layout/equation2" loCatId="relationship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1E9CCA30-B523-4686-8423-2620A4AB81CD}">
      <dgm:prSet phldrT="[Текст]" custT="1"/>
      <dgm:spPr/>
      <dgm:t>
        <a:bodyPr/>
        <a:lstStyle/>
        <a:p>
          <a:r>
            <a:rPr lang="uk-UA" sz="2400" b="1" dirty="0" smtClean="0">
              <a:solidFill>
                <a:srgbClr val="C00000"/>
              </a:solidFill>
            </a:rPr>
            <a:t>РІЧ ПОСПОЛИТА</a:t>
          </a:r>
          <a:endParaRPr lang="uk-UA" sz="2400" b="1" dirty="0">
            <a:solidFill>
              <a:srgbClr val="C00000"/>
            </a:solidFill>
          </a:endParaRPr>
        </a:p>
      </dgm:t>
    </dgm:pt>
    <dgm:pt modelId="{D971FC90-3161-49B9-924A-FAAB47EB9C23}" type="parTrans" cxnId="{97D4EA41-6AB7-46BD-93BD-B3C317BD7F61}">
      <dgm:prSet/>
      <dgm:spPr/>
      <dgm:t>
        <a:bodyPr/>
        <a:lstStyle/>
        <a:p>
          <a:endParaRPr lang="uk-UA"/>
        </a:p>
      </dgm:t>
    </dgm:pt>
    <dgm:pt modelId="{E1D08E9E-2B12-4149-A576-90D75C7A3F96}" type="sibTrans" cxnId="{97D4EA41-6AB7-46BD-93BD-B3C317BD7F61}">
      <dgm:prSet/>
      <dgm:spPr/>
      <dgm:t>
        <a:bodyPr/>
        <a:lstStyle/>
        <a:p>
          <a:endParaRPr lang="uk-UA"/>
        </a:p>
      </dgm:t>
    </dgm:pt>
    <dgm:pt modelId="{C6922EA0-6C66-440B-8D38-5C99989B72C7}">
      <dgm:prSet phldrT="[Текст]" custT="1"/>
      <dgm:spPr/>
      <dgm:t>
        <a:bodyPr/>
        <a:lstStyle/>
        <a:p>
          <a:r>
            <a:rPr lang="uk-UA" sz="2800" b="1" dirty="0" smtClean="0">
              <a:solidFill>
                <a:srgbClr val="A20000"/>
              </a:solidFill>
            </a:rPr>
            <a:t>СВОБОДА</a:t>
          </a:r>
          <a:endParaRPr lang="uk-UA" sz="2800" b="1" dirty="0">
            <a:solidFill>
              <a:srgbClr val="A20000"/>
            </a:solidFill>
          </a:endParaRPr>
        </a:p>
      </dgm:t>
    </dgm:pt>
    <dgm:pt modelId="{7DF768DC-1626-4EA6-A176-29695FFE6A1B}" type="parTrans" cxnId="{D25C302C-9B42-4E8E-AEE5-6A10FBF57814}">
      <dgm:prSet/>
      <dgm:spPr/>
      <dgm:t>
        <a:bodyPr/>
        <a:lstStyle/>
        <a:p>
          <a:endParaRPr lang="uk-UA"/>
        </a:p>
      </dgm:t>
    </dgm:pt>
    <dgm:pt modelId="{68AB5717-A914-409E-875D-11A7D3441FB1}" type="sibTrans" cxnId="{D25C302C-9B42-4E8E-AEE5-6A10FBF57814}">
      <dgm:prSet/>
      <dgm:spPr/>
      <dgm:t>
        <a:bodyPr/>
        <a:lstStyle/>
        <a:p>
          <a:endParaRPr lang="uk-UA"/>
        </a:p>
      </dgm:t>
    </dgm:pt>
    <dgm:pt modelId="{7A76F46F-74EE-4C30-917B-4AA1AA2BAE04}">
      <dgm:prSet phldrT="[Текст]"/>
      <dgm:spPr/>
      <dgm:t>
        <a:bodyPr/>
        <a:lstStyle/>
        <a:p>
          <a:r>
            <a:rPr lang="uk-UA" b="1" dirty="0" err="1" smtClean="0">
              <a:solidFill>
                <a:schemeClr val="tx2">
                  <a:lumMod val="75000"/>
                </a:schemeClr>
              </a:solidFill>
            </a:rPr>
            <a:t>Марцін</a:t>
          </a:r>
          <a:r>
            <a:rPr lang="uk-UA" b="1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uk-UA" b="1" dirty="0" err="1" smtClean="0">
              <a:solidFill>
                <a:schemeClr val="tx2">
                  <a:lumMod val="75000"/>
                </a:schemeClr>
              </a:solidFill>
            </a:rPr>
            <a:t>Круль</a:t>
          </a:r>
          <a:r>
            <a:rPr lang="uk-UA" b="1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uk-UA" dirty="0" smtClean="0">
              <a:solidFill>
                <a:schemeClr val="tx2">
                  <a:lumMod val="75000"/>
                </a:schemeClr>
              </a:solidFill>
            </a:rPr>
            <a:t>сучасний польський вчений, філософ, історик ідеї, стверджує, що </a:t>
          </a:r>
          <a:r>
            <a:rPr lang="uk-UA" b="1" dirty="0" smtClean="0">
              <a:solidFill>
                <a:schemeClr val="tx2">
                  <a:lumMod val="75000"/>
                </a:schemeClr>
              </a:solidFill>
            </a:rPr>
            <a:t>СПІЛЬНЕ ДОБРО </a:t>
          </a:r>
          <a:r>
            <a:rPr lang="uk-UA" dirty="0" smtClean="0">
              <a:solidFill>
                <a:schemeClr val="tx2">
                  <a:lumMod val="75000"/>
                </a:schemeClr>
              </a:solidFill>
            </a:rPr>
            <a:t>визначає мету громадянського суспільства, а його досягнення можливе лише в демократичній країні, яка </a:t>
          </a:r>
          <a:r>
            <a:rPr lang="uk-UA" dirty="0" err="1" smtClean="0">
              <a:solidFill>
                <a:schemeClr val="tx2">
                  <a:lumMod val="75000"/>
                </a:schemeClr>
              </a:solidFill>
            </a:rPr>
            <a:t>правно</a:t>
          </a:r>
          <a:r>
            <a:rPr lang="uk-UA" dirty="0" smtClean="0">
              <a:solidFill>
                <a:schemeClr val="tx2">
                  <a:lumMod val="75000"/>
                </a:schemeClr>
              </a:solidFill>
            </a:rPr>
            <a:t> забезпечує свободу публічної сфери.</a:t>
          </a:r>
          <a:endParaRPr lang="uk-UA" dirty="0">
            <a:solidFill>
              <a:schemeClr val="tx2">
                <a:lumMod val="75000"/>
              </a:schemeClr>
            </a:solidFill>
          </a:endParaRPr>
        </a:p>
      </dgm:t>
    </dgm:pt>
    <dgm:pt modelId="{CC47A12B-B826-407A-A7B2-674632B26DDF}" type="parTrans" cxnId="{44100899-77CE-4AF9-8B33-03D800F63697}">
      <dgm:prSet/>
      <dgm:spPr/>
      <dgm:t>
        <a:bodyPr/>
        <a:lstStyle/>
        <a:p>
          <a:endParaRPr lang="uk-UA"/>
        </a:p>
      </dgm:t>
    </dgm:pt>
    <dgm:pt modelId="{44CFA6AA-8E56-41D5-9B5A-580BC15F2021}" type="sibTrans" cxnId="{44100899-77CE-4AF9-8B33-03D800F63697}">
      <dgm:prSet/>
      <dgm:spPr/>
      <dgm:t>
        <a:bodyPr/>
        <a:lstStyle/>
        <a:p>
          <a:endParaRPr lang="uk-UA"/>
        </a:p>
      </dgm:t>
    </dgm:pt>
    <dgm:pt modelId="{79DF6AFA-BD3C-4748-B801-2F75570E3BD2}" type="pres">
      <dgm:prSet presAssocID="{ECCAD410-6E94-449E-A643-B34572B71C4F}" presName="Name0" presStyleCnt="0">
        <dgm:presLayoutVars>
          <dgm:dir/>
          <dgm:resizeHandles val="exact"/>
        </dgm:presLayoutVars>
      </dgm:prSet>
      <dgm:spPr/>
    </dgm:pt>
    <dgm:pt modelId="{05B7A6B5-68B6-42C5-999F-07DE0B4560C8}" type="pres">
      <dgm:prSet presAssocID="{ECCAD410-6E94-449E-A643-B34572B71C4F}" presName="vNodes" presStyleCnt="0"/>
      <dgm:spPr/>
    </dgm:pt>
    <dgm:pt modelId="{505DAEFD-9631-4166-A3C8-1095CC2BDEB8}" type="pres">
      <dgm:prSet presAssocID="{1E9CCA30-B523-4686-8423-2620A4AB81CD}" presName="node" presStyleLbl="node1" presStyleIdx="0" presStyleCnt="3" custLinFactNeighborX="27362" custLinFactNeighborY="92633">
        <dgm:presLayoutVars>
          <dgm:bulletEnabled val="1"/>
        </dgm:presLayoutVars>
      </dgm:prSet>
      <dgm:spPr/>
    </dgm:pt>
    <dgm:pt modelId="{51CD13EB-6887-443B-A434-59E95D4A5427}" type="pres">
      <dgm:prSet presAssocID="{E1D08E9E-2B12-4149-A576-90D75C7A3F96}" presName="spacerT" presStyleCnt="0"/>
      <dgm:spPr/>
    </dgm:pt>
    <dgm:pt modelId="{09D60C1B-10DB-4E85-B827-65B55F0BA37B}" type="pres">
      <dgm:prSet presAssocID="{E1D08E9E-2B12-4149-A576-90D75C7A3F96}" presName="sibTrans" presStyleLbl="sibTrans2D1" presStyleIdx="0" presStyleCnt="2" custLinFactNeighborX="40762" custLinFactNeighborY="2468"/>
      <dgm:spPr/>
    </dgm:pt>
    <dgm:pt modelId="{2542A2DC-28F1-4658-B127-0C1282D97B61}" type="pres">
      <dgm:prSet presAssocID="{E1D08E9E-2B12-4149-A576-90D75C7A3F96}" presName="spacerB" presStyleCnt="0"/>
      <dgm:spPr/>
    </dgm:pt>
    <dgm:pt modelId="{F837FA73-CEFB-4EF3-B89A-5E20C7846ED4}" type="pres">
      <dgm:prSet presAssocID="{C6922EA0-6C66-440B-8D38-5C99989B72C7}" presName="node" presStyleLbl="node1" presStyleIdx="1" presStyleCnt="3" custLinFactY="-200" custLinFactNeighborX="24482" custLinFactNeighborY="-100000">
        <dgm:presLayoutVars>
          <dgm:bulletEnabled val="1"/>
        </dgm:presLayoutVars>
      </dgm:prSet>
      <dgm:spPr/>
    </dgm:pt>
    <dgm:pt modelId="{E9C07BBF-991C-45FF-A550-7261E243EE01}" type="pres">
      <dgm:prSet presAssocID="{ECCAD410-6E94-449E-A643-B34572B71C4F}" presName="sibTransLast" presStyleLbl="sibTrans2D1" presStyleIdx="1" presStyleCnt="2"/>
      <dgm:spPr/>
    </dgm:pt>
    <dgm:pt modelId="{6128503E-30C1-4C49-A085-F48AA753139F}" type="pres">
      <dgm:prSet presAssocID="{ECCAD410-6E94-449E-A643-B34572B71C4F}" presName="connectorText" presStyleLbl="sibTrans2D1" presStyleIdx="1" presStyleCnt="2"/>
      <dgm:spPr/>
    </dgm:pt>
    <dgm:pt modelId="{31602C6A-C072-4277-AE50-9B9D6226C395}" type="pres">
      <dgm:prSet presAssocID="{ECCAD410-6E94-449E-A643-B34572B71C4F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C70E76A-A418-4CA3-A181-4640FFE4B2CA}" type="presOf" srcId="{ECCAD410-6E94-449E-A643-B34572B71C4F}" destId="{79DF6AFA-BD3C-4748-B801-2F75570E3BD2}" srcOrd="0" destOrd="0" presId="urn:microsoft.com/office/officeart/2005/8/layout/equation2"/>
    <dgm:cxn modelId="{D25C302C-9B42-4E8E-AEE5-6A10FBF57814}" srcId="{ECCAD410-6E94-449E-A643-B34572B71C4F}" destId="{C6922EA0-6C66-440B-8D38-5C99989B72C7}" srcOrd="1" destOrd="0" parTransId="{7DF768DC-1626-4EA6-A176-29695FFE6A1B}" sibTransId="{68AB5717-A914-409E-875D-11A7D3441FB1}"/>
    <dgm:cxn modelId="{8A9E48BC-2BC8-46FA-ACE1-AE907FC748F7}" type="presOf" srcId="{68AB5717-A914-409E-875D-11A7D3441FB1}" destId="{E9C07BBF-991C-45FF-A550-7261E243EE01}" srcOrd="0" destOrd="0" presId="urn:microsoft.com/office/officeart/2005/8/layout/equation2"/>
    <dgm:cxn modelId="{D3780CDC-6037-4F63-ADF1-9BC5BB1BC072}" type="presOf" srcId="{C6922EA0-6C66-440B-8D38-5C99989B72C7}" destId="{F837FA73-CEFB-4EF3-B89A-5E20C7846ED4}" srcOrd="0" destOrd="0" presId="urn:microsoft.com/office/officeart/2005/8/layout/equation2"/>
    <dgm:cxn modelId="{62A79B14-B59E-4C3B-AC52-B656961AADC5}" type="presOf" srcId="{7A76F46F-74EE-4C30-917B-4AA1AA2BAE04}" destId="{31602C6A-C072-4277-AE50-9B9D6226C395}" srcOrd="0" destOrd="0" presId="urn:microsoft.com/office/officeart/2005/8/layout/equation2"/>
    <dgm:cxn modelId="{44100899-77CE-4AF9-8B33-03D800F63697}" srcId="{ECCAD410-6E94-449E-A643-B34572B71C4F}" destId="{7A76F46F-74EE-4C30-917B-4AA1AA2BAE04}" srcOrd="2" destOrd="0" parTransId="{CC47A12B-B826-407A-A7B2-674632B26DDF}" sibTransId="{44CFA6AA-8E56-41D5-9B5A-580BC15F2021}"/>
    <dgm:cxn modelId="{765252FC-7CB5-40C0-8893-05E800434888}" type="presOf" srcId="{1E9CCA30-B523-4686-8423-2620A4AB81CD}" destId="{505DAEFD-9631-4166-A3C8-1095CC2BDEB8}" srcOrd="0" destOrd="0" presId="urn:microsoft.com/office/officeart/2005/8/layout/equation2"/>
    <dgm:cxn modelId="{E033C027-D25F-42C8-AB69-15FB638AAD7B}" type="presOf" srcId="{68AB5717-A914-409E-875D-11A7D3441FB1}" destId="{6128503E-30C1-4C49-A085-F48AA753139F}" srcOrd="1" destOrd="0" presId="urn:microsoft.com/office/officeart/2005/8/layout/equation2"/>
    <dgm:cxn modelId="{379F8CC7-C935-4EB2-A7C3-9186005DF89E}" type="presOf" srcId="{E1D08E9E-2B12-4149-A576-90D75C7A3F96}" destId="{09D60C1B-10DB-4E85-B827-65B55F0BA37B}" srcOrd="0" destOrd="0" presId="urn:microsoft.com/office/officeart/2005/8/layout/equation2"/>
    <dgm:cxn modelId="{97D4EA41-6AB7-46BD-93BD-B3C317BD7F61}" srcId="{ECCAD410-6E94-449E-A643-B34572B71C4F}" destId="{1E9CCA30-B523-4686-8423-2620A4AB81CD}" srcOrd="0" destOrd="0" parTransId="{D971FC90-3161-49B9-924A-FAAB47EB9C23}" sibTransId="{E1D08E9E-2B12-4149-A576-90D75C7A3F96}"/>
    <dgm:cxn modelId="{4F3469D8-B7EC-4600-B545-DFF0736749CA}" type="presParOf" srcId="{79DF6AFA-BD3C-4748-B801-2F75570E3BD2}" destId="{05B7A6B5-68B6-42C5-999F-07DE0B4560C8}" srcOrd="0" destOrd="0" presId="urn:microsoft.com/office/officeart/2005/8/layout/equation2"/>
    <dgm:cxn modelId="{CCF68751-3B55-44B7-A8C9-027D0FF64CFD}" type="presParOf" srcId="{05B7A6B5-68B6-42C5-999F-07DE0B4560C8}" destId="{505DAEFD-9631-4166-A3C8-1095CC2BDEB8}" srcOrd="0" destOrd="0" presId="urn:microsoft.com/office/officeart/2005/8/layout/equation2"/>
    <dgm:cxn modelId="{4F921CCB-3472-4EEA-B4AB-E7FA3CB5B673}" type="presParOf" srcId="{05B7A6B5-68B6-42C5-999F-07DE0B4560C8}" destId="{51CD13EB-6887-443B-A434-59E95D4A5427}" srcOrd="1" destOrd="0" presId="urn:microsoft.com/office/officeart/2005/8/layout/equation2"/>
    <dgm:cxn modelId="{BDBBD108-89B5-4D51-AF04-B468675A79CF}" type="presParOf" srcId="{05B7A6B5-68B6-42C5-999F-07DE0B4560C8}" destId="{09D60C1B-10DB-4E85-B827-65B55F0BA37B}" srcOrd="2" destOrd="0" presId="urn:microsoft.com/office/officeart/2005/8/layout/equation2"/>
    <dgm:cxn modelId="{F6C6E943-B8B1-4705-8DA6-D998C34B6DDF}" type="presParOf" srcId="{05B7A6B5-68B6-42C5-999F-07DE0B4560C8}" destId="{2542A2DC-28F1-4658-B127-0C1282D97B61}" srcOrd="3" destOrd="0" presId="urn:microsoft.com/office/officeart/2005/8/layout/equation2"/>
    <dgm:cxn modelId="{416A3567-EBEE-4015-A98F-1876B93DB764}" type="presParOf" srcId="{05B7A6B5-68B6-42C5-999F-07DE0B4560C8}" destId="{F837FA73-CEFB-4EF3-B89A-5E20C7846ED4}" srcOrd="4" destOrd="0" presId="urn:microsoft.com/office/officeart/2005/8/layout/equation2"/>
    <dgm:cxn modelId="{B9EF4421-D9FC-4A49-B27D-F7BEEBF6B3AA}" type="presParOf" srcId="{79DF6AFA-BD3C-4748-B801-2F75570E3BD2}" destId="{E9C07BBF-991C-45FF-A550-7261E243EE01}" srcOrd="1" destOrd="0" presId="urn:microsoft.com/office/officeart/2005/8/layout/equation2"/>
    <dgm:cxn modelId="{974FEC2B-C3E2-4EBA-B011-6825260F6FBC}" type="presParOf" srcId="{E9C07BBF-991C-45FF-A550-7261E243EE01}" destId="{6128503E-30C1-4C49-A085-F48AA753139F}" srcOrd="0" destOrd="0" presId="urn:microsoft.com/office/officeart/2005/8/layout/equation2"/>
    <dgm:cxn modelId="{7F47EDF1-77B8-4ED4-B16B-B3394D4CCF62}" type="presParOf" srcId="{79DF6AFA-BD3C-4748-B801-2F75570E3BD2}" destId="{31602C6A-C072-4277-AE50-9B9D6226C39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13AAFE2-4681-44FC-9023-08B748DF0E75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C2E8E05-C5E1-41CF-B5BB-316612A4BBA5}">
      <dgm:prSet/>
      <dgm:spPr/>
      <dgm:t>
        <a:bodyPr/>
        <a:lstStyle/>
        <a:p>
          <a:pPr rtl="0"/>
          <a:r>
            <a:rPr lang="uk-UA" b="1" dirty="0" smtClean="0"/>
            <a:t>Свобода мислилась як єдина і неподільна свобода, як підстава непорушності прав шляхти</a:t>
          </a:r>
          <a:endParaRPr lang="uk-UA" b="1" dirty="0"/>
        </a:p>
      </dgm:t>
    </dgm:pt>
    <dgm:pt modelId="{CA5873B1-F957-482B-BA43-26EF82CF7E82}" type="parTrans" cxnId="{AC9AA299-FA28-4EEE-B794-F5FF6B946C35}">
      <dgm:prSet/>
      <dgm:spPr/>
      <dgm:t>
        <a:bodyPr/>
        <a:lstStyle/>
        <a:p>
          <a:endParaRPr lang="uk-UA"/>
        </a:p>
      </dgm:t>
    </dgm:pt>
    <dgm:pt modelId="{08599C4E-9C73-42B1-A74A-6958CC25210C}" type="sibTrans" cxnId="{AC9AA299-FA28-4EEE-B794-F5FF6B946C35}">
      <dgm:prSet/>
      <dgm:spPr/>
      <dgm:t>
        <a:bodyPr/>
        <a:lstStyle/>
        <a:p>
          <a:endParaRPr lang="uk-UA"/>
        </a:p>
      </dgm:t>
    </dgm:pt>
    <dgm:pt modelId="{40C0542E-4B04-4DE0-B214-2E720543170D}">
      <dgm:prSet/>
      <dgm:spPr/>
      <dgm:t>
        <a:bodyPr/>
        <a:lstStyle/>
        <a:p>
          <a:pPr rtl="0"/>
          <a:r>
            <a:rPr lang="uk-UA" b="1" dirty="0" smtClean="0"/>
            <a:t>як очевидні станові привілеї шляхти. </a:t>
          </a:r>
          <a:endParaRPr lang="uk-UA" b="1" dirty="0"/>
        </a:p>
      </dgm:t>
    </dgm:pt>
    <dgm:pt modelId="{1C891BCE-7DC5-4A3B-BDE8-000281B9BBC8}" type="parTrans" cxnId="{E161AC40-2C1F-45B8-ACAC-F9CC3931EAAE}">
      <dgm:prSet/>
      <dgm:spPr/>
      <dgm:t>
        <a:bodyPr/>
        <a:lstStyle/>
        <a:p>
          <a:endParaRPr lang="uk-UA"/>
        </a:p>
      </dgm:t>
    </dgm:pt>
    <dgm:pt modelId="{033C9649-9D16-4FE7-BB8C-FAA8FD7943C0}" type="sibTrans" cxnId="{E161AC40-2C1F-45B8-ACAC-F9CC3931EAAE}">
      <dgm:prSet/>
      <dgm:spPr/>
      <dgm:t>
        <a:bodyPr/>
        <a:lstStyle/>
        <a:p>
          <a:endParaRPr lang="uk-UA"/>
        </a:p>
      </dgm:t>
    </dgm:pt>
    <dgm:pt modelId="{778D2240-F3D8-48F6-9DAA-2FF53DE40E31}" type="pres">
      <dgm:prSet presAssocID="{E13AAFE2-4681-44FC-9023-08B748DF0E75}" presName="diagram" presStyleCnt="0">
        <dgm:presLayoutVars>
          <dgm:dir/>
          <dgm:resizeHandles val="exact"/>
        </dgm:presLayoutVars>
      </dgm:prSet>
      <dgm:spPr/>
    </dgm:pt>
    <dgm:pt modelId="{2441AF57-FEB4-4DD4-8E2C-E9D77B185B5D}" type="pres">
      <dgm:prSet presAssocID="{6C2E8E05-C5E1-41CF-B5BB-316612A4BBA5}" presName="arrow" presStyleLbl="node1" presStyleIdx="0" presStyleCnt="2" custScaleX="118271" custScaleY="100718" custRadScaleRad="64349" custRadScaleInc="76">
        <dgm:presLayoutVars>
          <dgm:bulletEnabled val="1"/>
        </dgm:presLayoutVars>
      </dgm:prSet>
      <dgm:spPr/>
    </dgm:pt>
    <dgm:pt modelId="{7698B580-075E-4862-ACA2-44F8E6894931}" type="pres">
      <dgm:prSet presAssocID="{40C0542E-4B04-4DE0-B214-2E720543170D}" presName="arrow" presStyleLbl="node1" presStyleIdx="1" presStyleCnt="2" custScaleX="118160" custScaleY="100718" custRadScaleRad="72890" custRadScaleInc="-67">
        <dgm:presLayoutVars>
          <dgm:bulletEnabled val="1"/>
        </dgm:presLayoutVars>
      </dgm:prSet>
      <dgm:spPr/>
    </dgm:pt>
  </dgm:ptLst>
  <dgm:cxnLst>
    <dgm:cxn modelId="{AC9AA299-FA28-4EEE-B794-F5FF6B946C35}" srcId="{E13AAFE2-4681-44FC-9023-08B748DF0E75}" destId="{6C2E8E05-C5E1-41CF-B5BB-316612A4BBA5}" srcOrd="0" destOrd="0" parTransId="{CA5873B1-F957-482B-BA43-26EF82CF7E82}" sibTransId="{08599C4E-9C73-42B1-A74A-6958CC25210C}"/>
    <dgm:cxn modelId="{AA7103D1-621C-4A6E-829F-578A96291B88}" type="presOf" srcId="{6C2E8E05-C5E1-41CF-B5BB-316612A4BBA5}" destId="{2441AF57-FEB4-4DD4-8E2C-E9D77B185B5D}" srcOrd="0" destOrd="0" presId="urn:microsoft.com/office/officeart/2005/8/layout/arrow5"/>
    <dgm:cxn modelId="{23723858-8A9C-440A-9E79-8A17D94D9B57}" type="presOf" srcId="{E13AAFE2-4681-44FC-9023-08B748DF0E75}" destId="{778D2240-F3D8-48F6-9DAA-2FF53DE40E31}" srcOrd="0" destOrd="0" presId="urn:microsoft.com/office/officeart/2005/8/layout/arrow5"/>
    <dgm:cxn modelId="{E161AC40-2C1F-45B8-ACAC-F9CC3931EAAE}" srcId="{E13AAFE2-4681-44FC-9023-08B748DF0E75}" destId="{40C0542E-4B04-4DE0-B214-2E720543170D}" srcOrd="1" destOrd="0" parTransId="{1C891BCE-7DC5-4A3B-BDE8-000281B9BBC8}" sibTransId="{033C9649-9D16-4FE7-BB8C-FAA8FD7943C0}"/>
    <dgm:cxn modelId="{C0D2709C-9DAF-4826-8E91-393452B0576B}" type="presOf" srcId="{40C0542E-4B04-4DE0-B214-2E720543170D}" destId="{7698B580-075E-4862-ACA2-44F8E6894931}" srcOrd="0" destOrd="0" presId="urn:microsoft.com/office/officeart/2005/8/layout/arrow5"/>
    <dgm:cxn modelId="{8A3F8DC0-80CE-4202-A8AB-B28B04EF902A}" type="presParOf" srcId="{778D2240-F3D8-48F6-9DAA-2FF53DE40E31}" destId="{2441AF57-FEB4-4DD4-8E2C-E9D77B185B5D}" srcOrd="0" destOrd="0" presId="urn:microsoft.com/office/officeart/2005/8/layout/arrow5"/>
    <dgm:cxn modelId="{E3026CE8-E5C2-47C0-B747-FE39F405C5B4}" type="presParOf" srcId="{778D2240-F3D8-48F6-9DAA-2FF53DE40E31}" destId="{7698B580-075E-4862-ACA2-44F8E6894931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7F4B925-18DB-481A-8069-ECFE1F5A6EF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76B07BC-C2BB-4E58-BF04-3E248B1ACB7F}">
      <dgm:prSet phldrT="[Текст]"/>
      <dgm:spPr/>
      <dgm:t>
        <a:bodyPr/>
        <a:lstStyle/>
        <a:p>
          <a:r>
            <a:rPr lang="uk-UA" dirty="0" smtClean="0"/>
            <a:t>Позитивна свобода</a:t>
          </a:r>
          <a:endParaRPr lang="uk-UA" dirty="0"/>
        </a:p>
      </dgm:t>
    </dgm:pt>
    <dgm:pt modelId="{D24AB25D-8DCF-4C4F-836D-7C100BE81D9C}" type="parTrans" cxnId="{3BA4D63E-4845-437A-B3CA-EE1018AD0995}">
      <dgm:prSet/>
      <dgm:spPr/>
      <dgm:t>
        <a:bodyPr/>
        <a:lstStyle/>
        <a:p>
          <a:endParaRPr lang="uk-UA"/>
        </a:p>
      </dgm:t>
    </dgm:pt>
    <dgm:pt modelId="{27FA5367-4D19-4479-9F67-1BAEEA065B19}" type="sibTrans" cxnId="{3BA4D63E-4845-437A-B3CA-EE1018AD0995}">
      <dgm:prSet/>
      <dgm:spPr/>
      <dgm:t>
        <a:bodyPr/>
        <a:lstStyle/>
        <a:p>
          <a:endParaRPr lang="uk-UA"/>
        </a:p>
      </dgm:t>
    </dgm:pt>
    <dgm:pt modelId="{CD959AA9-CBC8-4D5E-9309-84E8C7850E8D}">
      <dgm:prSet phldrT="[Текст]" custT="1"/>
      <dgm:spPr/>
      <dgm:t>
        <a:bodyPr/>
        <a:lstStyle/>
        <a:p>
          <a:r>
            <a:rPr lang="uk-UA" sz="2000" b="1" dirty="0" smtClean="0"/>
            <a:t>Участь в політичному житті, можливість вирішувати долю держави, співгромадян і самого себе.</a:t>
          </a:r>
          <a:endParaRPr lang="uk-UA" sz="2000" b="1" dirty="0"/>
        </a:p>
      </dgm:t>
    </dgm:pt>
    <dgm:pt modelId="{15ABB8D7-B3A4-44DF-B464-15B980416832}" type="parTrans" cxnId="{970A3ACE-5E01-4F0F-BDCC-3EA5D58136EC}">
      <dgm:prSet/>
      <dgm:spPr/>
      <dgm:t>
        <a:bodyPr/>
        <a:lstStyle/>
        <a:p>
          <a:endParaRPr lang="uk-UA"/>
        </a:p>
      </dgm:t>
    </dgm:pt>
    <dgm:pt modelId="{DF912811-6C40-437F-B55D-E94F0B00F6CA}" type="sibTrans" cxnId="{970A3ACE-5E01-4F0F-BDCC-3EA5D58136EC}">
      <dgm:prSet/>
      <dgm:spPr/>
      <dgm:t>
        <a:bodyPr/>
        <a:lstStyle/>
        <a:p>
          <a:endParaRPr lang="uk-UA"/>
        </a:p>
      </dgm:t>
    </dgm:pt>
    <dgm:pt modelId="{814B185A-0A06-4468-9A0C-A9E622A9F1E9}">
      <dgm:prSet phldrT="[Текст]"/>
      <dgm:spPr/>
      <dgm:t>
        <a:bodyPr/>
        <a:lstStyle/>
        <a:p>
          <a:r>
            <a:rPr lang="uk-UA" dirty="0" smtClean="0"/>
            <a:t>Негативна свобода</a:t>
          </a:r>
          <a:endParaRPr lang="uk-UA" dirty="0"/>
        </a:p>
      </dgm:t>
    </dgm:pt>
    <dgm:pt modelId="{3409652A-F3E4-4911-B92D-8AE15112F4BE}" type="parTrans" cxnId="{CAD13267-6F7A-4CE7-B2BF-B1DFCCEA319F}">
      <dgm:prSet/>
      <dgm:spPr/>
      <dgm:t>
        <a:bodyPr/>
        <a:lstStyle/>
        <a:p>
          <a:endParaRPr lang="uk-UA"/>
        </a:p>
      </dgm:t>
    </dgm:pt>
    <dgm:pt modelId="{FE990C54-6D32-4143-918E-8F99B90906D5}" type="sibTrans" cxnId="{CAD13267-6F7A-4CE7-B2BF-B1DFCCEA319F}">
      <dgm:prSet/>
      <dgm:spPr/>
      <dgm:t>
        <a:bodyPr/>
        <a:lstStyle/>
        <a:p>
          <a:endParaRPr lang="uk-UA"/>
        </a:p>
      </dgm:t>
    </dgm:pt>
    <dgm:pt modelId="{99EFA623-81EF-45CC-A8DC-A14A36E490FB}">
      <dgm:prSet phldrT="[Текст]"/>
      <dgm:spPr/>
      <dgm:t>
        <a:bodyPr/>
        <a:lstStyle/>
        <a:p>
          <a:r>
            <a:rPr lang="uk-UA" b="1" dirty="0" smtClean="0"/>
            <a:t>Приватна свобода від державної влади</a:t>
          </a:r>
          <a:r>
            <a:rPr lang="uk-UA" dirty="0" smtClean="0"/>
            <a:t>.</a:t>
          </a:r>
          <a:endParaRPr lang="uk-UA" dirty="0"/>
        </a:p>
      </dgm:t>
    </dgm:pt>
    <dgm:pt modelId="{0D049A67-D493-4BB2-82B0-3B1D2F11B971}" type="parTrans" cxnId="{A638AECD-5EB1-4ED9-8F3D-CC808C8268A1}">
      <dgm:prSet/>
      <dgm:spPr/>
      <dgm:t>
        <a:bodyPr/>
        <a:lstStyle/>
        <a:p>
          <a:endParaRPr lang="uk-UA"/>
        </a:p>
      </dgm:t>
    </dgm:pt>
    <dgm:pt modelId="{81252749-66D9-4820-90DF-3E0CFA046E56}" type="sibTrans" cxnId="{A638AECD-5EB1-4ED9-8F3D-CC808C8268A1}">
      <dgm:prSet/>
      <dgm:spPr/>
      <dgm:t>
        <a:bodyPr/>
        <a:lstStyle/>
        <a:p>
          <a:endParaRPr lang="uk-UA"/>
        </a:p>
      </dgm:t>
    </dgm:pt>
    <dgm:pt modelId="{40566E7D-B573-4280-B5F1-1FB932866EA3}">
      <dgm:prSet phldrT="[Текст]"/>
      <dgm:spPr/>
      <dgm:t>
        <a:bodyPr/>
        <a:lstStyle/>
        <a:p>
          <a:r>
            <a:rPr lang="uk-UA" b="1" dirty="0" smtClean="0"/>
            <a:t>Права </a:t>
          </a:r>
          <a:r>
            <a:rPr lang="uk-UA" b="1" dirty="0" err="1" smtClean="0"/>
            <a:t>грромадянина</a:t>
          </a:r>
          <a:r>
            <a:rPr lang="uk-UA" b="1" dirty="0" smtClean="0"/>
            <a:t> в широкому розумінні.</a:t>
          </a:r>
          <a:endParaRPr lang="uk-UA" b="1" dirty="0"/>
        </a:p>
      </dgm:t>
    </dgm:pt>
    <dgm:pt modelId="{B7375D9B-1FF4-4B81-9B29-2C33CD612538}" type="parTrans" cxnId="{B972C55D-869C-499A-A363-45ADEA662B95}">
      <dgm:prSet/>
      <dgm:spPr/>
      <dgm:t>
        <a:bodyPr/>
        <a:lstStyle/>
        <a:p>
          <a:endParaRPr lang="uk-UA"/>
        </a:p>
      </dgm:t>
    </dgm:pt>
    <dgm:pt modelId="{DEB8E3D2-B5A8-4C5B-B64A-347507FF0B1A}" type="sibTrans" cxnId="{B972C55D-869C-499A-A363-45ADEA662B95}">
      <dgm:prSet/>
      <dgm:spPr/>
      <dgm:t>
        <a:bodyPr/>
        <a:lstStyle/>
        <a:p>
          <a:endParaRPr lang="uk-UA"/>
        </a:p>
      </dgm:t>
    </dgm:pt>
    <dgm:pt modelId="{6338C22D-1C8F-46AB-91F0-E65D04737DB0}" type="pres">
      <dgm:prSet presAssocID="{D7F4B925-18DB-481A-8069-ECFE1F5A6EF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187EC7-2170-4EED-BDD5-D95814B1853C}" type="pres">
      <dgm:prSet presAssocID="{576B07BC-C2BB-4E58-BF04-3E248B1ACB7F}" presName="root" presStyleCnt="0"/>
      <dgm:spPr/>
    </dgm:pt>
    <dgm:pt modelId="{F9AA3209-9461-4F15-928C-489949B7FB55}" type="pres">
      <dgm:prSet presAssocID="{576B07BC-C2BB-4E58-BF04-3E248B1ACB7F}" presName="rootComposite" presStyleCnt="0"/>
      <dgm:spPr/>
    </dgm:pt>
    <dgm:pt modelId="{3CA7023C-E2EF-4458-A2B9-D0891E13AC17}" type="pres">
      <dgm:prSet presAssocID="{576B07BC-C2BB-4E58-BF04-3E248B1ACB7F}" presName="rootText" presStyleLbl="node1" presStyleIdx="0" presStyleCnt="2"/>
      <dgm:spPr/>
    </dgm:pt>
    <dgm:pt modelId="{451D383B-1A33-462E-8510-E2C3BC6F4AB1}" type="pres">
      <dgm:prSet presAssocID="{576B07BC-C2BB-4E58-BF04-3E248B1ACB7F}" presName="rootConnector" presStyleLbl="node1" presStyleIdx="0" presStyleCnt="2"/>
      <dgm:spPr/>
    </dgm:pt>
    <dgm:pt modelId="{69E0AB0F-AB6D-4A4B-9DC7-B2CE7BFA2291}" type="pres">
      <dgm:prSet presAssocID="{576B07BC-C2BB-4E58-BF04-3E248B1ACB7F}" presName="childShape" presStyleCnt="0"/>
      <dgm:spPr/>
    </dgm:pt>
    <dgm:pt modelId="{BAED8CE4-8613-4ADE-B208-4046E16B46AC}" type="pres">
      <dgm:prSet presAssocID="{15ABB8D7-B3A4-44DF-B464-15B980416832}" presName="Name13" presStyleLbl="parChTrans1D2" presStyleIdx="0" presStyleCnt="3"/>
      <dgm:spPr/>
    </dgm:pt>
    <dgm:pt modelId="{5641AA4A-5ADC-4AA0-B54F-9D8C4C015036}" type="pres">
      <dgm:prSet presAssocID="{CD959AA9-CBC8-4D5E-9309-84E8C7850E8D}" presName="childText" presStyleLbl="bgAcc1" presStyleIdx="0" presStyleCnt="3" custScaleX="125752" custScaleY="20001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EFEF97-959D-4EBE-A9E6-BA94AE4438B4}" type="pres">
      <dgm:prSet presAssocID="{814B185A-0A06-4468-9A0C-A9E622A9F1E9}" presName="root" presStyleCnt="0"/>
      <dgm:spPr/>
    </dgm:pt>
    <dgm:pt modelId="{E4227E20-F5E3-4782-880A-21564D74EB98}" type="pres">
      <dgm:prSet presAssocID="{814B185A-0A06-4468-9A0C-A9E622A9F1E9}" presName="rootComposite" presStyleCnt="0"/>
      <dgm:spPr/>
    </dgm:pt>
    <dgm:pt modelId="{37F3CC57-C768-4A70-BF95-969D266AC648}" type="pres">
      <dgm:prSet presAssocID="{814B185A-0A06-4468-9A0C-A9E622A9F1E9}" presName="rootText" presStyleLbl="node1" presStyleIdx="1" presStyleCnt="2"/>
      <dgm:spPr/>
    </dgm:pt>
    <dgm:pt modelId="{38AC1823-C91A-4577-8F5D-5C64CEF900C0}" type="pres">
      <dgm:prSet presAssocID="{814B185A-0A06-4468-9A0C-A9E622A9F1E9}" presName="rootConnector" presStyleLbl="node1" presStyleIdx="1" presStyleCnt="2"/>
      <dgm:spPr/>
    </dgm:pt>
    <dgm:pt modelId="{F6EB7F74-B9DF-4236-AACC-3D397D4E8DA0}" type="pres">
      <dgm:prSet presAssocID="{814B185A-0A06-4468-9A0C-A9E622A9F1E9}" presName="childShape" presStyleCnt="0"/>
      <dgm:spPr/>
    </dgm:pt>
    <dgm:pt modelId="{75E2414A-080F-491B-A5BE-03FF1311BD5E}" type="pres">
      <dgm:prSet presAssocID="{0D049A67-D493-4BB2-82B0-3B1D2F11B971}" presName="Name13" presStyleLbl="parChTrans1D2" presStyleIdx="1" presStyleCnt="3"/>
      <dgm:spPr/>
    </dgm:pt>
    <dgm:pt modelId="{210F3E3D-94A6-4F41-9EB1-85090C863A72}" type="pres">
      <dgm:prSet presAssocID="{99EFA623-81EF-45CC-A8DC-A14A36E490FB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C3B52A5-D256-4913-85DE-8AFC4501BDB7}" type="pres">
      <dgm:prSet presAssocID="{B7375D9B-1FF4-4B81-9B29-2C33CD612538}" presName="Name13" presStyleLbl="parChTrans1D2" presStyleIdx="2" presStyleCnt="3"/>
      <dgm:spPr/>
    </dgm:pt>
    <dgm:pt modelId="{88862059-8305-4C06-B351-6C3B7B203CD4}" type="pres">
      <dgm:prSet presAssocID="{40566E7D-B573-4280-B5F1-1FB932866EA3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ED121478-47D2-4BDB-9643-537B2A8EAA04}" type="presOf" srcId="{15ABB8D7-B3A4-44DF-B464-15B980416832}" destId="{BAED8CE4-8613-4ADE-B208-4046E16B46AC}" srcOrd="0" destOrd="0" presId="urn:microsoft.com/office/officeart/2005/8/layout/hierarchy3"/>
    <dgm:cxn modelId="{CAD13267-6F7A-4CE7-B2BF-B1DFCCEA319F}" srcId="{D7F4B925-18DB-481A-8069-ECFE1F5A6EF7}" destId="{814B185A-0A06-4468-9A0C-A9E622A9F1E9}" srcOrd="1" destOrd="0" parTransId="{3409652A-F3E4-4911-B92D-8AE15112F4BE}" sibTransId="{FE990C54-6D32-4143-918E-8F99B90906D5}"/>
    <dgm:cxn modelId="{4E16C9AD-96FB-4952-9698-82608ED32FFB}" type="presOf" srcId="{99EFA623-81EF-45CC-A8DC-A14A36E490FB}" destId="{210F3E3D-94A6-4F41-9EB1-85090C863A72}" srcOrd="0" destOrd="0" presId="urn:microsoft.com/office/officeart/2005/8/layout/hierarchy3"/>
    <dgm:cxn modelId="{B898B63D-B40C-40F6-88E5-FB059E4C4D96}" type="presOf" srcId="{40566E7D-B573-4280-B5F1-1FB932866EA3}" destId="{88862059-8305-4C06-B351-6C3B7B203CD4}" srcOrd="0" destOrd="0" presId="urn:microsoft.com/office/officeart/2005/8/layout/hierarchy3"/>
    <dgm:cxn modelId="{AD3971B2-0BFC-4D8A-BA70-1C8D48EE6C97}" type="presOf" srcId="{0D049A67-D493-4BB2-82B0-3B1D2F11B971}" destId="{75E2414A-080F-491B-A5BE-03FF1311BD5E}" srcOrd="0" destOrd="0" presId="urn:microsoft.com/office/officeart/2005/8/layout/hierarchy3"/>
    <dgm:cxn modelId="{FC5E3EEA-AC6F-47F4-A186-CC2B9CA301F0}" type="presOf" srcId="{576B07BC-C2BB-4E58-BF04-3E248B1ACB7F}" destId="{451D383B-1A33-462E-8510-E2C3BC6F4AB1}" srcOrd="1" destOrd="0" presId="urn:microsoft.com/office/officeart/2005/8/layout/hierarchy3"/>
    <dgm:cxn modelId="{37DB128E-EC91-474B-9C2F-F8E3F2395AF1}" type="presOf" srcId="{576B07BC-C2BB-4E58-BF04-3E248B1ACB7F}" destId="{3CA7023C-E2EF-4458-A2B9-D0891E13AC17}" srcOrd="0" destOrd="0" presId="urn:microsoft.com/office/officeart/2005/8/layout/hierarchy3"/>
    <dgm:cxn modelId="{970A3ACE-5E01-4F0F-BDCC-3EA5D58136EC}" srcId="{576B07BC-C2BB-4E58-BF04-3E248B1ACB7F}" destId="{CD959AA9-CBC8-4D5E-9309-84E8C7850E8D}" srcOrd="0" destOrd="0" parTransId="{15ABB8D7-B3A4-44DF-B464-15B980416832}" sibTransId="{DF912811-6C40-437F-B55D-E94F0B00F6CA}"/>
    <dgm:cxn modelId="{B972C55D-869C-499A-A363-45ADEA662B95}" srcId="{814B185A-0A06-4468-9A0C-A9E622A9F1E9}" destId="{40566E7D-B573-4280-B5F1-1FB932866EA3}" srcOrd="1" destOrd="0" parTransId="{B7375D9B-1FF4-4B81-9B29-2C33CD612538}" sibTransId="{DEB8E3D2-B5A8-4C5B-B64A-347507FF0B1A}"/>
    <dgm:cxn modelId="{AB508721-F412-4CC2-9D96-0169F32372A4}" type="presOf" srcId="{814B185A-0A06-4468-9A0C-A9E622A9F1E9}" destId="{37F3CC57-C768-4A70-BF95-969D266AC648}" srcOrd="0" destOrd="0" presId="urn:microsoft.com/office/officeart/2005/8/layout/hierarchy3"/>
    <dgm:cxn modelId="{EBC487A2-1088-42B1-B120-E7F83259D294}" type="presOf" srcId="{B7375D9B-1FF4-4B81-9B29-2C33CD612538}" destId="{5C3B52A5-D256-4913-85DE-8AFC4501BDB7}" srcOrd="0" destOrd="0" presId="urn:microsoft.com/office/officeart/2005/8/layout/hierarchy3"/>
    <dgm:cxn modelId="{3BA4D63E-4845-437A-B3CA-EE1018AD0995}" srcId="{D7F4B925-18DB-481A-8069-ECFE1F5A6EF7}" destId="{576B07BC-C2BB-4E58-BF04-3E248B1ACB7F}" srcOrd="0" destOrd="0" parTransId="{D24AB25D-8DCF-4C4F-836D-7C100BE81D9C}" sibTransId="{27FA5367-4D19-4479-9F67-1BAEEA065B19}"/>
    <dgm:cxn modelId="{8A1D057B-3CF7-41CF-A5AA-2E56A5D5B081}" type="presOf" srcId="{CD959AA9-CBC8-4D5E-9309-84E8C7850E8D}" destId="{5641AA4A-5ADC-4AA0-B54F-9D8C4C015036}" srcOrd="0" destOrd="0" presId="urn:microsoft.com/office/officeart/2005/8/layout/hierarchy3"/>
    <dgm:cxn modelId="{A638AECD-5EB1-4ED9-8F3D-CC808C8268A1}" srcId="{814B185A-0A06-4468-9A0C-A9E622A9F1E9}" destId="{99EFA623-81EF-45CC-A8DC-A14A36E490FB}" srcOrd="0" destOrd="0" parTransId="{0D049A67-D493-4BB2-82B0-3B1D2F11B971}" sibTransId="{81252749-66D9-4820-90DF-3E0CFA046E56}"/>
    <dgm:cxn modelId="{D258F288-7A68-4AAC-8199-4545AA77E1C0}" type="presOf" srcId="{D7F4B925-18DB-481A-8069-ECFE1F5A6EF7}" destId="{6338C22D-1C8F-46AB-91F0-E65D04737DB0}" srcOrd="0" destOrd="0" presId="urn:microsoft.com/office/officeart/2005/8/layout/hierarchy3"/>
    <dgm:cxn modelId="{48F7088E-0932-41DF-9A5C-B2E948422E5A}" type="presOf" srcId="{814B185A-0A06-4468-9A0C-A9E622A9F1E9}" destId="{38AC1823-C91A-4577-8F5D-5C64CEF900C0}" srcOrd="1" destOrd="0" presId="urn:microsoft.com/office/officeart/2005/8/layout/hierarchy3"/>
    <dgm:cxn modelId="{8B45FA00-7E2B-4F50-AAAD-17475D4B6146}" type="presParOf" srcId="{6338C22D-1C8F-46AB-91F0-E65D04737DB0}" destId="{3B187EC7-2170-4EED-BDD5-D95814B1853C}" srcOrd="0" destOrd="0" presId="urn:microsoft.com/office/officeart/2005/8/layout/hierarchy3"/>
    <dgm:cxn modelId="{A3FD03EF-28F9-4BB0-BB58-DE5C88FDA147}" type="presParOf" srcId="{3B187EC7-2170-4EED-BDD5-D95814B1853C}" destId="{F9AA3209-9461-4F15-928C-489949B7FB55}" srcOrd="0" destOrd="0" presId="urn:microsoft.com/office/officeart/2005/8/layout/hierarchy3"/>
    <dgm:cxn modelId="{00D618F4-79FB-4A10-8B4F-64EFF3CBC1DD}" type="presParOf" srcId="{F9AA3209-9461-4F15-928C-489949B7FB55}" destId="{3CA7023C-E2EF-4458-A2B9-D0891E13AC17}" srcOrd="0" destOrd="0" presId="urn:microsoft.com/office/officeart/2005/8/layout/hierarchy3"/>
    <dgm:cxn modelId="{A298A8CC-778C-41C6-B596-F510FBEC3343}" type="presParOf" srcId="{F9AA3209-9461-4F15-928C-489949B7FB55}" destId="{451D383B-1A33-462E-8510-E2C3BC6F4AB1}" srcOrd="1" destOrd="0" presId="urn:microsoft.com/office/officeart/2005/8/layout/hierarchy3"/>
    <dgm:cxn modelId="{11F34DB2-A1AF-4CA4-914F-BF001D7240DC}" type="presParOf" srcId="{3B187EC7-2170-4EED-BDD5-D95814B1853C}" destId="{69E0AB0F-AB6D-4A4B-9DC7-B2CE7BFA2291}" srcOrd="1" destOrd="0" presId="urn:microsoft.com/office/officeart/2005/8/layout/hierarchy3"/>
    <dgm:cxn modelId="{C3DAC83D-5943-4462-8EF8-D68B53DC40A7}" type="presParOf" srcId="{69E0AB0F-AB6D-4A4B-9DC7-B2CE7BFA2291}" destId="{BAED8CE4-8613-4ADE-B208-4046E16B46AC}" srcOrd="0" destOrd="0" presId="urn:microsoft.com/office/officeart/2005/8/layout/hierarchy3"/>
    <dgm:cxn modelId="{768CB422-69A1-4C83-8C06-1F3DAF482A20}" type="presParOf" srcId="{69E0AB0F-AB6D-4A4B-9DC7-B2CE7BFA2291}" destId="{5641AA4A-5ADC-4AA0-B54F-9D8C4C015036}" srcOrd="1" destOrd="0" presId="urn:microsoft.com/office/officeart/2005/8/layout/hierarchy3"/>
    <dgm:cxn modelId="{C93610A3-9755-4F0D-AE2E-E4EAFF8A1099}" type="presParOf" srcId="{6338C22D-1C8F-46AB-91F0-E65D04737DB0}" destId="{B8EFEF97-959D-4EBE-A9E6-BA94AE4438B4}" srcOrd="1" destOrd="0" presId="urn:microsoft.com/office/officeart/2005/8/layout/hierarchy3"/>
    <dgm:cxn modelId="{7FF08195-4776-420A-8EC0-C318447B3E94}" type="presParOf" srcId="{B8EFEF97-959D-4EBE-A9E6-BA94AE4438B4}" destId="{E4227E20-F5E3-4782-880A-21564D74EB98}" srcOrd="0" destOrd="0" presId="urn:microsoft.com/office/officeart/2005/8/layout/hierarchy3"/>
    <dgm:cxn modelId="{8BE9DB52-8511-4EC5-844E-849D9FB89F3C}" type="presParOf" srcId="{E4227E20-F5E3-4782-880A-21564D74EB98}" destId="{37F3CC57-C768-4A70-BF95-969D266AC648}" srcOrd="0" destOrd="0" presId="urn:microsoft.com/office/officeart/2005/8/layout/hierarchy3"/>
    <dgm:cxn modelId="{941E9945-13E4-415E-BF02-B4E000D94767}" type="presParOf" srcId="{E4227E20-F5E3-4782-880A-21564D74EB98}" destId="{38AC1823-C91A-4577-8F5D-5C64CEF900C0}" srcOrd="1" destOrd="0" presId="urn:microsoft.com/office/officeart/2005/8/layout/hierarchy3"/>
    <dgm:cxn modelId="{60FE5413-04B2-4E34-BB8E-8F0326DAC0E9}" type="presParOf" srcId="{B8EFEF97-959D-4EBE-A9E6-BA94AE4438B4}" destId="{F6EB7F74-B9DF-4236-AACC-3D397D4E8DA0}" srcOrd="1" destOrd="0" presId="urn:microsoft.com/office/officeart/2005/8/layout/hierarchy3"/>
    <dgm:cxn modelId="{B7DF95BB-B4E6-4C8E-A475-2089E04E5BB2}" type="presParOf" srcId="{F6EB7F74-B9DF-4236-AACC-3D397D4E8DA0}" destId="{75E2414A-080F-491B-A5BE-03FF1311BD5E}" srcOrd="0" destOrd="0" presId="urn:microsoft.com/office/officeart/2005/8/layout/hierarchy3"/>
    <dgm:cxn modelId="{A261760A-7D8D-4B36-8404-2F73721433CE}" type="presParOf" srcId="{F6EB7F74-B9DF-4236-AACC-3D397D4E8DA0}" destId="{210F3E3D-94A6-4F41-9EB1-85090C863A72}" srcOrd="1" destOrd="0" presId="urn:microsoft.com/office/officeart/2005/8/layout/hierarchy3"/>
    <dgm:cxn modelId="{C9EE09E0-6B0C-4156-AC75-CCAB3A23B5F5}" type="presParOf" srcId="{F6EB7F74-B9DF-4236-AACC-3D397D4E8DA0}" destId="{5C3B52A5-D256-4913-85DE-8AFC4501BDB7}" srcOrd="2" destOrd="0" presId="urn:microsoft.com/office/officeart/2005/8/layout/hierarchy3"/>
    <dgm:cxn modelId="{18E97ADB-8404-4DC4-86FD-96172EFEE75C}" type="presParOf" srcId="{F6EB7F74-B9DF-4236-AACC-3D397D4E8DA0}" destId="{88862059-8305-4C06-B351-6C3B7B203CD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123E1B-EDDE-49A6-8CAD-4763F53CFE26}">
      <dsp:nvSpPr>
        <dsp:cNvPr id="0" name=""/>
        <dsp:cNvSpPr/>
      </dsp:nvSpPr>
      <dsp:spPr>
        <a:xfrm>
          <a:off x="720104" y="0"/>
          <a:ext cx="7467229" cy="5328591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597754-AA68-4E88-B60D-142E5ECBA9AF}">
      <dsp:nvSpPr>
        <dsp:cNvPr id="0" name=""/>
        <dsp:cNvSpPr/>
      </dsp:nvSpPr>
      <dsp:spPr>
        <a:xfrm>
          <a:off x="0" y="1105480"/>
          <a:ext cx="1347605" cy="31429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1400" kern="1200" dirty="0" smtClean="0">
              <a:latin typeface="Arial" pitchFamily="34" charset="0"/>
              <a:cs typeface="Arial" pitchFamily="34" charset="0"/>
            </a:rPr>
            <a:t>З поняттям Речі Посполитої тісно пов'язували окреслення </a:t>
          </a:r>
          <a:r>
            <a:rPr lang="uk-UA" sz="1400" b="1" kern="1200" dirty="0" err="1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“спільне</a:t>
          </a:r>
          <a:r>
            <a:rPr lang="uk-UA" sz="1400" b="1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b="1" kern="1200" dirty="0" err="1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добро”</a:t>
          </a:r>
          <a:r>
            <a:rPr lang="uk-UA" sz="1400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bonnum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 commune)</a:t>
          </a:r>
          <a:r>
            <a:rPr lang="uk-UA" sz="1400" kern="1200" dirty="0" smtClean="0">
              <a:latin typeface="Arial" pitchFamily="34" charset="0"/>
              <a:cs typeface="Arial" pitchFamily="34" charset="0"/>
            </a:rPr>
            <a:t> і </a:t>
          </a:r>
          <a:r>
            <a:rPr lang="uk-UA" sz="1400" b="1" kern="1200" dirty="0" err="1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“право</a:t>
          </a:r>
          <a:r>
            <a:rPr lang="uk-UA" sz="1400" b="1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uk-UA" sz="1400" b="1" kern="1200" dirty="0" err="1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посполите”</a:t>
          </a:r>
          <a:r>
            <a:rPr lang="uk-UA" sz="1400" kern="1200" dirty="0" smtClean="0">
              <a:latin typeface="Arial" pitchFamily="34" charset="0"/>
              <a:cs typeface="Arial" pitchFamily="34" charset="0"/>
            </a:rPr>
            <a:t> (</a:t>
          </a:r>
          <a:r>
            <a:rPr lang="en-US" sz="1400" kern="1200" dirty="0" err="1" smtClean="0">
              <a:latin typeface="Arial" pitchFamily="34" charset="0"/>
              <a:cs typeface="Arial" pitchFamily="34" charset="0"/>
            </a:rPr>
            <a:t>ius</a:t>
          </a:r>
          <a:r>
            <a:rPr lang="en-US" sz="1400" kern="1200" dirty="0" smtClean="0">
              <a:latin typeface="Arial" pitchFamily="34" charset="0"/>
              <a:cs typeface="Arial" pitchFamily="34" charset="0"/>
            </a:rPr>
            <a:t> commune</a:t>
          </a:r>
          <a:r>
            <a:rPr lang="uk-UA" sz="1400" kern="1200" dirty="0" smtClean="0">
              <a:latin typeface="Arial" pitchFamily="34" charset="0"/>
              <a:cs typeface="Arial" pitchFamily="34" charset="0"/>
            </a:rPr>
            <a:t>)</a:t>
          </a:r>
          <a:r>
            <a:rPr lang="uk-UA" sz="1600" kern="1200" dirty="0" smtClean="0">
              <a:latin typeface="Arial" pitchFamily="34" charset="0"/>
              <a:cs typeface="Arial" pitchFamily="34" charset="0"/>
            </a:rPr>
            <a:t>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1400" kern="1200" dirty="0"/>
        </a:p>
      </dsp:txBody>
      <dsp:txXfrm>
        <a:off x="0" y="1105480"/>
        <a:ext cx="1347605" cy="3142995"/>
      </dsp:txXfrm>
    </dsp:sp>
    <dsp:sp modelId="{A74E2D73-0186-4B73-BA9A-2DC09698FE54}">
      <dsp:nvSpPr>
        <dsp:cNvPr id="0" name=""/>
        <dsp:cNvSpPr/>
      </dsp:nvSpPr>
      <dsp:spPr>
        <a:xfrm>
          <a:off x="1444235" y="1080116"/>
          <a:ext cx="1881807" cy="31683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Спільне добро </a:t>
          </a:r>
          <a:r>
            <a:rPr lang="uk-UA" sz="1800" kern="1200" dirty="0" smtClean="0">
              <a:latin typeface="Arial" pitchFamily="34" charset="0"/>
              <a:cs typeface="Arial" pitchFamily="34" charset="0"/>
            </a:rPr>
            <a:t>ототожнювалося з добром суспільства і держави, воно становило найвище право</a:t>
          </a:r>
          <a:endParaRPr lang="en-US" sz="1800" kern="1200" dirty="0" smtClean="0">
            <a:latin typeface="Arial" pitchFamily="34" charset="0"/>
            <a:cs typeface="Arial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kern="1200" dirty="0" smtClean="0">
              <a:latin typeface="Arial" pitchFamily="34" charset="0"/>
              <a:cs typeface="Arial" pitchFamily="34" charset="0"/>
            </a:rPr>
            <a:t>(Wisner H. </a:t>
          </a:r>
          <a:r>
            <a:rPr lang="en-US" sz="1050" kern="1200" dirty="0" err="1" smtClean="0">
              <a:latin typeface="Arial" pitchFamily="34" charset="0"/>
              <a:cs typeface="Arial" pitchFamily="34" charset="0"/>
            </a:rPr>
            <a:t>Najjasniejsza</a:t>
          </a:r>
          <a:r>
            <a:rPr lang="en-US" sz="105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050" kern="1200" dirty="0" err="1" smtClean="0">
              <a:latin typeface="Arial" pitchFamily="34" charset="0"/>
              <a:cs typeface="Arial" pitchFamily="34" charset="0"/>
            </a:rPr>
            <a:t>Rzeczpospolita</a:t>
          </a:r>
          <a:r>
            <a:rPr lang="en-US" sz="1050" kern="1200" dirty="0" smtClean="0">
              <a:latin typeface="Arial" pitchFamily="34" charset="0"/>
              <a:cs typeface="Arial" pitchFamily="34" charset="0"/>
            </a:rPr>
            <a:t>. </a:t>
          </a:r>
          <a:r>
            <a:rPr lang="en-US" sz="1050" kern="1200" dirty="0" err="1" smtClean="0">
              <a:latin typeface="Arial" pitchFamily="34" charset="0"/>
              <a:cs typeface="Arial" pitchFamily="34" charset="0"/>
            </a:rPr>
            <a:t>Skize</a:t>
          </a:r>
          <a:r>
            <a:rPr lang="en-US" sz="1050" kern="1200" dirty="0" smtClean="0">
              <a:latin typeface="Arial" pitchFamily="34" charset="0"/>
              <a:cs typeface="Arial" pitchFamily="34" charset="0"/>
            </a:rPr>
            <a:t> z </a:t>
          </a:r>
          <a:r>
            <a:rPr lang="en-US" sz="1050" kern="1200" dirty="0" err="1" smtClean="0">
              <a:latin typeface="Arial" pitchFamily="34" charset="0"/>
              <a:cs typeface="Arial" pitchFamily="34" charset="0"/>
            </a:rPr>
            <a:t>dziejow</a:t>
          </a:r>
          <a:r>
            <a:rPr lang="en-US" sz="105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050" kern="1200" dirty="0" err="1" smtClean="0">
              <a:latin typeface="Arial" pitchFamily="34" charset="0"/>
              <a:cs typeface="Arial" pitchFamily="34" charset="0"/>
            </a:rPr>
            <a:t>Polski</a:t>
          </a:r>
          <a:r>
            <a:rPr lang="en-US" sz="105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1050" kern="1200" dirty="0" err="1" smtClean="0">
              <a:latin typeface="Arial" pitchFamily="34" charset="0"/>
              <a:cs typeface="Arial" pitchFamily="34" charset="0"/>
            </a:rPr>
            <a:t>szlacheckiej</a:t>
          </a:r>
          <a:r>
            <a:rPr lang="en-US" sz="1050" kern="1200" dirty="0" smtClean="0">
              <a:latin typeface="Arial" pitchFamily="34" charset="0"/>
              <a:cs typeface="Arial" pitchFamily="34" charset="0"/>
            </a:rPr>
            <a:t> XVI – XVII </a:t>
          </a:r>
          <a:r>
            <a:rPr lang="en-US" sz="1050" kern="1200" dirty="0" err="1" smtClean="0">
              <a:latin typeface="Arial" pitchFamily="34" charset="0"/>
              <a:cs typeface="Arial" pitchFamily="34" charset="0"/>
            </a:rPr>
            <a:t>wieku</a:t>
          </a:r>
          <a:r>
            <a:rPr lang="en-US" sz="1050" kern="1200" dirty="0" smtClean="0">
              <a:latin typeface="Arial" pitchFamily="34" charset="0"/>
              <a:cs typeface="Arial" pitchFamily="34" charset="0"/>
            </a:rPr>
            <a:t>. Warszawa, 1978. s.13)</a:t>
          </a:r>
          <a:endParaRPr lang="uk-UA" sz="1050" kern="1200" dirty="0" smtClean="0">
            <a:latin typeface="Arial" pitchFamily="34" charset="0"/>
            <a:cs typeface="Arial" pitchFamily="34" charset="0"/>
          </a:endParaRPr>
        </a:p>
      </dsp:txBody>
      <dsp:txXfrm>
        <a:off x="1444235" y="1080116"/>
        <a:ext cx="1881807" cy="3168359"/>
      </dsp:txXfrm>
    </dsp:sp>
    <dsp:sp modelId="{F14B34B6-7C86-4268-BFD4-ECC3D2625B8E}">
      <dsp:nvSpPr>
        <dsp:cNvPr id="0" name=""/>
        <dsp:cNvSpPr/>
      </dsp:nvSpPr>
      <dsp:spPr>
        <a:xfrm>
          <a:off x="3466196" y="1080126"/>
          <a:ext cx="1954592" cy="3168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800" b="1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Ідеал громадянина</a:t>
          </a:r>
          <a:r>
            <a:rPr lang="uk-UA" sz="1800" kern="1200" dirty="0" smtClean="0">
              <a:latin typeface="Arial" pitchFamily="34" charset="0"/>
              <a:cs typeface="Arial" pitchFamily="34" charset="0"/>
            </a:rPr>
            <a:t>               </a:t>
          </a:r>
        </a:p>
        <a:p>
          <a:pPr marL="0" marR="0" lvl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800" kern="1200" dirty="0" smtClean="0">
              <a:latin typeface="Arial" pitchFamily="34" charset="0"/>
              <a:cs typeface="Arial" pitchFamily="34" charset="0"/>
            </a:rPr>
            <a:t>у суспільній свідомості існувало уявлення про те, якими рисами має володіти громадянин.</a:t>
          </a:r>
          <a:r>
            <a:rPr lang="en-US" sz="1600" kern="1200" dirty="0" smtClean="0">
              <a:latin typeface="Arial" pitchFamily="34" charset="0"/>
              <a:cs typeface="Arial" pitchFamily="34" charset="0"/>
            </a:rPr>
            <a:t> </a:t>
          </a:r>
          <a:endParaRPr lang="uk-UA" sz="1800" kern="1200" dirty="0">
            <a:latin typeface="Arial" pitchFamily="34" charset="0"/>
            <a:cs typeface="Arial" pitchFamily="34" charset="0"/>
          </a:endParaRPr>
        </a:p>
      </dsp:txBody>
      <dsp:txXfrm>
        <a:off x="3466196" y="1080126"/>
        <a:ext cx="1954592" cy="3168338"/>
      </dsp:txXfrm>
    </dsp:sp>
    <dsp:sp modelId="{58B7E833-DE80-4999-A906-D57503A67701}">
      <dsp:nvSpPr>
        <dsp:cNvPr id="0" name=""/>
        <dsp:cNvSpPr/>
      </dsp:nvSpPr>
      <dsp:spPr>
        <a:xfrm>
          <a:off x="5544617" y="1080126"/>
          <a:ext cx="1917285" cy="31683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uk-UA" sz="1400" kern="1200" dirty="0" smtClean="0">
            <a:latin typeface="Arial" pitchFamily="34" charset="0"/>
            <a:cs typeface="Arial" pitchFamily="34" charset="0"/>
          </a:endParaRPr>
        </a:p>
        <a:p>
          <a:pPr marL="0" marR="0" lvl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uk-UA" sz="1400" kern="1200" dirty="0" smtClean="0">
            <a:latin typeface="Arial" pitchFamily="34" charset="0"/>
            <a:cs typeface="Arial" pitchFamily="34" charset="0"/>
          </a:endParaRPr>
        </a:p>
        <a:p>
          <a:pPr marL="0" marR="0" lvl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uk-UA" sz="1400" kern="1200" dirty="0" smtClean="0">
            <a:latin typeface="Arial" pitchFamily="34" charset="0"/>
            <a:cs typeface="Arial" pitchFamily="34" charset="0"/>
          </a:endParaRPr>
        </a:p>
        <a:p>
          <a:pPr marL="0" marR="0" lvl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400" kern="1200" dirty="0" smtClean="0">
              <a:latin typeface="Arial" pitchFamily="34" charset="0"/>
              <a:cs typeface="Arial" pitchFamily="34" charset="0"/>
            </a:rPr>
            <a:t> </a:t>
          </a:r>
          <a:r>
            <a:rPr lang="uk-UA" sz="1400" b="1" kern="1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Найважливіші суспільні ідеали: </a:t>
          </a:r>
        </a:p>
        <a:p>
          <a:pPr marL="0" marR="0" lvl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uk-UA" sz="1400" b="1" kern="1200" dirty="0" smtClean="0">
              <a:latin typeface="Arial" pitchFamily="34" charset="0"/>
              <a:cs typeface="Arial" pitchFamily="34" charset="0"/>
            </a:rPr>
            <a:t>с</a:t>
          </a:r>
          <a:r>
            <a:rPr lang="uk-UA" sz="1400" kern="1200" dirty="0" smtClean="0">
              <a:latin typeface="Arial" pitchFamily="34" charset="0"/>
              <a:cs typeface="Arial" pitchFamily="34" charset="0"/>
            </a:rPr>
            <a:t>успільна активність, участь в публічному житті, реагування на проблеми і потреби держави, готовність до самопожертви задля суспільства і держави</a:t>
          </a:r>
          <a:r>
            <a:rPr lang="uk-UA" sz="1200" kern="1200" dirty="0" smtClean="0">
              <a:latin typeface="Arial" pitchFamily="34" charset="0"/>
              <a:cs typeface="Arial" pitchFamily="34" charset="0"/>
            </a:rPr>
            <a:t>.</a:t>
          </a:r>
        </a:p>
        <a:p>
          <a:pPr lvl="0" algn="ctr">
            <a:spcBef>
              <a:spcPct val="0"/>
            </a:spcBef>
          </a:pPr>
          <a:endParaRPr lang="uk-UA" sz="2000" kern="1200" dirty="0" smtClean="0">
            <a:latin typeface="Arial" pitchFamily="34" charset="0"/>
            <a:cs typeface="Arial" pitchFamily="34" charset="0"/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kern="1200" dirty="0"/>
        </a:p>
      </dsp:txBody>
      <dsp:txXfrm>
        <a:off x="5544617" y="1080126"/>
        <a:ext cx="1917285" cy="3168338"/>
      </dsp:txXfrm>
    </dsp:sp>
    <dsp:sp modelId="{BE8DF6B4-4080-4CD8-A7F2-EE91C44FD98A}">
      <dsp:nvSpPr>
        <dsp:cNvPr id="0" name=""/>
        <dsp:cNvSpPr/>
      </dsp:nvSpPr>
      <dsp:spPr>
        <a:xfrm>
          <a:off x="7648257" y="1080116"/>
          <a:ext cx="1136718" cy="31395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>
              <a:solidFill>
                <a:schemeClr val="tx2">
                  <a:lumMod val="75000"/>
                </a:schemeClr>
              </a:solidFill>
            </a:rPr>
            <a:t>Свобода</a:t>
          </a:r>
          <a:r>
            <a:rPr lang="uk-UA" sz="1600" kern="1200" dirty="0" smtClean="0"/>
            <a:t> як реально існуюча суспільна цінність, гарантована правами Речі Посполитої.</a:t>
          </a:r>
          <a:endParaRPr lang="uk-UA" sz="1600" kern="1200" dirty="0"/>
        </a:p>
      </dsp:txBody>
      <dsp:txXfrm>
        <a:off x="7648257" y="1080116"/>
        <a:ext cx="1136718" cy="31395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5DAEFD-9631-4166-A3C8-1095CC2BDEB8}">
      <dsp:nvSpPr>
        <dsp:cNvPr id="0" name=""/>
        <dsp:cNvSpPr/>
      </dsp:nvSpPr>
      <dsp:spPr>
        <a:xfrm>
          <a:off x="681769" y="232753"/>
          <a:ext cx="2466273" cy="246627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rgbClr val="C00000"/>
              </a:solidFill>
            </a:rPr>
            <a:t>РІЧ ПОСПОЛИТА</a:t>
          </a:r>
          <a:endParaRPr lang="uk-UA" sz="2400" b="1" kern="1200" dirty="0">
            <a:solidFill>
              <a:srgbClr val="C00000"/>
            </a:solidFill>
          </a:endParaRPr>
        </a:p>
      </dsp:txBody>
      <dsp:txXfrm>
        <a:off x="681769" y="232753"/>
        <a:ext cx="2466273" cy="2466273"/>
      </dsp:txXfrm>
    </dsp:sp>
    <dsp:sp modelId="{09D60C1B-10DB-4E85-B827-65B55F0BA37B}">
      <dsp:nvSpPr>
        <dsp:cNvPr id="0" name=""/>
        <dsp:cNvSpPr/>
      </dsp:nvSpPr>
      <dsp:spPr>
        <a:xfrm>
          <a:off x="1107940" y="2718723"/>
          <a:ext cx="1430438" cy="1430438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kern="1200"/>
        </a:p>
      </dsp:txBody>
      <dsp:txXfrm>
        <a:off x="1107940" y="2718723"/>
        <a:ext cx="1430438" cy="1430438"/>
      </dsp:txXfrm>
    </dsp:sp>
    <dsp:sp modelId="{F837FA73-CEFB-4EF3-B89A-5E20C7846ED4}">
      <dsp:nvSpPr>
        <dsp:cNvPr id="0" name=""/>
        <dsp:cNvSpPr/>
      </dsp:nvSpPr>
      <dsp:spPr>
        <a:xfrm>
          <a:off x="610740" y="4139286"/>
          <a:ext cx="2466273" cy="2466273"/>
        </a:xfrm>
        <a:prstGeom prst="ellipse">
          <a:avLst/>
        </a:prstGeom>
        <a:solidFill>
          <a:schemeClr val="accent2">
            <a:hueOff val="-4271743"/>
            <a:satOff val="12481"/>
            <a:lumOff val="-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solidFill>
                <a:srgbClr val="A20000"/>
              </a:solidFill>
            </a:rPr>
            <a:t>СВОБОДА</a:t>
          </a:r>
          <a:endParaRPr lang="uk-UA" sz="2800" b="1" kern="1200" dirty="0">
            <a:solidFill>
              <a:srgbClr val="A20000"/>
            </a:solidFill>
          </a:endParaRPr>
        </a:p>
      </dsp:txBody>
      <dsp:txXfrm>
        <a:off x="610740" y="4139286"/>
        <a:ext cx="2466273" cy="2466273"/>
      </dsp:txXfrm>
    </dsp:sp>
    <dsp:sp modelId="{E9C07BBF-991C-45FF-A550-7261E243EE01}">
      <dsp:nvSpPr>
        <dsp:cNvPr id="0" name=""/>
        <dsp:cNvSpPr/>
      </dsp:nvSpPr>
      <dsp:spPr>
        <a:xfrm rot="7453">
          <a:off x="3349279" y="2964079"/>
          <a:ext cx="426623" cy="9174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900" kern="1200"/>
        </a:p>
      </dsp:txBody>
      <dsp:txXfrm rot="7453">
        <a:off x="3349279" y="2964079"/>
        <a:ext cx="426623" cy="917453"/>
      </dsp:txXfrm>
    </dsp:sp>
    <dsp:sp modelId="{31602C6A-C072-4277-AE50-9B9D6226C395}">
      <dsp:nvSpPr>
        <dsp:cNvPr id="0" name=""/>
        <dsp:cNvSpPr/>
      </dsp:nvSpPr>
      <dsp:spPr>
        <a:xfrm>
          <a:off x="3952985" y="962726"/>
          <a:ext cx="4932547" cy="4932547"/>
        </a:xfrm>
        <a:prstGeom prst="ellipse">
          <a:avLst/>
        </a:prstGeom>
        <a:solidFill>
          <a:schemeClr val="accent2">
            <a:hueOff val="-8543487"/>
            <a:satOff val="24962"/>
            <a:lumOff val="-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kern="1200" dirty="0" err="1" smtClean="0">
              <a:solidFill>
                <a:schemeClr val="tx2">
                  <a:lumMod val="75000"/>
                </a:schemeClr>
              </a:solidFill>
            </a:rPr>
            <a:t>Марцін</a:t>
          </a:r>
          <a:r>
            <a:rPr lang="uk-UA" sz="2200" b="1" kern="1200" dirty="0" smtClean="0">
              <a:solidFill>
                <a:schemeClr val="tx2">
                  <a:lumMod val="75000"/>
                </a:schemeClr>
              </a:solidFill>
            </a:rPr>
            <a:t> </a:t>
          </a:r>
          <a:r>
            <a:rPr lang="uk-UA" sz="2200" b="1" kern="1200" dirty="0" err="1" smtClean="0">
              <a:solidFill>
                <a:schemeClr val="tx2">
                  <a:lumMod val="75000"/>
                </a:schemeClr>
              </a:solidFill>
            </a:rPr>
            <a:t>Круль</a:t>
          </a:r>
          <a:r>
            <a:rPr lang="uk-UA" sz="2200" b="1" kern="1200" dirty="0" smtClean="0">
              <a:solidFill>
                <a:schemeClr val="tx2">
                  <a:lumMod val="75000"/>
                </a:schemeClr>
              </a:solidFill>
            </a:rPr>
            <a:t>, </a:t>
          </a:r>
          <a:r>
            <a:rPr lang="uk-UA" sz="2200" kern="1200" dirty="0" smtClean="0">
              <a:solidFill>
                <a:schemeClr val="tx2">
                  <a:lumMod val="75000"/>
                </a:schemeClr>
              </a:solidFill>
            </a:rPr>
            <a:t>сучасний польський вчений, філософ, історик ідеї, стверджує, що </a:t>
          </a:r>
          <a:r>
            <a:rPr lang="uk-UA" sz="2200" b="1" kern="1200" dirty="0" smtClean="0">
              <a:solidFill>
                <a:schemeClr val="tx2">
                  <a:lumMod val="75000"/>
                </a:schemeClr>
              </a:solidFill>
            </a:rPr>
            <a:t>СПІЛЬНЕ ДОБРО </a:t>
          </a:r>
          <a:r>
            <a:rPr lang="uk-UA" sz="2200" kern="1200" dirty="0" smtClean="0">
              <a:solidFill>
                <a:schemeClr val="tx2">
                  <a:lumMod val="75000"/>
                </a:schemeClr>
              </a:solidFill>
            </a:rPr>
            <a:t>визначає мету громадянського суспільства, а його досягнення можливе лише в демократичній країні, яка </a:t>
          </a:r>
          <a:r>
            <a:rPr lang="uk-UA" sz="2200" kern="1200" dirty="0" err="1" smtClean="0">
              <a:solidFill>
                <a:schemeClr val="tx2">
                  <a:lumMod val="75000"/>
                </a:schemeClr>
              </a:solidFill>
            </a:rPr>
            <a:t>правно</a:t>
          </a:r>
          <a:r>
            <a:rPr lang="uk-UA" sz="2200" kern="1200" dirty="0" smtClean="0">
              <a:solidFill>
                <a:schemeClr val="tx2">
                  <a:lumMod val="75000"/>
                </a:schemeClr>
              </a:solidFill>
            </a:rPr>
            <a:t> забезпечує свободу публічної сфери.</a:t>
          </a:r>
          <a:endParaRPr lang="uk-UA" sz="22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952985" y="962726"/>
        <a:ext cx="4932547" cy="49325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441AF57-FEB4-4DD4-8E2C-E9D77B185B5D}">
      <dsp:nvSpPr>
        <dsp:cNvPr id="0" name=""/>
        <dsp:cNvSpPr/>
      </dsp:nvSpPr>
      <dsp:spPr>
        <a:xfrm rot="16200000">
          <a:off x="765568" y="7"/>
          <a:ext cx="3466838" cy="295231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Свобода мислилась як єдина і неподільна свобода, як підстава непорушності прав шляхти</a:t>
          </a:r>
          <a:endParaRPr lang="uk-UA" sz="1800" b="1" kern="1200" dirty="0"/>
        </a:p>
      </dsp:txBody>
      <dsp:txXfrm rot="16200000">
        <a:off x="765568" y="7"/>
        <a:ext cx="3466838" cy="2952313"/>
      </dsp:txXfrm>
    </dsp:sp>
    <dsp:sp modelId="{7698B580-075E-4862-ACA2-44F8E6894931}">
      <dsp:nvSpPr>
        <dsp:cNvPr id="0" name=""/>
        <dsp:cNvSpPr/>
      </dsp:nvSpPr>
      <dsp:spPr>
        <a:xfrm rot="5400000">
          <a:off x="4730467" y="7"/>
          <a:ext cx="3463585" cy="2952313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як очевидні станові привілеї шляхти. </a:t>
          </a:r>
          <a:endParaRPr lang="uk-UA" sz="1800" b="1" kern="1200" dirty="0"/>
        </a:p>
      </dsp:txBody>
      <dsp:txXfrm rot="5400000">
        <a:off x="4730467" y="7"/>
        <a:ext cx="3463585" cy="295231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A7023C-E2EF-4458-A2B9-D0891E13AC17}">
      <dsp:nvSpPr>
        <dsp:cNvPr id="0" name=""/>
        <dsp:cNvSpPr/>
      </dsp:nvSpPr>
      <dsp:spPr>
        <a:xfrm>
          <a:off x="1255963" y="50"/>
          <a:ext cx="2591804" cy="1295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Позитивна свобода</a:t>
          </a:r>
          <a:endParaRPr lang="uk-UA" sz="4000" kern="1200" dirty="0"/>
        </a:p>
      </dsp:txBody>
      <dsp:txXfrm>
        <a:off x="1255963" y="50"/>
        <a:ext cx="2591804" cy="1295902"/>
      </dsp:txXfrm>
    </dsp:sp>
    <dsp:sp modelId="{BAED8CE4-8613-4ADE-B208-4046E16B46AC}">
      <dsp:nvSpPr>
        <dsp:cNvPr id="0" name=""/>
        <dsp:cNvSpPr/>
      </dsp:nvSpPr>
      <dsp:spPr>
        <a:xfrm>
          <a:off x="1515144" y="1295953"/>
          <a:ext cx="259180" cy="16200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0000"/>
              </a:lnTo>
              <a:lnTo>
                <a:pt x="259180" y="162000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41AA4A-5ADC-4AA0-B54F-9D8C4C015036}">
      <dsp:nvSpPr>
        <dsp:cNvPr id="0" name=""/>
        <dsp:cNvSpPr/>
      </dsp:nvSpPr>
      <dsp:spPr>
        <a:xfrm>
          <a:off x="1774324" y="1619928"/>
          <a:ext cx="2607396" cy="25920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Участь в політичному житті, можливість вирішувати долю держави, співгромадян і самого себе.</a:t>
          </a:r>
          <a:endParaRPr lang="uk-UA" sz="2000" b="1" kern="1200" dirty="0"/>
        </a:p>
      </dsp:txBody>
      <dsp:txXfrm>
        <a:off x="1774324" y="1619928"/>
        <a:ext cx="2607396" cy="2592050"/>
      </dsp:txXfrm>
    </dsp:sp>
    <dsp:sp modelId="{37F3CC57-C768-4A70-BF95-969D266AC648}">
      <dsp:nvSpPr>
        <dsp:cNvPr id="0" name=""/>
        <dsp:cNvSpPr/>
      </dsp:nvSpPr>
      <dsp:spPr>
        <a:xfrm>
          <a:off x="4511311" y="50"/>
          <a:ext cx="2591804" cy="12959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Негативна свобода</a:t>
          </a:r>
          <a:endParaRPr lang="uk-UA" sz="4000" kern="1200" dirty="0"/>
        </a:p>
      </dsp:txBody>
      <dsp:txXfrm>
        <a:off x="4511311" y="50"/>
        <a:ext cx="2591804" cy="1295902"/>
      </dsp:txXfrm>
    </dsp:sp>
    <dsp:sp modelId="{75E2414A-080F-491B-A5BE-03FF1311BD5E}">
      <dsp:nvSpPr>
        <dsp:cNvPr id="0" name=""/>
        <dsp:cNvSpPr/>
      </dsp:nvSpPr>
      <dsp:spPr>
        <a:xfrm>
          <a:off x="4770492" y="1295953"/>
          <a:ext cx="259180" cy="971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1926"/>
              </a:lnTo>
              <a:lnTo>
                <a:pt x="259180" y="9719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0F3E3D-94A6-4F41-9EB1-85090C863A72}">
      <dsp:nvSpPr>
        <dsp:cNvPr id="0" name=""/>
        <dsp:cNvSpPr/>
      </dsp:nvSpPr>
      <dsp:spPr>
        <a:xfrm>
          <a:off x="5029672" y="1619928"/>
          <a:ext cx="2073443" cy="1295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Приватна свобода від державної влади</a:t>
          </a:r>
          <a:r>
            <a:rPr lang="uk-UA" sz="2000" kern="1200" dirty="0" smtClean="0"/>
            <a:t>.</a:t>
          </a:r>
          <a:endParaRPr lang="uk-UA" sz="2000" kern="1200" dirty="0"/>
        </a:p>
      </dsp:txBody>
      <dsp:txXfrm>
        <a:off x="5029672" y="1619928"/>
        <a:ext cx="2073443" cy="1295902"/>
      </dsp:txXfrm>
    </dsp:sp>
    <dsp:sp modelId="{5C3B52A5-D256-4913-85DE-8AFC4501BDB7}">
      <dsp:nvSpPr>
        <dsp:cNvPr id="0" name=""/>
        <dsp:cNvSpPr/>
      </dsp:nvSpPr>
      <dsp:spPr>
        <a:xfrm>
          <a:off x="4770492" y="1295953"/>
          <a:ext cx="259180" cy="25918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91804"/>
              </a:lnTo>
              <a:lnTo>
                <a:pt x="259180" y="25918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862059-8305-4C06-B351-6C3B7B203CD4}">
      <dsp:nvSpPr>
        <dsp:cNvPr id="0" name=""/>
        <dsp:cNvSpPr/>
      </dsp:nvSpPr>
      <dsp:spPr>
        <a:xfrm>
          <a:off x="5029672" y="3239806"/>
          <a:ext cx="2073443" cy="12959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Права </a:t>
          </a:r>
          <a:r>
            <a:rPr lang="uk-UA" sz="2000" b="1" kern="1200" dirty="0" err="1" smtClean="0"/>
            <a:t>грромадянина</a:t>
          </a:r>
          <a:r>
            <a:rPr lang="uk-UA" sz="2000" b="1" kern="1200" dirty="0" smtClean="0"/>
            <a:t> в широкому розумінні.</a:t>
          </a:r>
          <a:endParaRPr lang="uk-UA" sz="2000" b="1" kern="1200" dirty="0"/>
        </a:p>
      </dsp:txBody>
      <dsp:txXfrm>
        <a:off x="5029672" y="3239806"/>
        <a:ext cx="2073443" cy="1295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963066B-C161-47D4-AB7A-B091F545ADE5}" type="datetimeFigureOut">
              <a:rPr lang="uk-UA" smtClean="0"/>
              <a:pPr/>
              <a:t>07.11.2010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2F013E-4D9C-482E-9F71-8CC08BF30530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0000">
              <a:schemeClr val="tx2">
                <a:lumMod val="50000"/>
                <a:alpha val="71000"/>
              </a:schemeClr>
            </a:gs>
            <a:gs pos="40000">
              <a:schemeClr val="bg1">
                <a:tint val="85000"/>
                <a:satMod val="320000"/>
              </a:schemeClr>
            </a:gs>
            <a:gs pos="100000">
              <a:schemeClr val="bg1">
                <a:shade val="55000"/>
                <a:satMod val="30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68952" cy="1556038"/>
          </a:xfrm>
        </p:spPr>
        <p:txBody>
          <a:bodyPr>
            <a:noAutofit/>
          </a:bodyPr>
          <a:lstStyle/>
          <a:p>
            <a:pPr algn="ctr"/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Свобода як цінність</a:t>
            </a:r>
            <a:br>
              <a:rPr lang="uk-UA" sz="4000" dirty="0" smtClean="0"/>
            </a:br>
            <a:r>
              <a:rPr lang="uk-UA" sz="4000" dirty="0" smtClean="0"/>
              <a:t> </a:t>
            </a:r>
            <a:br>
              <a:rPr lang="uk-UA" sz="4000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(</a:t>
            </a:r>
            <a:r>
              <a:rPr lang="pl-PL" sz="4000" dirty="0" smtClean="0"/>
              <a:t>P</a:t>
            </a:r>
            <a:r>
              <a:rPr lang="pl-PL" sz="4000" cap="none" dirty="0" smtClean="0"/>
              <a:t>ierwsza</a:t>
            </a:r>
            <a:r>
              <a:rPr lang="pl-PL" sz="4000" dirty="0" smtClean="0"/>
              <a:t> R</a:t>
            </a:r>
            <a:r>
              <a:rPr lang="pl-PL" sz="4000" cap="none" dirty="0" smtClean="0"/>
              <a:t>zeczpospolita</a:t>
            </a:r>
            <a:r>
              <a:rPr lang="uk-UA" sz="4000" dirty="0" smtClean="0"/>
              <a:t>)</a:t>
            </a:r>
            <a:br>
              <a:rPr lang="uk-UA" sz="4000" dirty="0" smtClean="0"/>
            </a:br>
            <a:endParaRPr lang="uk-UA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2"/>
          </p:nvPr>
        </p:nvSpPr>
        <p:spPr>
          <a:xfrm>
            <a:off x="257944" y="5949280"/>
            <a:ext cx="8706544" cy="698500"/>
          </a:xfrm>
        </p:spPr>
        <p:txBody>
          <a:bodyPr>
            <a:normAutofit fontScale="47500" lnSpcReduction="20000"/>
          </a:bodyPr>
          <a:lstStyle/>
          <a:p>
            <a:pPr algn="r"/>
            <a:endParaRPr lang="uk-UA" dirty="0" smtClean="0"/>
          </a:p>
          <a:p>
            <a:pPr algn="r"/>
            <a:r>
              <a:rPr lang="uk-UA" sz="4400" dirty="0" smtClean="0">
                <a:solidFill>
                  <a:schemeClr val="tx2">
                    <a:lumMod val="50000"/>
                  </a:schemeClr>
                </a:solidFill>
              </a:rPr>
              <a:t>Христина </a:t>
            </a:r>
            <a:r>
              <a:rPr lang="uk-UA" sz="4400" dirty="0" err="1" smtClean="0">
                <a:solidFill>
                  <a:schemeClr val="tx2">
                    <a:lumMod val="50000"/>
                  </a:schemeClr>
                </a:solidFill>
              </a:rPr>
              <a:t>Богера</a:t>
            </a:r>
            <a:r>
              <a:rPr lang="uk-UA" sz="4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pPr algn="r"/>
            <a:r>
              <a:rPr lang="uk-UA" sz="4400" dirty="0" smtClean="0">
                <a:solidFill>
                  <a:schemeClr val="tx2">
                    <a:lumMod val="50000"/>
                  </a:schemeClr>
                </a:solidFill>
              </a:rPr>
              <a:t>аспірант кафедри філософії ЛНУ ім. І. Франка</a:t>
            </a:r>
            <a:endParaRPr lang="uk-UA" sz="4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Содержимое 5" descr="Рисунок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844824"/>
            <a:ext cx="5518882" cy="3816424"/>
          </a:xfr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200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88640"/>
            <a:ext cx="3810000" cy="1162050"/>
          </a:xfrm>
        </p:spPr>
        <p:txBody>
          <a:bodyPr/>
          <a:lstStyle/>
          <a:p>
            <a:pPr algn="ctr"/>
            <a:r>
              <a:rPr lang="uk-UA" dirty="0" smtClean="0"/>
              <a:t>ДЯКУЮ ЗА УВАГУ!</a:t>
            </a:r>
            <a:endParaRPr lang="uk-UA" dirty="0"/>
          </a:p>
        </p:txBody>
      </p:sp>
      <p:pic>
        <p:nvPicPr>
          <p:cNvPr id="6" name="Содержимое 5" descr="Unia_Lubelska[1]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73260" cy="6850221"/>
          </a:xfrm>
        </p:spPr>
      </p:pic>
      <p:sp>
        <p:nvSpPr>
          <p:cNvPr id="7" name="Текст 4"/>
          <p:cNvSpPr>
            <a:spLocks noGrp="1"/>
          </p:cNvSpPr>
          <p:nvPr>
            <p:ph type="body" idx="2"/>
          </p:nvPr>
        </p:nvSpPr>
        <p:spPr>
          <a:xfrm>
            <a:off x="539552" y="332656"/>
            <a:ext cx="8147248" cy="3462196"/>
          </a:xfrm>
        </p:spPr>
        <p:txBody>
          <a:bodyPr>
            <a:noAutofit/>
          </a:bodyPr>
          <a:lstStyle/>
          <a:p>
            <a:r>
              <a:rPr lang="uk-UA" sz="8000" i="1" dirty="0" smtClean="0">
                <a:solidFill>
                  <a:schemeClr val="accent4">
                    <a:lumMod val="50000"/>
                  </a:schemeClr>
                </a:solidFill>
              </a:rPr>
              <a:t>ДЯКУЮ ЗА УВАГУ!</a:t>
            </a:r>
            <a:endParaRPr lang="uk-UA" sz="8000" i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032" y="620688"/>
            <a:ext cx="8712968" cy="864096"/>
          </a:xfrm>
        </p:spPr>
        <p:txBody>
          <a:bodyPr>
            <a:noAutofit/>
          </a:bodyPr>
          <a:lstStyle/>
          <a:p>
            <a:pPr algn="r"/>
            <a:r>
              <a:rPr lang="uk-UA" sz="2000" b="0" cap="none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haroni" pitchFamily="2" charset="-79"/>
              </a:rPr>
              <a:t>Європу поєднує певна духовна спільність, яка виводить своєю основою християнство. Проте, істинним залишається факт, що в цій європейській духовній спільності існує відмінне розуміння універсальних цінностей. </a:t>
            </a:r>
            <a:endParaRPr lang="uk-UA" sz="2000" b="0" cap="none" dirty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179512" y="1556792"/>
            <a:ext cx="8634536" cy="42989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8784976" cy="48965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uk-UA" sz="2400" dirty="0" smtClean="0"/>
          </a:p>
          <a:p>
            <a:pPr algn="just">
              <a:buNone/>
            </a:pPr>
            <a:r>
              <a:rPr lang="uk-UA" sz="3000" dirty="0" smtClean="0">
                <a:solidFill>
                  <a:schemeClr val="tx2">
                    <a:lumMod val="50000"/>
                  </a:schemeClr>
                </a:solidFill>
              </a:rPr>
              <a:t>Цінності </a:t>
            </a:r>
            <a:r>
              <a:rPr lang="uk-UA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становлять найбільш істотний елемент кожної культури, в тому числі і культури польської. Вони є двигуном діяльності суспільства, основою його оцінок, присутні у всьому, що відбувається в суспільстві. </a:t>
            </a:r>
          </a:p>
          <a:p>
            <a:pPr algn="just">
              <a:buNone/>
            </a:pPr>
            <a:endParaRPr lang="uk-UA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uk-UA" sz="3000" dirty="0" smtClean="0">
                <a:solidFill>
                  <a:schemeClr val="tx2">
                    <a:lumMod val="50000"/>
                  </a:schemeClr>
                </a:solidFill>
              </a:rPr>
              <a:t>Аксіологічні орієнтації суспільства </a:t>
            </a:r>
            <a:r>
              <a:rPr lang="uk-UA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першої Речі Посполитої, їх цінності, переконання про те, що цінне і добре, однаково виявлені в науковому аналізі та емпіричних дослідженнях як і репрезентовані у шляхетській культурі, характеризуються парадоксами і антиноміями, парадоксами і розбіжностями. </a:t>
            </a:r>
            <a:r>
              <a:rPr lang="pl-PL" sz="3000" dirty="0" smtClean="0"/>
              <a:t/>
            </a:r>
            <a:br>
              <a:rPr lang="pl-PL" sz="3000" dirty="0" smtClean="0"/>
            </a:br>
            <a:r>
              <a:rPr lang="pl-PL" sz="3000" dirty="0" smtClean="0"/>
              <a:t> </a:t>
            </a:r>
            <a:endParaRPr lang="uk-UA" sz="3000" dirty="0" smtClean="0"/>
          </a:p>
          <a:p>
            <a:endParaRPr lang="uk-UA" dirty="0"/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1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179512" y="188640"/>
            <a:ext cx="5328592" cy="1732570"/>
          </a:xfrm>
        </p:spPr>
        <p:txBody>
          <a:bodyPr>
            <a:noAutofit/>
          </a:bodyPr>
          <a:lstStyle/>
          <a:p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uk-UA" sz="20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Старопольську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добу сформувався громадянський етнос, тобто певна система норм, цінностей і принципів загально акцептованих шляхетським суспільством. </a:t>
            </a:r>
            <a:endParaRPr lang="uk-UA" sz="2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sz="quarter" idx="2"/>
          </p:nvPr>
        </p:nvGraphicFramePr>
        <p:xfrm>
          <a:off x="179512" y="1052736"/>
          <a:ext cx="878497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Graphic spid="14" grpId="1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1594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хема 9"/>
          <p:cNvGraphicFramePr/>
          <p:nvPr/>
        </p:nvGraphicFramePr>
        <p:xfrm>
          <a:off x="0" y="0"/>
          <a:ext cx="889248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51920" y="404664"/>
            <a:ext cx="3810000" cy="648072"/>
          </a:xfrm>
        </p:spPr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ПЕРША Річ ПОСПОЛИТА 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2"/>
          </p:nvPr>
        </p:nvSpPr>
        <p:spPr>
          <a:xfrm>
            <a:off x="3419872" y="1268760"/>
            <a:ext cx="4824536" cy="4824536"/>
          </a:xfrm>
        </p:spPr>
        <p:txBody>
          <a:bodyPr>
            <a:normAutofit/>
          </a:bodyPr>
          <a:lstStyle/>
          <a:p>
            <a:r>
              <a:rPr lang="uk-UA" sz="1800" dirty="0" smtClean="0">
                <a:latin typeface="Arial" pitchFamily="34" charset="0"/>
                <a:cs typeface="Arial" pitchFamily="34" charset="0"/>
              </a:rPr>
              <a:t>Про Польщу в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XVI</a:t>
            </a:r>
            <a:r>
              <a:rPr lang="uk-UA" sz="1800" dirty="0" smtClean="0">
                <a:latin typeface="Arial" pitchFamily="34" charset="0"/>
                <a:cs typeface="Arial" pitchFamily="34" charset="0"/>
              </a:rPr>
              <a:t> ст. часто говорилось – </a:t>
            </a:r>
            <a:r>
              <a:rPr lang="uk-UA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Річ Посполита</a:t>
            </a:r>
            <a:r>
              <a:rPr lang="uk-UA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lvl="1"/>
            <a:r>
              <a:rPr lang="uk-UA" sz="1800" dirty="0" err="1" smtClean="0">
                <a:latin typeface="Arial" pitchFamily="34" charset="0"/>
                <a:cs typeface="Arial" pitchFamily="34" charset="0"/>
              </a:rPr>
              <a:t>“Слово</a:t>
            </a:r>
            <a:r>
              <a:rPr lang="uk-UA" sz="1800" dirty="0" smtClean="0">
                <a:latin typeface="Arial" pitchFamily="34" charset="0"/>
                <a:cs typeface="Arial" pitchFamily="34" charset="0"/>
              </a:rPr>
              <a:t> це з одного боку означало батьківщину і державу, а з другого – соціальну </a:t>
            </a:r>
            <a:r>
              <a:rPr lang="uk-UA" sz="1800" dirty="0" err="1" smtClean="0">
                <a:latin typeface="Arial" pitchFamily="34" charset="0"/>
                <a:cs typeface="Arial" pitchFamily="34" charset="0"/>
              </a:rPr>
              <a:t>спільноту”</a:t>
            </a:r>
            <a:r>
              <a:rPr lang="uk-UA" sz="1800" dirty="0" smtClean="0">
                <a:latin typeface="Arial" pitchFamily="34" charset="0"/>
                <a:cs typeface="Arial" pitchFamily="34" charset="0"/>
              </a:rPr>
              <a:t>    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400" dirty="0" smtClean="0">
                <a:latin typeface="Arial" pitchFamily="34" charset="0"/>
                <a:cs typeface="Arial" pitchFamily="34" charset="0"/>
              </a:rPr>
              <a:t>[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Sucheni-Grabowska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Rzeczpospolita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//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Wielka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Encyklopedia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Polki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T2. Krakow, 2004, s.1108.]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uk-UA" sz="1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uk-UA" sz="1800" dirty="0" smtClean="0">
                <a:latin typeface="Arial" pitchFamily="34" charset="0"/>
                <a:cs typeface="Arial" pitchFamily="34" charset="0"/>
              </a:rPr>
              <a:t>Культуру Речі Посполитої дослідники визначають як </a:t>
            </a:r>
            <a:r>
              <a:rPr lang="uk-UA" sz="1800" dirty="0" err="1" smtClean="0">
                <a:latin typeface="Arial" pitchFamily="34" charset="0"/>
                <a:cs typeface="Arial" pitchFamily="34" charset="0"/>
              </a:rPr>
              <a:t>“культуру</a:t>
            </a:r>
            <a:r>
              <a:rPr lang="uk-UA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k-UA" sz="1800" dirty="0" err="1" smtClean="0">
                <a:latin typeface="Arial" pitchFamily="34" charset="0"/>
                <a:cs typeface="Arial" pitchFamily="34" charset="0"/>
              </a:rPr>
              <a:t>шляхетську”</a:t>
            </a:r>
            <a:r>
              <a:rPr lang="uk-UA" sz="1800" dirty="0" smtClean="0">
                <a:latin typeface="Arial" pitchFamily="34" charset="0"/>
                <a:cs typeface="Arial" pitchFamily="34" charset="0"/>
              </a:rPr>
              <a:t>. Вона </a:t>
            </a:r>
            <a:r>
              <a:rPr lang="uk-UA" sz="1800" dirty="0" err="1" smtClean="0">
                <a:latin typeface="Arial" pitchFamily="34" charset="0"/>
                <a:cs typeface="Arial" pitchFamily="34" charset="0"/>
              </a:rPr>
              <a:t>“надавала</a:t>
            </a:r>
            <a:r>
              <a:rPr lang="uk-UA" sz="1800" dirty="0" smtClean="0">
                <a:latin typeface="Arial" pitchFamily="34" charset="0"/>
                <a:cs typeface="Arial" pitchFamily="34" charset="0"/>
              </a:rPr>
              <a:t> тон цілості </a:t>
            </a:r>
            <a:r>
              <a:rPr lang="uk-UA" sz="1800" dirty="0" err="1" smtClean="0">
                <a:latin typeface="Arial" pitchFamily="34" charset="0"/>
                <a:cs typeface="Arial" pitchFamily="34" charset="0"/>
              </a:rPr>
              <a:t>життя”</a:t>
            </a:r>
            <a:r>
              <a:rPr lang="uk-UA" sz="1800" dirty="0" smtClean="0">
                <a:latin typeface="Arial" pitchFamily="34" charset="0"/>
                <a:cs typeface="Arial" pitchFamily="34" charset="0"/>
              </a:rPr>
              <a:t> того часу.</a:t>
            </a:r>
            <a:r>
              <a:rPr lang="uk-UA" sz="1400" dirty="0" smtClean="0">
                <a:latin typeface="Arial" pitchFamily="34" charset="0"/>
                <a:cs typeface="Arial" pitchFamily="34" charset="0"/>
              </a:rPr>
              <a:t>             </a:t>
            </a:r>
          </a:p>
          <a:p>
            <a:pPr lvl="1"/>
            <a:r>
              <a:rPr lang="en-US" sz="1400" dirty="0" smtClean="0">
                <a:latin typeface="Arial" pitchFamily="34" charset="0"/>
                <a:cs typeface="Arial" pitchFamily="34" charset="0"/>
              </a:rPr>
              <a:t>[J.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Tazbir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Kultura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szlachecka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w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Polsce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Rozkwit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upadek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relikty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 Warszawa, 1978. s.8]</a:t>
            </a:r>
            <a:endParaRPr lang="uk-UA" sz="14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Herb_Obojga_Narodow[1]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755576" y="1412776"/>
            <a:ext cx="2419533" cy="3888432"/>
          </a:xfrm>
        </p:spPr>
      </p:pic>
      <p:grpSp>
        <p:nvGrpSpPr>
          <p:cNvPr id="13" name="Группа 12"/>
          <p:cNvGrpSpPr/>
          <p:nvPr/>
        </p:nvGrpSpPr>
        <p:grpSpPr>
          <a:xfrm>
            <a:off x="3707904" y="4293096"/>
            <a:ext cx="2965549" cy="1977032"/>
            <a:chOff x="5501250" y="810"/>
            <a:chExt cx="2965549" cy="1977032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5501250" y="810"/>
              <a:ext cx="2965549" cy="197703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5501250" y="810"/>
              <a:ext cx="2965549" cy="19770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285750" lvl="1" indent="-28575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uk-UA" sz="6500" kern="1200" dirty="0"/>
            </a:p>
            <a:p>
              <a:pPr marL="285750" lvl="1" indent="-285750" algn="l" defTabSz="2889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uk-UA" sz="6500" kern="1200" dirty="0"/>
            </a:p>
          </p:txBody>
        </p:sp>
      </p:grpSp>
    </p:spTree>
    <p:custDataLst>
      <p:tags r:id="rId1"/>
    </p:custDataLst>
  </p:cSld>
  <p:clrMapOvr>
    <a:masterClrMapping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7000">
              <a:srgbClr val="21D6E0">
                <a:alpha val="0"/>
              </a:srgbClr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79512" y="328278"/>
            <a:ext cx="3312368" cy="1876586"/>
          </a:xfrm>
          <a:noFill/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uk-UA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СВОБОДА</a:t>
            </a:r>
          </a:p>
          <a:p>
            <a:pPr algn="ctr"/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(контекст </a:t>
            </a:r>
            <a:r>
              <a:rPr lang="uk-UA" sz="2800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диспонованого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поняття</a:t>
            </a:r>
            <a:r>
              <a:rPr lang="uk-UA" sz="28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uk-UA" sz="28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3" descr="47093936_7116f6215d[1]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179512" y="2996952"/>
            <a:ext cx="3240359" cy="3672408"/>
          </a:xfrm>
        </p:spPr>
      </p:pic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3563888" y="332656"/>
            <a:ext cx="5400600" cy="6336704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 smtClean="0">
                <a:solidFill>
                  <a:schemeClr val="tx2">
                    <a:lumMod val="50000"/>
                  </a:schemeClr>
                </a:solidFill>
              </a:rPr>
              <a:t>“Свобода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є універсальним виміром людської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сутності, - зазначає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С.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Кримський і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додає, що у різних націй різний вияв і різна реалізація цієї </a:t>
            </a:r>
            <a:r>
              <a:rPr lang="uk-UA" dirty="0" err="1" smtClean="0">
                <a:solidFill>
                  <a:schemeClr val="tx2">
                    <a:lumMod val="50000"/>
                  </a:schemeClr>
                </a:solidFill>
              </a:rPr>
              <a:t>свободи”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добу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Ренесансу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свобода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підносилась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до рангу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найвищої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цінності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мислилась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контексті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громадянських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свобод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вольностей. </a:t>
            </a:r>
          </a:p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цій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інтерпретації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свобода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визначалася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як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можливість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людини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формувати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тільки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свою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власну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природу, 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змінювати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наявну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соціальну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дійсність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”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Отже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свобода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тлумачилась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як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гарантоване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законом право на життя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власність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була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“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потребою натуральною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”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нового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ренесансного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суспільства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Саме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в такому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аспекті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пропонується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аналіз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свободи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як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найвищої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цінності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Першої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Речі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Посполитої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0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lumMod val="5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188640"/>
            <a:ext cx="5610200" cy="1162050"/>
          </a:xfrm>
        </p:spPr>
        <p:txBody>
          <a:bodyPr>
            <a:normAutofit fontScale="90000"/>
          </a:bodyPr>
          <a:lstStyle/>
          <a:p>
            <a:pPr algn="r"/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</a:t>
            </a:r>
            <a:r>
              <a:rPr lang="pl-PL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Wiara w fatum sprowadza na ziemię fatum. </a:t>
            </a:r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</a:t>
            </a:r>
            <a:r>
              <a:rPr lang="pl-PL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wiara w </a:t>
            </a:r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pl-PL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wolność sprowadza na ziemię wolność</a:t>
            </a:r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”</a:t>
            </a:r>
            <a:r>
              <a:rPr lang="pl-PL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</a:t>
            </a:r>
            <a:r>
              <a:rPr lang="pl-PL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                         </a:t>
            </a:r>
            <a:r>
              <a:rPr lang="uk-UA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</a:t>
            </a:r>
            <a:r>
              <a:rPr lang="pl-PL" sz="1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Józef Stanisław Tischner</a:t>
            </a:r>
            <a:endParaRPr lang="uk-UA" sz="1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1835696" y="1844824"/>
            <a:ext cx="5400600" cy="869908"/>
          </a:xfrm>
        </p:spPr>
        <p:txBody>
          <a:bodyPr>
            <a:normAutofit/>
          </a:bodyPr>
          <a:lstStyle/>
          <a:p>
            <a:pPr algn="ctr"/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Цінність свободи  окреслена і через суспільну групу і через саму людину</a:t>
            </a:r>
            <a:r>
              <a:rPr lang="uk-UA" sz="2000" dirty="0" smtClean="0"/>
              <a:t>.</a:t>
            </a:r>
            <a:endParaRPr lang="uk-UA" sz="20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251520" y="3645024"/>
          <a:ext cx="8712968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Текст 4"/>
          <p:cNvSpPr txBox="1">
            <a:spLocks/>
          </p:cNvSpPr>
          <p:nvPr/>
        </p:nvSpPr>
        <p:spPr>
          <a:xfrm>
            <a:off x="395536" y="2852936"/>
            <a:ext cx="856895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uk-UA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2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Сутність свободи (Перша Річ Посполита)</a:t>
            </a:r>
            <a:endParaRPr kumimoji="0" lang="uk-UA" sz="2400" b="0" i="0" u="none" strike="noStrike" kern="1200" cap="none" spc="0" normalizeH="0" baseline="0" noProof="0" dirty="0">
              <a:ln>
                <a:noFill/>
              </a:ln>
              <a:solidFill>
                <a:srgbClr val="A2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advTm="14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Graphic spid="6" grpId="1">
        <p:bldAsOne/>
      </p:bldGraphic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51520" y="260648"/>
            <a:ext cx="8712968" cy="1512168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Єдина і неподільна свобода  вважалась  найвищою цінністю </a:t>
            </a:r>
            <a:endParaRPr lang="en-US" sz="2400" b="1" dirty="0" smtClean="0"/>
          </a:p>
          <a:p>
            <a:r>
              <a:rPr lang="en-US" sz="1800" dirty="0" smtClean="0"/>
              <a:t>[A. </a:t>
            </a:r>
            <a:r>
              <a:rPr lang="en-US" sz="1800" dirty="0" err="1" smtClean="0"/>
              <a:t>Grzeskowiak-Krwawicz</a:t>
            </a:r>
            <a:r>
              <a:rPr lang="en-US" sz="1800" dirty="0" smtClean="0"/>
              <a:t>. </a:t>
            </a:r>
            <a:r>
              <a:rPr lang="uk-UA" sz="1800" i="1" dirty="0" err="1" smtClean="0"/>
              <a:t>Lex</a:t>
            </a:r>
            <a:r>
              <a:rPr lang="uk-UA" sz="1800" i="1" dirty="0" smtClean="0"/>
              <a:t> </a:t>
            </a:r>
            <a:r>
              <a:rPr lang="uk-UA" sz="1800" i="1" dirty="0" err="1" smtClean="0"/>
              <a:t>est</a:t>
            </a:r>
            <a:r>
              <a:rPr lang="uk-UA" sz="1800" i="1" dirty="0" smtClean="0"/>
              <a:t> </a:t>
            </a:r>
            <a:r>
              <a:rPr lang="uk-UA" sz="1800" i="1" dirty="0" err="1" smtClean="0"/>
              <a:t>Rex</a:t>
            </a:r>
            <a:r>
              <a:rPr lang="uk-UA" sz="1800" i="1" dirty="0" smtClean="0"/>
              <a:t> </a:t>
            </a:r>
            <a:r>
              <a:rPr lang="uk-UA" sz="1800" i="1" dirty="0" err="1" smtClean="0"/>
              <a:t>in</a:t>
            </a:r>
            <a:r>
              <a:rPr lang="uk-UA" sz="1800" i="1" dirty="0" smtClean="0"/>
              <a:t> </a:t>
            </a:r>
            <a:r>
              <a:rPr lang="uk-UA" sz="1800" i="1" dirty="0" err="1" smtClean="0"/>
              <a:t>Polonia</a:t>
            </a:r>
            <a:r>
              <a:rPr lang="uk-UA" sz="1800" i="1" dirty="0" smtClean="0"/>
              <a:t> </a:t>
            </a:r>
            <a:r>
              <a:rPr lang="uk-UA" sz="1800" i="1" dirty="0" err="1" smtClean="0"/>
              <a:t>et</a:t>
            </a:r>
            <a:r>
              <a:rPr lang="uk-UA" sz="1800" i="1" dirty="0" smtClean="0"/>
              <a:t> </a:t>
            </a:r>
            <a:r>
              <a:rPr lang="uk-UA" sz="1800" i="1" dirty="0" err="1" smtClean="0"/>
              <a:t>in</a:t>
            </a:r>
            <a:r>
              <a:rPr lang="uk-UA" sz="1800" i="1" dirty="0" smtClean="0"/>
              <a:t> </a:t>
            </a:r>
            <a:r>
              <a:rPr lang="uk-UA" sz="1800" i="1" dirty="0" err="1" smtClean="0"/>
              <a:t>Lithuania</a:t>
            </a:r>
            <a:r>
              <a:rPr lang="uk-UA" sz="1800" i="1" dirty="0" smtClean="0"/>
              <a:t>...</a:t>
            </a:r>
            <a:r>
              <a:rPr lang="uk-UA" sz="1800" dirty="0" smtClean="0"/>
              <a:t> </a:t>
            </a:r>
            <a:r>
              <a:rPr lang="uk-UA" sz="1800" i="1" dirty="0" err="1" smtClean="0"/>
              <a:t>Tradycje</a:t>
            </a:r>
            <a:r>
              <a:rPr lang="uk-UA" sz="1800" i="1" dirty="0" smtClean="0"/>
              <a:t> prawno-ustrojowe </a:t>
            </a:r>
            <a:r>
              <a:rPr lang="uk-UA" sz="1800" b="1" i="1" dirty="0" err="1" smtClean="0"/>
              <a:t>Rzeczypospolitej</a:t>
            </a:r>
            <a:r>
              <a:rPr lang="uk-UA" sz="1800" i="1" dirty="0" smtClean="0"/>
              <a:t> – </a:t>
            </a:r>
            <a:r>
              <a:rPr lang="uk-UA" sz="1800" i="1" dirty="0" err="1" smtClean="0"/>
              <a:t>doświadczenie</a:t>
            </a:r>
            <a:r>
              <a:rPr lang="uk-UA" sz="1800" i="1" dirty="0" smtClean="0"/>
              <a:t> i </a:t>
            </a:r>
            <a:r>
              <a:rPr lang="uk-UA" sz="1800" i="1" dirty="0" err="1" smtClean="0"/>
              <a:t>dziedzictwo</a:t>
            </a:r>
            <a:r>
              <a:rPr lang="uk-UA" sz="1800" dirty="0" smtClean="0"/>
              <a:t>, </a:t>
            </a:r>
            <a:r>
              <a:rPr lang="uk-UA" sz="1800" dirty="0" err="1" smtClean="0"/>
              <a:t>Warszawa</a:t>
            </a:r>
            <a:r>
              <a:rPr lang="uk-UA" sz="1800" dirty="0" smtClean="0"/>
              <a:t>, </a:t>
            </a:r>
            <a:r>
              <a:rPr lang="uk-UA" sz="1800" dirty="0" err="1" smtClean="0"/>
              <a:t>Wydawnictwa</a:t>
            </a:r>
            <a:r>
              <a:rPr lang="uk-UA" sz="1800" dirty="0" smtClean="0"/>
              <a:t> TK, 2008, s. 25 - </a:t>
            </a:r>
            <a:r>
              <a:rPr lang="uk-UA" sz="1800" dirty="0" smtClean="0"/>
              <a:t>42</a:t>
            </a:r>
            <a:r>
              <a:rPr lang="en-US" sz="1800" dirty="0" smtClean="0"/>
              <a:t>]</a:t>
            </a:r>
            <a:endParaRPr lang="uk-UA" sz="1800" dirty="0" smtClean="0"/>
          </a:p>
          <a:p>
            <a:endParaRPr lang="uk-UA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251520" y="2133600"/>
          <a:ext cx="8359080" cy="4535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1000">
              <a:schemeClr val="bg2">
                <a:lumMod val="75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2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6895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Від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XVI</a:t>
            </a: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 ст. свобода для поляків становила </a:t>
            </a:r>
            <a:b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залежність громадян від власної волі, а не </a:t>
            </a:r>
            <a:b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uk-UA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  <a:cs typeface="Arial" pitchFamily="34" charset="0"/>
              </a:rPr>
              <a:t>від волі влади.</a:t>
            </a:r>
            <a:endParaRPr lang="uk-UA" dirty="0">
              <a:solidFill>
                <a:schemeClr val="tx2">
                  <a:lumMod val="50000"/>
                </a:schemeClr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780928"/>
            <a:ext cx="8363272" cy="37444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Свобода як цінність періоду Першої Речі Посполитої – це перш за все, реалізація самоствердження громадян.</a:t>
            </a:r>
          </a:p>
          <a:p>
            <a:pPr algn="just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Свобода  - як суспільна цінність, яка реалізувалася в тогочасній державі, у відносинах громадянин – влада.</a:t>
            </a:r>
          </a:p>
          <a:p>
            <a:pPr algn="just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Аксіологічний вимір свободи </a:t>
            </a:r>
            <a:r>
              <a:rPr lang="uk-UA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Старопольського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періоду полягала у мотивації суспільних дій до незалежності тогочасної держави як найвищого спільного блага.</a:t>
            </a:r>
          </a:p>
          <a:p>
            <a:endParaRPr lang="uk-UA" dirty="0"/>
          </a:p>
        </p:txBody>
      </p:sp>
      <p:sp>
        <p:nvSpPr>
          <p:cNvPr id="5" name="Текст 2"/>
          <p:cNvSpPr>
            <a:spLocks noGrp="1"/>
          </p:cNvSpPr>
          <p:nvPr>
            <p:ph type="body" idx="2"/>
          </p:nvPr>
        </p:nvSpPr>
        <p:spPr>
          <a:xfrm>
            <a:off x="2123728" y="2060848"/>
            <a:ext cx="4968552" cy="576064"/>
          </a:xfrm>
        </p:spPr>
        <p:txBody>
          <a:bodyPr>
            <a:noAutofit/>
          </a:bodyPr>
          <a:lstStyle/>
          <a:p>
            <a:pPr algn="ctr"/>
            <a:r>
              <a:rPr lang="uk-UA" sz="4400" b="1" spc="600" dirty="0" smtClean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itchFamily="2" charset="-79"/>
              </a:rPr>
              <a:t>РЕЗЮМЕ:</a:t>
            </a:r>
            <a:endParaRPr lang="uk-UA" sz="4400" b="1" spc="600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haroni" pitchFamily="2" charset="-79"/>
            </a:endParaRPr>
          </a:p>
        </p:txBody>
      </p:sp>
    </p:spTree>
  </p:cSld>
  <p:clrMapOvr>
    <a:masterClrMapping/>
  </p:clrMapOvr>
  <p:transition advClick="0"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9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7|1.1|0.9|1.1|1.5|1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7">
      <a:dk1>
        <a:sysClr val="windowText" lastClr="000000"/>
      </a:dk1>
      <a:lt1>
        <a:sysClr val="window" lastClr="FFFFFF"/>
      </a:lt1>
      <a:dk2>
        <a:srgbClr val="0070C0"/>
      </a:dk2>
      <a:lt2>
        <a:srgbClr val="00B0F0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349</TotalTime>
  <Words>695</Words>
  <Application>Microsoft Office PowerPoint</Application>
  <PresentationFormat>Экран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 Свобода як цінність    (Pierwsza Rzeczpospolita) </vt:lpstr>
      <vt:lpstr>Європу поєднує певна духовна спільність, яка виводить своєю основою християнство. Проте, істинним залишається факт, що в цій європейській духовній спільності існує відмінне розуміння універсальних цінностей. </vt:lpstr>
      <vt:lpstr>Слайд 3</vt:lpstr>
      <vt:lpstr>Слайд 4</vt:lpstr>
      <vt:lpstr>ПЕРША Річ ПОСПОЛИТА </vt:lpstr>
      <vt:lpstr>Слайд 6</vt:lpstr>
      <vt:lpstr>“Wiara w fatum sprowadza na ziemię fatum.  А wiara w  wolność sprowadza na ziemię wolność”.                                                                          - Józef Stanisław Tischner</vt:lpstr>
      <vt:lpstr>Слайд 8</vt:lpstr>
      <vt:lpstr>Від XVI ст. свобода для поляків становила   залежність громадян від власної волі, а не   від волі влади.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Свобода як цінність  (Pierwsza Rzeczpospolita)</dc:title>
  <dc:creator>Ігор_Христя</dc:creator>
  <cp:lastModifiedBy>Ігор_Христя</cp:lastModifiedBy>
  <cp:revision>57</cp:revision>
  <dcterms:created xsi:type="dcterms:W3CDTF">2010-11-05T18:52:45Z</dcterms:created>
  <dcterms:modified xsi:type="dcterms:W3CDTF">2010-11-07T12:09:12Z</dcterms:modified>
</cp:coreProperties>
</file>