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9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780108"/>
          </a:xfrm>
        </p:spPr>
        <p:txBody>
          <a:bodyPr/>
          <a:lstStyle/>
          <a:p>
            <a:r>
              <a:rPr lang="uk-UA" dirty="0" smtClean="0"/>
              <a:t>Пароутворення та конденсація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08104" y="3789040"/>
            <a:ext cx="2840360" cy="1872208"/>
          </a:xfrm>
        </p:spPr>
        <p:txBody>
          <a:bodyPr>
            <a:normAutofit/>
          </a:bodyPr>
          <a:lstStyle/>
          <a:p>
            <a:r>
              <a:rPr lang="uk-UA" dirty="0" smtClean="0"/>
              <a:t>Підготувала </a:t>
            </a:r>
          </a:p>
          <a:p>
            <a:r>
              <a:rPr lang="uk-UA" dirty="0" smtClean="0"/>
              <a:t>Учениця 10-Б класу</a:t>
            </a:r>
          </a:p>
          <a:p>
            <a:r>
              <a:rPr lang="uk-UA" dirty="0" smtClean="0"/>
              <a:t>ЗОШ І-ІІІ ст. №11</a:t>
            </a:r>
          </a:p>
          <a:p>
            <a:r>
              <a:rPr lang="uk-UA" dirty="0" smtClean="0"/>
              <a:t>м. Сміла</a:t>
            </a:r>
          </a:p>
          <a:p>
            <a:r>
              <a:rPr lang="uk-UA" dirty="0" err="1" smtClean="0"/>
              <a:t>Відняк</a:t>
            </a:r>
            <a:r>
              <a:rPr lang="uk-UA" dirty="0" smtClean="0"/>
              <a:t> Людмила</a:t>
            </a:r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33848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348880"/>
            <a:ext cx="8640960" cy="3777283"/>
          </a:xfrm>
        </p:spPr>
        <p:txBody>
          <a:bodyPr>
            <a:normAutofit/>
          </a:bodyPr>
          <a:lstStyle/>
          <a:p>
            <a:r>
              <a:rPr lang="uk-UA" dirty="0" smtClean="0"/>
              <a:t>утворення </a:t>
            </a:r>
            <a:r>
              <a:rPr lang="uk-UA" dirty="0"/>
              <a:t>первинних бульбашок повітря на дні та стінках посудини;</a:t>
            </a:r>
          </a:p>
          <a:p>
            <a:r>
              <a:rPr lang="uk-UA" dirty="0" smtClean="0"/>
              <a:t>заповнення </a:t>
            </a:r>
            <a:r>
              <a:rPr lang="uk-UA" dirty="0"/>
              <a:t>первинних бульбашок парою під час внутрішнього випаровування;</a:t>
            </a:r>
          </a:p>
          <a:p>
            <a:r>
              <a:rPr lang="uk-UA" dirty="0" smtClean="0"/>
              <a:t>зростання </a:t>
            </a:r>
            <a:r>
              <a:rPr lang="uk-UA" dirty="0"/>
              <a:t>тиску пари у бульбашках за рахунок нагрівання рідини;</a:t>
            </a:r>
          </a:p>
          <a:p>
            <a:r>
              <a:rPr lang="uk-UA" dirty="0" smtClean="0"/>
              <a:t>збільшення </a:t>
            </a:r>
            <a:r>
              <a:rPr lang="uk-UA" dirty="0"/>
              <a:t>розмірів бульбашок під дією внутрішнього тиску;</a:t>
            </a:r>
          </a:p>
          <a:p>
            <a:r>
              <a:rPr lang="uk-UA" dirty="0" smtClean="0"/>
              <a:t>початок </a:t>
            </a:r>
            <a:r>
              <a:rPr lang="uk-UA" dirty="0"/>
              <a:t>спливання бульбашок під дією </a:t>
            </a:r>
            <a:r>
              <a:rPr lang="uk-UA" dirty="0" err="1"/>
              <a:t>архімедової</a:t>
            </a:r>
            <a:r>
              <a:rPr lang="uk-UA" dirty="0"/>
              <a:t> сили;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Основні стадії кипіння </a:t>
            </a:r>
            <a:r>
              <a:rPr lang="uk-UA" dirty="0" smtClean="0"/>
              <a:t>рідини.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12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060848"/>
            <a:ext cx="8640960" cy="4065315"/>
          </a:xfrm>
        </p:spPr>
        <p:txBody>
          <a:bodyPr/>
          <a:lstStyle/>
          <a:p>
            <a:r>
              <a:rPr lang="uk-UA" b="1" dirty="0">
                <a:solidFill>
                  <a:srgbClr val="7030A0"/>
                </a:solidFill>
              </a:rPr>
              <a:t>Конденсація</a:t>
            </a:r>
            <a:r>
              <a:rPr lang="uk-UA" dirty="0"/>
              <a:t> - це зворотній процес перетворення речовини із газоподібного агрегатного стану у рідкий агрегатний стан (перетворення пари у рідину). Серед прикладів конденсації у природі найбільш важливими є такі, як випадіння роси, утворення туману, конденсація хмар, дощі та зливи тощо.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Конденсація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4005064"/>
            <a:ext cx="4464496" cy="2464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84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276873"/>
            <a:ext cx="8496943" cy="3888432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конденсація </a:t>
            </a:r>
            <a:r>
              <a:rPr lang="uk-UA" dirty="0"/>
              <a:t>може відбуватись за будь-якої температури;</a:t>
            </a:r>
          </a:p>
          <a:p>
            <a:r>
              <a:rPr lang="uk-UA" dirty="0" smtClean="0"/>
              <a:t> </a:t>
            </a:r>
            <a:r>
              <a:rPr lang="uk-UA" dirty="0"/>
              <a:t>інтенсивність конденсації залежить від зовнішнього (атмосферного) тиску;</a:t>
            </a:r>
          </a:p>
          <a:p>
            <a:r>
              <a:rPr lang="uk-UA" dirty="0" smtClean="0"/>
              <a:t> </a:t>
            </a:r>
            <a:r>
              <a:rPr lang="uk-UA" dirty="0"/>
              <a:t>інтенсивність конденсації залежить від вологості повітря: конденсація є найбільш інтенсивною при 100% вологості;</a:t>
            </a:r>
          </a:p>
          <a:p>
            <a:r>
              <a:rPr lang="uk-UA" dirty="0" smtClean="0"/>
              <a:t> </a:t>
            </a:r>
            <a:r>
              <a:rPr lang="uk-UA" dirty="0"/>
              <a:t>оскільки вологість повітря залежить від температури, то для даного зовнішнього тиску конденсація відбувається при зниженні температури до певного значення - точки роси;</a:t>
            </a:r>
          </a:p>
          <a:p>
            <a:r>
              <a:rPr lang="uk-UA" dirty="0" smtClean="0"/>
              <a:t> </a:t>
            </a:r>
            <a:r>
              <a:rPr lang="uk-UA" dirty="0"/>
              <a:t>питома теплота конденсації чисельно дорівнює питомій теплоті пароутворення.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Закономірності </a:t>
            </a:r>
            <a:r>
              <a:rPr lang="uk-UA" dirty="0" smtClean="0"/>
              <a:t>конденсації.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1468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46" y="1202921"/>
            <a:ext cx="4000889" cy="233064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321224"/>
            <a:ext cx="3192869" cy="2178627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440" y="3573016"/>
            <a:ext cx="4214549" cy="299074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528" y="3573016"/>
            <a:ext cx="2568656" cy="1926492"/>
          </a:xfrm>
          <a:prstGeom prst="rect">
            <a:avLst/>
          </a:prstGeom>
        </p:spPr>
      </p:pic>
      <p:pic>
        <p:nvPicPr>
          <p:cNvPr id="2050" name="Picture 2" descr="D:\Картинки\Цветы\LuVi\kondensat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0356" y="4782929"/>
            <a:ext cx="2844302" cy="1780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43608" y="260648"/>
            <a:ext cx="7056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>
                <a:solidFill>
                  <a:schemeClr val="bg1"/>
                </a:solidFill>
              </a:rPr>
              <a:t>Приклади конденсації</a:t>
            </a:r>
            <a:endParaRPr lang="uk-UA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63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Випаровування та конденсація в природі.</a:t>
            </a:r>
            <a:endParaRPr lang="uk-UA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628800"/>
            <a:ext cx="8640960" cy="4651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49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1916832"/>
            <a:ext cx="8208911" cy="4176464"/>
          </a:xfrm>
        </p:spPr>
        <p:txBody>
          <a:bodyPr/>
          <a:lstStyle/>
          <a:p>
            <a:r>
              <a:rPr lang="ru-RU" b="1" dirty="0" err="1"/>
              <a:t>Пароутворення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перехід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з </a:t>
            </a:r>
            <a:r>
              <a:rPr lang="ru-RU" dirty="0" err="1"/>
              <a:t>рідкого</a:t>
            </a:r>
            <a:r>
              <a:rPr lang="ru-RU" dirty="0"/>
              <a:t> стану в </a:t>
            </a:r>
            <a:r>
              <a:rPr lang="ru-RU" dirty="0" err="1"/>
              <a:t>газоподібний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/>
              <a:t>Є два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 smtClean="0"/>
              <a:t>пароутворення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 smtClean="0"/>
              <a:t>   а</a:t>
            </a:r>
            <a:r>
              <a:rPr lang="ru-RU" dirty="0"/>
              <a:t>) </a:t>
            </a:r>
            <a:r>
              <a:rPr lang="ru-RU" dirty="0" err="1" smtClean="0"/>
              <a:t>випаровування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 smtClean="0"/>
              <a:t>   б</a:t>
            </a:r>
            <a:r>
              <a:rPr lang="ru-RU" dirty="0"/>
              <a:t>) </a:t>
            </a:r>
            <a:r>
              <a:rPr lang="ru-RU" dirty="0" err="1"/>
              <a:t>кипіння</a:t>
            </a:r>
            <a:r>
              <a:rPr lang="ru-RU" dirty="0"/>
              <a:t>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Пароутворення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708920"/>
            <a:ext cx="4120381" cy="3090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88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Випаровування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2132856"/>
            <a:ext cx="5119481" cy="4065632"/>
          </a:xfrm>
        </p:spPr>
        <p:txBody>
          <a:bodyPr>
            <a:normAutofit fontScale="92500"/>
          </a:bodyPr>
          <a:lstStyle/>
          <a:p>
            <a:r>
              <a:rPr lang="ru-RU" b="1" dirty="0" err="1">
                <a:solidFill>
                  <a:srgbClr val="7030A0"/>
                </a:solidFill>
              </a:rPr>
              <a:t>Випаровування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пароутворення</a:t>
            </a:r>
            <a:r>
              <a:rPr lang="ru-RU" dirty="0"/>
              <a:t> на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рідини</a:t>
            </a:r>
            <a:r>
              <a:rPr lang="ru-RU" dirty="0"/>
              <a:t>.</a:t>
            </a:r>
          </a:p>
          <a:p>
            <a:r>
              <a:rPr lang="ru-RU" dirty="0" err="1" smtClean="0"/>
              <a:t>Випаровування</a:t>
            </a:r>
            <a:r>
              <a:rPr lang="ru-RU" dirty="0" smtClean="0"/>
              <a:t> </a:t>
            </a:r>
            <a:r>
              <a:rPr lang="ru-RU" dirty="0" err="1"/>
              <a:t>відбувається</a:t>
            </a:r>
            <a:r>
              <a:rPr lang="ru-RU" dirty="0"/>
              <a:t> за будь-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/>
              <a:t> та у будь-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рідин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вільну</a:t>
            </a:r>
            <a:r>
              <a:rPr lang="ru-RU" dirty="0"/>
              <a:t> </a:t>
            </a:r>
            <a:r>
              <a:rPr lang="ru-RU" dirty="0" err="1"/>
              <a:t>поверхню</a:t>
            </a:r>
            <a:r>
              <a:rPr lang="ru-RU" dirty="0" smtClean="0"/>
              <a:t>.</a:t>
            </a:r>
          </a:p>
          <a:p>
            <a:r>
              <a:rPr lang="ru-RU" dirty="0" err="1"/>
              <a:t>Випаровування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супроводжується</a:t>
            </a:r>
            <a:r>
              <a:rPr lang="ru-RU" dirty="0"/>
              <a:t> </a:t>
            </a:r>
            <a:r>
              <a:rPr lang="ru-RU" dirty="0" err="1"/>
              <a:t>охолодженням</a:t>
            </a:r>
            <a:r>
              <a:rPr lang="ru-RU" dirty="0"/>
              <a:t> </a:t>
            </a:r>
            <a:r>
              <a:rPr lang="ru-RU" dirty="0" err="1"/>
              <a:t>рідини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Є </a:t>
            </a:r>
            <a:r>
              <a:rPr lang="ru-RU" dirty="0" err="1" smtClean="0"/>
              <a:t>декілька</a:t>
            </a:r>
            <a:r>
              <a:rPr lang="ru-RU" dirty="0" smtClean="0"/>
              <a:t> </a:t>
            </a:r>
            <a:r>
              <a:rPr lang="ru-RU" dirty="0" err="1" smtClean="0"/>
              <a:t>закономірностей</a:t>
            </a:r>
            <a:r>
              <a:rPr lang="ru-RU" dirty="0" smtClean="0"/>
              <a:t> </a:t>
            </a:r>
            <a:r>
              <a:rPr lang="ru-RU" dirty="0" err="1" smtClean="0"/>
              <a:t>випаровування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2132856"/>
            <a:ext cx="3168352" cy="4075261"/>
          </a:xfrm>
        </p:spPr>
      </p:pic>
    </p:spTree>
    <p:extLst>
      <p:ext uri="{BB962C8B-B14F-4D97-AF65-F5344CB8AC3E}">
        <p14:creationId xmlns:p14="http://schemas.microsoft.com/office/powerpoint/2010/main" val="45835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4797152"/>
            <a:ext cx="8352927" cy="15121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 smtClean="0"/>
              <a:t>Механізм </a:t>
            </a:r>
            <a:r>
              <a:rPr lang="uk-UA" dirty="0"/>
              <a:t>випаровування пов'язаний із випадковим виштовхуванням окремих молекул поверхневого шару рідини під дією неперервних безладних поштовхів від сусідніх молекул в ході їх хаотичного теплового руху.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Механізм випаровування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320460"/>
            <a:ext cx="7200800" cy="3438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157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/>
          </a:bodyPr>
          <a:lstStyle/>
          <a:p>
            <a:r>
              <a:rPr lang="uk-UA" dirty="0" smtClean="0"/>
              <a:t>Швидкість </a:t>
            </a:r>
            <a:r>
              <a:rPr lang="uk-UA" dirty="0"/>
              <a:t>випаровування пропорційна площі вільної поверхні рідини.</a:t>
            </a:r>
          </a:p>
          <a:p>
            <a:r>
              <a:rPr lang="uk-UA" dirty="0" smtClean="0"/>
              <a:t>Швидкість </a:t>
            </a:r>
            <a:r>
              <a:rPr lang="uk-UA" dirty="0"/>
              <a:t>випаровування пропорційна температурі рідини.</a:t>
            </a:r>
          </a:p>
          <a:p>
            <a:r>
              <a:rPr lang="uk-UA" dirty="0" smtClean="0"/>
              <a:t>Швидкість </a:t>
            </a:r>
            <a:r>
              <a:rPr lang="uk-UA" dirty="0"/>
              <a:t>випаровування залежить від руху повітря поблизу поверхні рідини.</a:t>
            </a:r>
          </a:p>
          <a:p>
            <a:r>
              <a:rPr lang="uk-UA" dirty="0" smtClean="0"/>
              <a:t>Швидкість </a:t>
            </a:r>
            <a:r>
              <a:rPr lang="uk-UA" dirty="0"/>
              <a:t>випаровування залежить від вологості повітря.</a:t>
            </a:r>
          </a:p>
          <a:p>
            <a:r>
              <a:rPr lang="uk-UA" dirty="0" smtClean="0"/>
              <a:t>Швидкість </a:t>
            </a:r>
            <a:r>
              <a:rPr lang="uk-UA" dirty="0"/>
              <a:t>випаровування у різних рідин </a:t>
            </a:r>
            <a:r>
              <a:rPr lang="uk-UA" dirty="0" smtClean="0"/>
              <a:t>різна</a:t>
            </a:r>
            <a:r>
              <a:rPr lang="uk-UA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Закономірності </a:t>
            </a:r>
            <a:r>
              <a:rPr lang="uk-UA" dirty="0"/>
              <a:t>випаровування</a:t>
            </a:r>
          </a:p>
        </p:txBody>
      </p:sp>
    </p:spTree>
    <p:extLst>
      <p:ext uri="{BB962C8B-B14F-4D97-AF65-F5344CB8AC3E}">
        <p14:creationId xmlns:p14="http://schemas.microsoft.com/office/powerpoint/2010/main" val="245666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132856"/>
            <a:ext cx="4924069" cy="4209331"/>
          </a:xfrm>
        </p:spPr>
        <p:txBody>
          <a:bodyPr/>
          <a:lstStyle/>
          <a:p>
            <a:r>
              <a:rPr lang="ru-RU" b="1" dirty="0"/>
              <a:t> </a:t>
            </a:r>
            <a:r>
              <a:rPr lang="ru-RU" b="1" dirty="0" err="1">
                <a:solidFill>
                  <a:srgbClr val="7030A0"/>
                </a:solidFill>
              </a:rPr>
              <a:t>Кипіння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пароутворення</a:t>
            </a:r>
            <a:r>
              <a:rPr lang="ru-RU" dirty="0"/>
              <a:t> в </a:t>
            </a:r>
            <a:r>
              <a:rPr lang="ru-RU" dirty="0" err="1"/>
              <a:t>об'ємі</a:t>
            </a:r>
            <a:r>
              <a:rPr lang="ru-RU" dirty="0"/>
              <a:t> </a:t>
            </a:r>
            <a:r>
              <a:rPr lang="ru-RU" dirty="0" err="1"/>
              <a:t>рідини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uk-UA" dirty="0"/>
              <a:t>- Кипіння відбувається лише за певної для даної рідини та даних умов температури.</a:t>
            </a:r>
          </a:p>
          <a:p>
            <a:pPr marL="0" indent="0">
              <a:buNone/>
            </a:pPr>
            <a:r>
              <a:rPr lang="uk-UA" dirty="0"/>
              <a:t>- Під час кипіння рідини її температура не змінюється.</a:t>
            </a:r>
          </a:p>
          <a:p>
            <a:pPr marL="0" indent="0">
              <a:buNone/>
            </a:pPr>
            <a:r>
              <a:rPr lang="uk-UA" dirty="0"/>
              <a:t>- Температура кипіння суттєво залежить від зовнішнього </a:t>
            </a:r>
            <a:r>
              <a:rPr lang="uk-UA" dirty="0" smtClean="0"/>
              <a:t>тиску.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Кипіння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204862"/>
            <a:ext cx="3744416" cy="3956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79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484784"/>
            <a:ext cx="8496944" cy="4896544"/>
          </a:xfrm>
        </p:spPr>
        <p:txBody>
          <a:bodyPr>
            <a:normAutofit/>
          </a:bodyPr>
          <a:lstStyle/>
          <a:p>
            <a:endParaRPr lang="uk-UA" dirty="0"/>
          </a:p>
          <a:p>
            <a:endParaRPr lang="uk-UA" dirty="0"/>
          </a:p>
          <a:p>
            <a:r>
              <a:rPr lang="uk-UA" dirty="0"/>
              <a:t>    Механізм кипіння пов'язаний із утворенням всередині об'єму рідини </a:t>
            </a:r>
            <a:r>
              <a:rPr lang="uk-UA" dirty="0" smtClean="0"/>
              <a:t>повітряних </a:t>
            </a:r>
            <a:r>
              <a:rPr lang="uk-UA" dirty="0"/>
              <a:t>бульбашок, заповненням цих бульбашок парою під час внутрішнього випаровування, їх спливанням на поверхню рідини під дією </a:t>
            </a:r>
            <a:r>
              <a:rPr lang="uk-UA" dirty="0" err="1"/>
              <a:t>архімедової</a:t>
            </a:r>
            <a:r>
              <a:rPr lang="uk-UA" dirty="0"/>
              <a:t> сили, шумним руйнуванням бульбашок та виходом із них пари при досягненні поверхні рідини. В цілому, процес кипіння відрізняється від процесу випаровування саме великою інтенсивністю пароутворення: рідина при кипінні значно швидше (за менший проміжок часу) перетворюється у пару.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Механізм кипіння</a:t>
            </a:r>
          </a:p>
        </p:txBody>
      </p:sp>
    </p:spTree>
    <p:extLst>
      <p:ext uri="{BB962C8B-B14F-4D97-AF65-F5344CB8AC3E}">
        <p14:creationId xmlns:p14="http://schemas.microsoft.com/office/powerpoint/2010/main" val="18568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276872"/>
            <a:ext cx="8496944" cy="3849291"/>
          </a:xfrm>
        </p:spPr>
        <p:txBody>
          <a:bodyPr>
            <a:normAutofit/>
          </a:bodyPr>
          <a:lstStyle/>
          <a:p>
            <a:r>
              <a:rPr lang="uk-UA" dirty="0" smtClean="0"/>
              <a:t> </a:t>
            </a:r>
            <a:r>
              <a:rPr lang="uk-UA" dirty="0"/>
              <a:t>умовою початку кипіння є нагрівання рідини до певної температури;</a:t>
            </a:r>
          </a:p>
          <a:p>
            <a:r>
              <a:rPr lang="uk-UA" dirty="0" smtClean="0"/>
              <a:t> </a:t>
            </a:r>
            <a:r>
              <a:rPr lang="uk-UA" dirty="0"/>
              <a:t>умовою здійснення кипіння є неперервне надання рідині великої кількості теплоти;</a:t>
            </a:r>
          </a:p>
          <a:p>
            <a:r>
              <a:rPr lang="uk-UA" dirty="0" smtClean="0"/>
              <a:t> </a:t>
            </a:r>
            <a:r>
              <a:rPr lang="uk-UA" dirty="0"/>
              <a:t>температура кипіння є різною для різних рідин;</a:t>
            </a:r>
          </a:p>
          <a:p>
            <a:r>
              <a:rPr lang="uk-UA" dirty="0" smtClean="0"/>
              <a:t> </a:t>
            </a:r>
            <a:r>
              <a:rPr lang="uk-UA" dirty="0"/>
              <a:t>для даної рідини температура кипіння залежить від зовнішнього тиску: із зменшенням тиску температура кипіння зменшується і навпаки;</a:t>
            </a:r>
          </a:p>
          <a:p>
            <a:r>
              <a:rPr lang="uk-UA" dirty="0" smtClean="0"/>
              <a:t>кипіння </a:t>
            </a:r>
            <a:r>
              <a:rPr lang="uk-UA" dirty="0"/>
              <a:t>зажди відбувається у декілька окремих </a:t>
            </a:r>
            <a:r>
              <a:rPr lang="uk-UA" dirty="0" smtClean="0"/>
              <a:t>стадій.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Загальні </a:t>
            </a:r>
            <a:r>
              <a:rPr lang="uk-UA" dirty="0"/>
              <a:t>закономірності </a:t>
            </a:r>
            <a:r>
              <a:rPr lang="uk-UA" dirty="0" smtClean="0"/>
              <a:t>кипіння.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0844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728192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dirty="0" err="1"/>
              <a:t>Основним</a:t>
            </a:r>
            <a:r>
              <a:rPr lang="ru-RU" dirty="0"/>
              <a:t> </a:t>
            </a:r>
            <a:r>
              <a:rPr lang="ru-RU" dirty="0" err="1"/>
              <a:t>механізмом</a:t>
            </a:r>
            <a:r>
              <a:rPr lang="ru-RU" dirty="0"/>
              <a:t> початку </a:t>
            </a:r>
            <a:r>
              <a:rPr lang="ru-RU" dirty="0" err="1"/>
              <a:t>кипіння</a:t>
            </a:r>
            <a:r>
              <a:rPr lang="ru-RU" dirty="0"/>
              <a:t> є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бульбашок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 smtClean="0"/>
              <a:t>повітря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2564904"/>
            <a:ext cx="4752528" cy="3528392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564904"/>
            <a:ext cx="3960440" cy="3600400"/>
          </a:xfrm>
        </p:spPr>
      </p:pic>
    </p:spTree>
    <p:extLst>
      <p:ext uri="{BB962C8B-B14F-4D97-AF65-F5344CB8AC3E}">
        <p14:creationId xmlns:p14="http://schemas.microsoft.com/office/powerpoint/2010/main" val="334663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68</TotalTime>
  <Words>519</Words>
  <Application>Microsoft Office PowerPoint</Application>
  <PresentationFormat>Экран (4:3)</PresentationFormat>
  <Paragraphs>57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Волна</vt:lpstr>
      <vt:lpstr>Пароутворення та конденсація</vt:lpstr>
      <vt:lpstr>Пароутворення</vt:lpstr>
      <vt:lpstr>Випаровування</vt:lpstr>
      <vt:lpstr>Механізм випаровування</vt:lpstr>
      <vt:lpstr>Закономірності випаровування</vt:lpstr>
      <vt:lpstr>Кипіння </vt:lpstr>
      <vt:lpstr>Механізм кипіння</vt:lpstr>
      <vt:lpstr>Загальні закономірності кипіння.</vt:lpstr>
      <vt:lpstr> Основним механізмом початку кипіння є утворення бульбашок із повітря.</vt:lpstr>
      <vt:lpstr>Основні стадії кипіння рідини.</vt:lpstr>
      <vt:lpstr>Конденсація</vt:lpstr>
      <vt:lpstr>Закономірності конденсації.</vt:lpstr>
      <vt:lpstr>Презентация PowerPoint</vt:lpstr>
      <vt:lpstr>Випаровування та конденсація в природі.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Пароутворення та конденсація</dc:title>
  <dc:creator>Людмила</dc:creator>
  <cp:lastModifiedBy>Люлмила</cp:lastModifiedBy>
  <cp:revision>8</cp:revision>
  <dcterms:created xsi:type="dcterms:W3CDTF">2013-02-27T16:06:04Z</dcterms:created>
  <dcterms:modified xsi:type="dcterms:W3CDTF">2013-02-27T17:25:00Z</dcterms:modified>
</cp:coreProperties>
</file>