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13" autoAdjust="0"/>
    <p:restoredTop sz="94660"/>
  </p:normalViewPr>
  <p:slideViewPr>
    <p:cSldViewPr>
      <p:cViewPr varScale="1">
        <p:scale>
          <a:sx n="63" d="100"/>
          <a:sy n="63" d="100"/>
        </p:scale>
        <p:origin x="-13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609600" y="2667000"/>
            <a:ext cx="7772400" cy="990600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295400" y="39624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rgbClr val="0000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991120B-0AAD-460E-857F-A407A9142872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F6E0AD-734E-4188-9F9C-45F8F33E2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7772400" cy="990600"/>
          </a:xfrm>
        </p:spPr>
        <p:txBody>
          <a:bodyPr/>
          <a:lstStyle/>
          <a:p>
            <a:r>
              <a:rPr lang="ru-RU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Відкриття</a:t>
            </a:r>
            <a:r>
              <a:rPr lang="ru-RU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радіоактивності</a:t>
            </a:r>
            <a:endParaRPr lang="ru-RU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572264" y="4500570"/>
            <a:ext cx="2571736" cy="2000264"/>
          </a:xfrm>
        </p:spPr>
        <p:txBody>
          <a:bodyPr/>
          <a:lstStyle/>
          <a:p>
            <a:r>
              <a:rPr lang="uk-UA" dirty="0" smtClean="0"/>
              <a:t>Підготувала Кравченко Дарина</a:t>
            </a:r>
            <a:endParaRPr lang="en-US" dirty="0"/>
          </a:p>
        </p:txBody>
      </p:sp>
      <p:pic>
        <p:nvPicPr>
          <p:cNvPr id="1026" name="Picture 2" descr="D:\Documents and Settings\Admin\Рабочий стол\Радиоактивност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357430"/>
            <a:ext cx="5453050" cy="40290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tx1">
                <a:lumMod val="8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92162"/>
          </a:xfrm>
        </p:spPr>
        <p:txBody>
          <a:bodyPr/>
          <a:lstStyle/>
          <a:p>
            <a:r>
              <a:rPr lang="ru-RU" b="1" i="1" dirty="0" err="1" smtClean="0"/>
              <a:t>Радіоактивне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випромінювання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365104"/>
            <a:ext cx="9144000" cy="2160240"/>
          </a:xfrm>
        </p:spPr>
        <p:txBody>
          <a:bodyPr/>
          <a:lstStyle/>
          <a:p>
            <a:pPr algn="ctr">
              <a:buNone/>
            </a:pPr>
            <a:r>
              <a:rPr lang="ru-RU" sz="1800" dirty="0" smtClean="0"/>
              <a:t> З </a:t>
            </a:r>
            <a:r>
              <a:rPr lang="ru-RU" sz="1800" dirty="0" err="1" smtClean="0"/>
              <a:t>давніх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часів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людина</a:t>
            </a:r>
            <a:r>
              <a:rPr lang="ru-RU" sz="1800" dirty="0" smtClean="0"/>
              <a:t> </a:t>
            </a:r>
            <a:r>
              <a:rPr lang="ru-RU" sz="1800" dirty="0" err="1" smtClean="0"/>
              <a:t>удосконалювала</a:t>
            </a:r>
            <a:r>
              <a:rPr lang="ru-RU" sz="1800" dirty="0" smtClean="0"/>
              <a:t> себе, як </a:t>
            </a:r>
            <a:r>
              <a:rPr lang="ru-RU" sz="1800" dirty="0" err="1" smtClean="0"/>
              <a:t>фізично</a:t>
            </a:r>
            <a:r>
              <a:rPr lang="ru-RU" sz="1800" dirty="0" smtClean="0"/>
              <a:t>, так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розумово</a:t>
            </a:r>
            <a:r>
              <a:rPr lang="ru-RU" sz="1800" dirty="0" smtClean="0"/>
              <a:t>, </a:t>
            </a:r>
            <a:r>
              <a:rPr lang="ru-RU" sz="1800" dirty="0" err="1" smtClean="0"/>
              <a:t>постійно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створюючи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удосконалюючи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знаряддя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праці</a:t>
            </a:r>
            <a:r>
              <a:rPr lang="ru-RU" sz="1800" dirty="0" smtClean="0"/>
              <a:t>. </a:t>
            </a:r>
            <a:r>
              <a:rPr lang="ru-RU" sz="1800" dirty="0" err="1" smtClean="0"/>
              <a:t>Постійна</a:t>
            </a:r>
            <a:r>
              <a:rPr lang="ru-RU" sz="1800" dirty="0" smtClean="0"/>
              <a:t> недостача </a:t>
            </a:r>
            <a:r>
              <a:rPr lang="ru-RU" sz="1800" dirty="0" err="1" smtClean="0"/>
              <a:t>енергії</a:t>
            </a:r>
            <a:r>
              <a:rPr lang="ru-RU" sz="1800" dirty="0" smtClean="0"/>
              <a:t> </a:t>
            </a:r>
            <a:r>
              <a:rPr lang="ru-RU" sz="1800" dirty="0" err="1" smtClean="0"/>
              <a:t>змушувала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людину</a:t>
            </a:r>
            <a:r>
              <a:rPr lang="ru-RU" sz="1800" dirty="0" smtClean="0"/>
              <a:t> </a:t>
            </a:r>
            <a:r>
              <a:rPr lang="ru-RU" sz="1800" dirty="0" err="1" smtClean="0"/>
              <a:t>шукати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знаходити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джерела</a:t>
            </a:r>
            <a:r>
              <a:rPr lang="ru-RU" sz="1800" dirty="0" smtClean="0"/>
              <a:t>, </a:t>
            </a:r>
            <a:r>
              <a:rPr lang="ru-RU" sz="1800" dirty="0" err="1" smtClean="0"/>
              <a:t>впроваджувати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не </a:t>
            </a:r>
            <a:r>
              <a:rPr lang="ru-RU" sz="1800" dirty="0" err="1" smtClean="0"/>
              <a:t>піклуючись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майбутнє</a:t>
            </a:r>
            <a:r>
              <a:rPr lang="ru-RU" sz="1800" dirty="0" smtClean="0"/>
              <a:t>. Таких </a:t>
            </a:r>
            <a:r>
              <a:rPr lang="ru-RU" sz="1800" dirty="0" err="1" smtClean="0"/>
              <a:t>прикладів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безліч</a:t>
            </a:r>
            <a:r>
              <a:rPr lang="ru-RU" sz="1800" dirty="0" smtClean="0"/>
              <a:t>: </a:t>
            </a:r>
            <a:r>
              <a:rPr lang="ru-RU" sz="1800" dirty="0" err="1" smtClean="0"/>
              <a:t>паровий</a:t>
            </a:r>
            <a:r>
              <a:rPr lang="ru-RU" sz="1800" dirty="0" smtClean="0"/>
              <a:t> </a:t>
            </a:r>
            <a:r>
              <a:rPr lang="ru-RU" sz="1800" dirty="0" err="1" smtClean="0"/>
              <a:t>двигун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спонукав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людину</a:t>
            </a:r>
            <a:r>
              <a:rPr lang="ru-RU" sz="1800" dirty="0" smtClean="0"/>
              <a:t> до </a:t>
            </a:r>
            <a:r>
              <a:rPr lang="ru-RU" sz="1800" dirty="0" err="1" smtClean="0"/>
              <a:t>створення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величезних</a:t>
            </a:r>
            <a:r>
              <a:rPr lang="ru-RU" sz="1800" dirty="0" smtClean="0"/>
              <a:t> фабрик,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за собою </a:t>
            </a:r>
            <a:r>
              <a:rPr lang="ru-RU" sz="1800" dirty="0" err="1" smtClean="0"/>
              <a:t>спричинило</a:t>
            </a:r>
            <a:r>
              <a:rPr lang="ru-RU" sz="1800" dirty="0" smtClean="0"/>
              <a:t> </a:t>
            </a:r>
            <a:r>
              <a:rPr lang="ru-RU" sz="1800" dirty="0" err="1" smtClean="0"/>
              <a:t>миттєве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погіршення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екології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містах</a:t>
            </a:r>
            <a:r>
              <a:rPr lang="ru-RU" sz="1800" dirty="0" smtClean="0"/>
              <a:t> У </a:t>
            </a:r>
            <a:r>
              <a:rPr lang="ru-RU" sz="1800" dirty="0" err="1" smtClean="0"/>
              <a:t>пориві</a:t>
            </a:r>
            <a:r>
              <a:rPr lang="ru-RU" sz="1800" dirty="0" smtClean="0"/>
              <a:t> за </a:t>
            </a:r>
            <a:r>
              <a:rPr lang="ru-RU" sz="1800" dirty="0" err="1" smtClean="0"/>
              <a:t>відкриттями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наприкінці</a:t>
            </a:r>
            <a:r>
              <a:rPr lang="ru-RU" sz="1800" dirty="0" smtClean="0"/>
              <a:t> </a:t>
            </a:r>
            <a:r>
              <a:rPr lang="en-US" sz="1800" dirty="0" smtClean="0"/>
              <a:t>XIX c</a:t>
            </a:r>
            <a:r>
              <a:rPr lang="ru-RU" sz="1800" dirty="0" smtClean="0"/>
              <a:t>т. </a:t>
            </a:r>
            <a:r>
              <a:rPr lang="ru-RU" sz="1800" dirty="0" err="1" smtClean="0"/>
              <a:t>трьома</a:t>
            </a:r>
            <a:r>
              <a:rPr lang="ru-RU" sz="1800" dirty="0" smtClean="0"/>
              <a:t> </a:t>
            </a:r>
            <a:r>
              <a:rPr lang="ru-RU" sz="1800" dirty="0" err="1" smtClean="0"/>
              <a:t>вченими</a:t>
            </a:r>
            <a:r>
              <a:rPr lang="ru-RU" sz="1800" dirty="0" smtClean="0"/>
              <a:t>: </a:t>
            </a:r>
            <a:r>
              <a:rPr lang="ru-RU" sz="1800" dirty="0" err="1" smtClean="0"/>
              <a:t>Пьєром</a:t>
            </a:r>
            <a:r>
              <a:rPr lang="ru-RU" sz="1800" dirty="0" smtClean="0"/>
              <a:t> </a:t>
            </a:r>
            <a:r>
              <a:rPr lang="ru-RU" sz="1800" dirty="0" err="1" smtClean="0"/>
              <a:t>Кюрі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Марією</a:t>
            </a:r>
            <a:r>
              <a:rPr lang="ru-RU" sz="1800" dirty="0" smtClean="0"/>
              <a:t> </a:t>
            </a:r>
            <a:r>
              <a:rPr lang="ru-RU" sz="1800" dirty="0" err="1" smtClean="0"/>
              <a:t>Сладковською-Кюрі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Антуан</a:t>
            </a:r>
            <a:r>
              <a:rPr lang="ru-RU" sz="1800" dirty="0" smtClean="0"/>
              <a:t> </a:t>
            </a:r>
            <a:r>
              <a:rPr lang="ru-RU" sz="1800" dirty="0" err="1" smtClean="0"/>
              <a:t>Анрі</a:t>
            </a:r>
            <a:r>
              <a:rPr lang="ru-RU" sz="1800" dirty="0" smtClean="0"/>
              <a:t> Беккерель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відкрите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явище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радіоактивності</a:t>
            </a:r>
            <a:r>
              <a:rPr lang="ru-RU" sz="1800" dirty="0" smtClean="0"/>
              <a:t>.</a:t>
            </a:r>
          </a:p>
        </p:txBody>
      </p:sp>
      <p:pic>
        <p:nvPicPr>
          <p:cNvPr id="5" name="Picture 2" descr="D:\Documents and Settings\Admin\Рабочий стол\Беккер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2088232" cy="28956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D:\image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7174" y="1412776"/>
            <a:ext cx="2048051" cy="2808312"/>
          </a:xfrm>
          <a:prstGeom prst="rect">
            <a:avLst/>
          </a:prstGeom>
          <a:noFill/>
        </p:spPr>
      </p:pic>
      <p:pic>
        <p:nvPicPr>
          <p:cNvPr id="1027" name="Picture 3" descr="D:\ььь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1412776"/>
            <a:ext cx="2160240" cy="27962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Відкриття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5186370" cy="5143536"/>
          </a:xfrm>
        </p:spPr>
        <p:txBody>
          <a:bodyPr/>
          <a:lstStyle/>
          <a:p>
            <a:r>
              <a:rPr lang="ru-RU" sz="2800" dirty="0" err="1" smtClean="0"/>
              <a:t>Радіоактивність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відкрив</a:t>
            </a:r>
            <a:r>
              <a:rPr lang="ru-RU" sz="2800" dirty="0" smtClean="0"/>
              <a:t> у 1896 р. </a:t>
            </a:r>
            <a:r>
              <a:rPr lang="ru-RU" sz="2800" dirty="0" err="1" smtClean="0"/>
              <a:t>Антуан</a:t>
            </a:r>
            <a:r>
              <a:rPr lang="ru-RU" sz="2800" dirty="0" smtClean="0"/>
              <a:t> </a:t>
            </a:r>
            <a:r>
              <a:rPr lang="ru-RU" sz="2800" dirty="0" err="1" smtClean="0"/>
              <a:t>Анрі</a:t>
            </a:r>
            <a:r>
              <a:rPr lang="ru-RU" sz="2800" dirty="0" smtClean="0"/>
              <a:t> Беккерель. </a:t>
            </a:r>
            <a:r>
              <a:rPr lang="ru-RU" sz="2800" dirty="0" err="1" smtClean="0"/>
              <a:t>Сталося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випадково</a:t>
            </a:r>
            <a:r>
              <a:rPr lang="ru-RU" sz="2800" dirty="0" smtClean="0"/>
              <a:t>. </a:t>
            </a:r>
            <a:r>
              <a:rPr lang="ru-RU" sz="2800" dirty="0" err="1" smtClean="0"/>
              <a:t>Вчений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працював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солями урану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загорнув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зразки</a:t>
            </a:r>
            <a:r>
              <a:rPr lang="ru-RU" sz="2800" dirty="0" smtClean="0"/>
              <a:t> разом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фотопластинами</a:t>
            </a:r>
            <a:r>
              <a:rPr lang="ru-RU" sz="2800" dirty="0" smtClean="0"/>
              <a:t> в </a:t>
            </a:r>
            <a:r>
              <a:rPr lang="ru-RU" sz="2800" dirty="0" err="1" smtClean="0"/>
              <a:t>непрозорий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</a:t>
            </a:r>
            <a:r>
              <a:rPr lang="ru-RU" sz="2800" dirty="0" smtClean="0"/>
              <a:t>. </a:t>
            </a:r>
            <a:r>
              <a:rPr lang="ru-RU" sz="2800" dirty="0" err="1" smtClean="0"/>
              <a:t>Фотопластини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виявилися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засвіченими</a:t>
            </a:r>
            <a:r>
              <a:rPr lang="ru-RU" sz="2800" dirty="0" smtClean="0"/>
              <a:t>, </a:t>
            </a:r>
            <a:r>
              <a:rPr lang="ru-RU" sz="2800" dirty="0" err="1" smtClean="0"/>
              <a:t>хоча</a:t>
            </a:r>
            <a:r>
              <a:rPr lang="ru-RU" sz="2800" dirty="0" smtClean="0"/>
              <a:t> доступу </a:t>
            </a:r>
            <a:r>
              <a:rPr lang="ru-RU" sz="2800" dirty="0" err="1" smtClean="0"/>
              <a:t>світла</a:t>
            </a:r>
            <a:r>
              <a:rPr lang="ru-RU" sz="2800" dirty="0" smtClean="0"/>
              <a:t> до них не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3074" name="Picture 2" descr="D:\Documents and Settings\Admin\Рабочий стол\Опыт беккерел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428736"/>
            <a:ext cx="3143272" cy="46589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786446" y="621508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Опыт Беккереля</a:t>
            </a:r>
            <a:endParaRPr lang="ru-RU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92162"/>
          </a:xfrm>
        </p:spPr>
        <p:txBody>
          <a:bodyPr/>
          <a:lstStyle/>
          <a:p>
            <a:r>
              <a:rPr lang="ru-RU" b="1" i="1" dirty="0" err="1" smtClean="0"/>
              <a:t>Відкриття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404" y="1357298"/>
            <a:ext cx="4929190" cy="5214974"/>
          </a:xfrm>
        </p:spPr>
        <p:txBody>
          <a:bodyPr/>
          <a:lstStyle/>
          <a:p>
            <a:pPr algn="ctr"/>
            <a:r>
              <a:rPr lang="ru-RU" sz="2400" dirty="0" smtClean="0"/>
              <a:t>Беккерель </a:t>
            </a:r>
            <a:r>
              <a:rPr lang="ru-RU" sz="2400" dirty="0" err="1" smtClean="0"/>
              <a:t>зробив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висновок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невидиме</a:t>
            </a:r>
            <a:r>
              <a:rPr lang="ru-RU" sz="2400" dirty="0" smtClean="0"/>
              <a:t> оку </a:t>
            </a:r>
            <a:r>
              <a:rPr lang="ru-RU" sz="2400" dirty="0" err="1" smtClean="0"/>
              <a:t>випромінювання</a:t>
            </a:r>
            <a:r>
              <a:rPr lang="ru-RU" sz="2400" dirty="0" smtClean="0"/>
              <a:t> солей урану.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дослідив</a:t>
            </a:r>
            <a:r>
              <a:rPr lang="ru-RU" sz="2400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випромінювання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встановив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інтенсивність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випромінювання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кількістю</a:t>
            </a:r>
            <a:r>
              <a:rPr lang="ru-RU" sz="2400" dirty="0" smtClean="0"/>
              <a:t> урану в </a:t>
            </a:r>
            <a:r>
              <a:rPr lang="ru-RU" sz="2400" dirty="0" err="1" smtClean="0"/>
              <a:t>препараті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абсолютно не </a:t>
            </a:r>
            <a:r>
              <a:rPr lang="ru-RU" sz="2400" dirty="0" err="1" smtClean="0"/>
              <a:t>залежить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того, в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входить.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, </a:t>
            </a:r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властива</a:t>
            </a:r>
            <a:r>
              <a:rPr lang="ru-RU" sz="2400" dirty="0" smtClean="0"/>
              <a:t> не </a:t>
            </a:r>
            <a:r>
              <a:rPr lang="ru-RU" sz="2400" dirty="0" err="1" smtClean="0"/>
              <a:t>сполукам</a:t>
            </a:r>
            <a:r>
              <a:rPr lang="ru-RU" sz="2400" dirty="0" smtClean="0"/>
              <a:t>, а </a:t>
            </a:r>
            <a:r>
              <a:rPr lang="ru-RU" sz="2400" dirty="0" err="1" smtClean="0"/>
              <a:t>хімічному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елементу</a:t>
            </a:r>
            <a:r>
              <a:rPr lang="ru-RU" sz="2400" dirty="0" smtClean="0"/>
              <a:t> урану.</a:t>
            </a:r>
            <a:endParaRPr lang="ru-RU" sz="2200" dirty="0"/>
          </a:p>
        </p:txBody>
      </p:sp>
      <p:pic>
        <p:nvPicPr>
          <p:cNvPr id="4098" name="Picture 2" descr="D:\Documents and Settings\Admin\Рабочий стол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246" y="1285860"/>
            <a:ext cx="4073440" cy="32872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6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57158" y="4714884"/>
            <a:ext cx="39290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err="1" smtClean="0"/>
              <a:t>Зображення</a:t>
            </a:r>
            <a:r>
              <a:rPr lang="ru-RU" i="1" dirty="0" smtClean="0"/>
              <a:t> </a:t>
            </a:r>
            <a:r>
              <a:rPr lang="ru-RU" i="1" dirty="0" err="1" smtClean="0"/>
              <a:t>фотопластини</a:t>
            </a:r>
            <a:r>
              <a:rPr lang="ru-RU" i="1" dirty="0" smtClean="0"/>
              <a:t> Беккереля, яка </a:t>
            </a:r>
            <a:r>
              <a:rPr lang="ru-RU" i="1" dirty="0" err="1" smtClean="0"/>
              <a:t>була</a:t>
            </a:r>
            <a:r>
              <a:rPr lang="ru-RU" i="1" dirty="0" smtClean="0"/>
              <a:t> </a:t>
            </a:r>
            <a:r>
              <a:rPr lang="ru-RU" i="1" dirty="0" err="1" smtClean="0"/>
              <a:t>засвічена</a:t>
            </a:r>
            <a:r>
              <a:rPr lang="ru-RU" i="1" dirty="0" smtClean="0"/>
              <a:t> </a:t>
            </a:r>
            <a:r>
              <a:rPr lang="ru-RU" i="1" dirty="0" err="1" smtClean="0"/>
              <a:t>випромінюванням</a:t>
            </a:r>
            <a:r>
              <a:rPr lang="ru-RU" i="1" dirty="0" smtClean="0"/>
              <a:t> солей урану. Ясно видно </a:t>
            </a:r>
            <a:r>
              <a:rPr lang="ru-RU" i="1" dirty="0" err="1" smtClean="0"/>
              <a:t>тінь</a:t>
            </a:r>
            <a:r>
              <a:rPr lang="ru-RU" i="1" dirty="0" smtClean="0"/>
              <a:t> </a:t>
            </a:r>
            <a:r>
              <a:rPr lang="ru-RU" i="1" dirty="0" err="1" smtClean="0"/>
              <a:t>металевого</a:t>
            </a:r>
            <a:r>
              <a:rPr lang="ru-RU" i="1" dirty="0" smtClean="0"/>
              <a:t> </a:t>
            </a:r>
            <a:r>
              <a:rPr lang="ru-RU" i="1" dirty="0" err="1" smtClean="0"/>
              <a:t>мальтійського</a:t>
            </a:r>
            <a:r>
              <a:rPr lang="ru-RU" i="1" dirty="0" smtClean="0"/>
              <a:t> </a:t>
            </a:r>
            <a:r>
              <a:rPr lang="ru-RU" i="1" dirty="0" err="1" smtClean="0"/>
              <a:t>хреста</a:t>
            </a:r>
            <a:r>
              <a:rPr lang="ru-RU" i="1" dirty="0" smtClean="0"/>
              <a:t>, </a:t>
            </a:r>
            <a:r>
              <a:rPr lang="ru-RU" i="1" dirty="0" err="1" smtClean="0"/>
              <a:t>поміщеного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пластинкою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сіллю</a:t>
            </a:r>
            <a:r>
              <a:rPr lang="ru-RU" i="1" dirty="0" smtClean="0"/>
              <a:t> урану.</a:t>
            </a:r>
            <a:endParaRPr lang="ru-RU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Дослід Марії Кюрі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1800" dirty="0" smtClean="0"/>
              <a:t>У 1896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</a:t>
            </a:r>
            <a:r>
              <a:rPr lang="ru-RU" sz="1800" dirty="0" err="1" smtClean="0"/>
              <a:t>Анрі</a:t>
            </a:r>
            <a:r>
              <a:rPr lang="ru-RU" sz="1800" dirty="0" smtClean="0"/>
              <a:t> Беккерель </a:t>
            </a:r>
            <a:r>
              <a:rPr lang="ru-RU" sz="1800" dirty="0" err="1" smtClean="0"/>
              <a:t>відкрив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уранові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з'єднання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постійно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випускають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випромінювання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здатне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засвічувати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фотографічну</a:t>
            </a:r>
            <a:r>
              <a:rPr lang="ru-RU" sz="1800" dirty="0" smtClean="0"/>
              <a:t> пластинку. </a:t>
            </a:r>
            <a:r>
              <a:rPr lang="ru-RU" sz="1800" dirty="0" err="1" smtClean="0"/>
              <a:t>Вибравши</a:t>
            </a: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явище</a:t>
            </a:r>
            <a:r>
              <a:rPr lang="ru-RU" sz="1800" dirty="0" smtClean="0"/>
              <a:t> темою </a:t>
            </a:r>
            <a:r>
              <a:rPr lang="ru-RU" sz="1800" dirty="0" err="1" smtClean="0"/>
              <a:t>своєї</a:t>
            </a:r>
            <a:r>
              <a:rPr lang="ru-RU" sz="1800" dirty="0" smtClean="0"/>
              <a:t> </a:t>
            </a:r>
            <a:r>
              <a:rPr lang="ru-RU" sz="1800" dirty="0" err="1" smtClean="0"/>
              <a:t>докторської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дисертації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Марія</a:t>
            </a:r>
            <a:r>
              <a:rPr lang="ru-RU" sz="1800" dirty="0" smtClean="0"/>
              <a:t> стала </a:t>
            </a:r>
            <a:r>
              <a:rPr lang="ru-RU" sz="1800" dirty="0" err="1" smtClean="0"/>
              <a:t>з'ясовувати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чи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випромінюють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 </a:t>
            </a:r>
            <a:r>
              <a:rPr lang="ru-RU" sz="1800" dirty="0" err="1" smtClean="0"/>
              <a:t>з'єднання</a:t>
            </a:r>
            <a:r>
              <a:rPr lang="ru-RU" sz="1800" dirty="0" smtClean="0"/>
              <a:t> «</a:t>
            </a:r>
            <a:r>
              <a:rPr lang="ru-RU" sz="1800" dirty="0" err="1" smtClean="0"/>
              <a:t>промені</a:t>
            </a:r>
            <a:r>
              <a:rPr lang="ru-RU" sz="1800" dirty="0" smtClean="0"/>
              <a:t> Беккереля». </a:t>
            </a:r>
            <a:r>
              <a:rPr lang="ru-RU" sz="1800" dirty="0" err="1" smtClean="0"/>
              <a:t>Оскільки</a:t>
            </a:r>
            <a:r>
              <a:rPr lang="ru-RU" sz="1800" dirty="0" smtClean="0"/>
              <a:t> Беккерель </a:t>
            </a:r>
            <a:r>
              <a:rPr lang="ru-RU" sz="1800" dirty="0" err="1" smtClean="0"/>
              <a:t>виявив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випромінювання</a:t>
            </a:r>
            <a:r>
              <a:rPr lang="ru-RU" sz="1800" dirty="0" smtClean="0"/>
              <a:t>, яке </a:t>
            </a:r>
            <a:r>
              <a:rPr lang="ru-RU" sz="1800" dirty="0" err="1" smtClean="0"/>
              <a:t>випускається</a:t>
            </a:r>
            <a:r>
              <a:rPr lang="ru-RU" sz="1800" dirty="0" smtClean="0"/>
              <a:t> ураном, </a:t>
            </a:r>
            <a:r>
              <a:rPr lang="ru-RU" sz="1800" dirty="0" err="1" smtClean="0"/>
              <a:t>підвищує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електропровідність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поблизу</a:t>
            </a:r>
            <a:r>
              <a:rPr lang="ru-RU" sz="1800" dirty="0" smtClean="0"/>
              <a:t> </a:t>
            </a:r>
            <a:r>
              <a:rPr lang="ru-RU" sz="1800" dirty="0" err="1" smtClean="0"/>
              <a:t>препаратів</a:t>
            </a:r>
            <a:r>
              <a:rPr lang="ru-RU" sz="1800" dirty="0" smtClean="0"/>
              <a:t>, вона </a:t>
            </a:r>
            <a:r>
              <a:rPr lang="ru-RU" sz="1800" dirty="0" err="1" smtClean="0"/>
              <a:t>використовувала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вимірювання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електропровідності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п'єзоелектричний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кварцовий</a:t>
            </a:r>
            <a:r>
              <a:rPr lang="ru-RU" sz="1800" dirty="0" smtClean="0"/>
              <a:t> балансир </a:t>
            </a:r>
            <a:r>
              <a:rPr lang="ru-RU" sz="1800" dirty="0" err="1" smtClean="0"/>
              <a:t>братів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Кюрі</a:t>
            </a:r>
            <a:r>
              <a:rPr lang="ru-RU" sz="1800" dirty="0" smtClean="0"/>
              <a:t>. </a:t>
            </a:r>
            <a:r>
              <a:rPr lang="ru-RU" sz="1800" dirty="0" err="1" smtClean="0"/>
              <a:t>Незабаром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Марія</a:t>
            </a:r>
            <a:r>
              <a:rPr lang="ru-RU" sz="1800" dirty="0" smtClean="0"/>
              <a:t> </a:t>
            </a:r>
            <a:r>
              <a:rPr lang="ru-RU" sz="1800" dirty="0" err="1" smtClean="0"/>
              <a:t>Кюрі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прийшла</a:t>
            </a:r>
            <a:r>
              <a:rPr lang="ru-RU" sz="1800" dirty="0" smtClean="0"/>
              <a:t> до </a:t>
            </a:r>
            <a:r>
              <a:rPr lang="ru-RU" sz="1800" dirty="0" err="1" smtClean="0"/>
              <a:t>висновку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уран, </a:t>
            </a:r>
            <a:r>
              <a:rPr lang="ru-RU" sz="1800" dirty="0" err="1" smtClean="0"/>
              <a:t>торій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з'єднання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цих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двох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випускають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випромінювання</a:t>
            </a:r>
            <a:r>
              <a:rPr lang="ru-RU" sz="1800" dirty="0" smtClean="0"/>
              <a:t> Беккереля, яке вона </a:t>
            </a:r>
            <a:r>
              <a:rPr lang="ru-RU" sz="1800" dirty="0" err="1" smtClean="0"/>
              <a:t>пізніше</a:t>
            </a:r>
            <a:r>
              <a:rPr lang="ru-RU" sz="1800" dirty="0" smtClean="0"/>
              <a:t> назвала </a:t>
            </a:r>
            <a:r>
              <a:rPr lang="ru-RU" sz="1800" dirty="0" err="1" smtClean="0"/>
              <a:t>радіоактивністю</a:t>
            </a:r>
            <a:r>
              <a:rPr lang="ru-RU" sz="1800" dirty="0" smtClean="0"/>
              <a:t>. </a:t>
            </a:r>
            <a:r>
              <a:rPr lang="ru-RU" sz="1800" dirty="0" err="1" smtClean="0"/>
              <a:t>Марія</a:t>
            </a:r>
            <a:r>
              <a:rPr lang="ru-RU" sz="1800" dirty="0" smtClean="0"/>
              <a:t> на самому початку </a:t>
            </a:r>
            <a:r>
              <a:rPr lang="ru-RU" sz="1800" dirty="0" err="1" smtClean="0"/>
              <a:t>своїх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досліджень</a:t>
            </a:r>
            <a:r>
              <a:rPr lang="ru-RU" sz="1800" dirty="0" smtClean="0"/>
              <a:t> </a:t>
            </a:r>
            <a:r>
              <a:rPr lang="ru-RU" sz="1800" dirty="0" err="1" smtClean="0"/>
              <a:t>зробила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важливе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відкриття</a:t>
            </a:r>
            <a:r>
              <a:rPr lang="ru-RU" sz="1800" dirty="0" smtClean="0"/>
              <a:t>: </a:t>
            </a:r>
            <a:r>
              <a:rPr lang="ru-RU" sz="1800" dirty="0" err="1" smtClean="0"/>
              <a:t>уранова</a:t>
            </a:r>
            <a:r>
              <a:rPr lang="ru-RU" sz="1800" dirty="0" smtClean="0"/>
              <a:t> </a:t>
            </a:r>
            <a:r>
              <a:rPr lang="ru-RU" sz="1800" dirty="0" err="1" smtClean="0"/>
              <a:t>смоляна</a:t>
            </a:r>
            <a:r>
              <a:rPr lang="ru-RU" sz="1800" dirty="0" smtClean="0"/>
              <a:t> обманка (</a:t>
            </a:r>
            <a:r>
              <a:rPr lang="ru-RU" sz="1800" dirty="0" err="1" smtClean="0"/>
              <a:t>уранова</a:t>
            </a:r>
            <a:r>
              <a:rPr lang="ru-RU" sz="1800" dirty="0" smtClean="0"/>
              <a:t> руда) </a:t>
            </a:r>
            <a:r>
              <a:rPr lang="ru-RU" sz="1800" dirty="0" err="1" smtClean="0"/>
              <a:t>електризує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навколишнє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сильніше</a:t>
            </a:r>
            <a:r>
              <a:rPr lang="ru-RU" sz="1800" dirty="0" smtClean="0"/>
              <a:t>,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сполуки</a:t>
            </a:r>
            <a:r>
              <a:rPr lang="ru-RU" sz="1800" dirty="0" smtClean="0"/>
              <a:t> урану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торію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містяться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ній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</a:t>
            </a:r>
            <a:r>
              <a:rPr lang="ru-RU" sz="1800" dirty="0" err="1" smtClean="0"/>
              <a:t>чистий</a:t>
            </a:r>
            <a:r>
              <a:rPr lang="ru-RU" sz="1800" dirty="0" smtClean="0"/>
              <a:t> уран. З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спостереження</a:t>
            </a:r>
            <a:r>
              <a:rPr lang="ru-RU" sz="1800" dirty="0" smtClean="0"/>
              <a:t> вона </a:t>
            </a:r>
            <a:r>
              <a:rPr lang="ru-RU" sz="1800" dirty="0" err="1" smtClean="0"/>
              <a:t>зробила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висновок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існування</a:t>
            </a:r>
            <a:r>
              <a:rPr lang="ru-RU" sz="1800" dirty="0" smtClean="0"/>
              <a:t> в </a:t>
            </a:r>
            <a:r>
              <a:rPr lang="ru-RU" sz="1800" dirty="0" err="1" smtClean="0"/>
              <a:t>урановій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смоляній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обманці</a:t>
            </a:r>
            <a:r>
              <a:rPr lang="ru-RU" sz="1800" dirty="0" smtClean="0"/>
              <a:t> </a:t>
            </a:r>
            <a:r>
              <a:rPr lang="ru-RU" sz="1800" dirty="0" err="1" smtClean="0"/>
              <a:t>ще</a:t>
            </a:r>
            <a:r>
              <a:rPr lang="ru-RU" sz="1800" dirty="0" smtClean="0"/>
              <a:t> </a:t>
            </a:r>
            <a:r>
              <a:rPr lang="ru-RU" sz="1800" dirty="0" err="1" smtClean="0"/>
              <a:t>невідомого</a:t>
            </a:r>
            <a:r>
              <a:rPr lang="ru-RU" sz="1800" dirty="0" smtClean="0"/>
              <a:t> сильно </a:t>
            </a:r>
            <a:r>
              <a:rPr lang="ru-RU" sz="1800" dirty="0" err="1" smtClean="0"/>
              <a:t>радіоактивного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елементу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5408" y="0"/>
            <a:ext cx="5328592" cy="2564904"/>
          </a:xfrm>
        </p:spPr>
        <p:txBody>
          <a:bodyPr/>
          <a:lstStyle/>
          <a:p>
            <a:r>
              <a:rPr lang="ru-RU" b="1" i="1" dirty="0" err="1" smtClean="0"/>
              <a:t>Спільна</a:t>
            </a:r>
            <a:r>
              <a:rPr lang="ru-RU" b="1" i="1" dirty="0" smtClean="0"/>
              <a:t> робота </a:t>
            </a:r>
            <a:r>
              <a:rPr lang="ru-RU" b="1" i="1" dirty="0" err="1" smtClean="0"/>
              <a:t>подружжя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Кюрі</a:t>
            </a:r>
            <a:r>
              <a:rPr lang="ru-RU" b="1" i="1" dirty="0" smtClean="0"/>
              <a:t>. </a:t>
            </a:r>
            <a:r>
              <a:rPr lang="ru-RU" b="1" i="1" dirty="0" err="1" smtClean="0"/>
              <a:t>Відкриття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полонію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6" y="2924944"/>
            <a:ext cx="9001124" cy="39330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dirty="0" smtClean="0"/>
              <a:t>У 1898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Марія</a:t>
            </a:r>
            <a:r>
              <a:rPr lang="ru-RU" sz="1800" dirty="0" smtClean="0"/>
              <a:t> </a:t>
            </a:r>
            <a:r>
              <a:rPr lang="ru-RU" sz="1800" dirty="0" err="1" smtClean="0"/>
              <a:t>Кюрі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повідомила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результати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своїх</a:t>
            </a:r>
            <a:r>
              <a:rPr lang="ru-RU" sz="1800" dirty="0" smtClean="0"/>
              <a:t> </a:t>
            </a:r>
            <a:r>
              <a:rPr lang="ru-RU" sz="1800" dirty="0" err="1" smtClean="0"/>
              <a:t>експериментів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Французьку</a:t>
            </a:r>
            <a:r>
              <a:rPr lang="ru-RU" sz="1800" dirty="0" smtClean="0"/>
              <a:t> </a:t>
            </a:r>
            <a:r>
              <a:rPr lang="ru-RU" sz="1800" dirty="0" err="1" smtClean="0"/>
              <a:t>академію</a:t>
            </a:r>
            <a:r>
              <a:rPr lang="ru-RU" sz="1800" dirty="0" smtClean="0"/>
              <a:t> наук. </a:t>
            </a:r>
            <a:r>
              <a:rPr lang="ru-RU" sz="1800" dirty="0" err="1" smtClean="0"/>
              <a:t>Переконаний</a:t>
            </a:r>
            <a:r>
              <a:rPr lang="ru-RU" sz="1800" dirty="0" smtClean="0"/>
              <a:t> в тому,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гіпотеза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дружини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вірна</a:t>
            </a:r>
            <a:r>
              <a:rPr lang="ru-RU" sz="1800" dirty="0" smtClean="0"/>
              <a:t>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важлива</a:t>
            </a:r>
            <a:r>
              <a:rPr lang="ru-RU" sz="1800" dirty="0" smtClean="0"/>
              <a:t>, </a:t>
            </a:r>
            <a:r>
              <a:rPr lang="ru-RU" sz="1800" dirty="0" err="1" smtClean="0"/>
              <a:t>Кюрі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залишив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власні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дослідження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допомогти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виділити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невловимий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</a:t>
            </a:r>
            <a:r>
              <a:rPr lang="ru-RU" sz="1800" dirty="0" smtClean="0"/>
              <a:t>. З того часу </a:t>
            </a:r>
            <a:r>
              <a:rPr lang="ru-RU" sz="1800" dirty="0" err="1" smtClean="0"/>
              <a:t>інтереси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подружжя</a:t>
            </a:r>
            <a:r>
              <a:rPr lang="ru-RU" sz="1800" dirty="0" smtClean="0"/>
              <a:t> </a:t>
            </a:r>
            <a:r>
              <a:rPr lang="ru-RU" sz="1800" dirty="0" err="1" smtClean="0"/>
              <a:t>Кюрі</a:t>
            </a:r>
            <a:r>
              <a:rPr lang="ru-RU" sz="1800" dirty="0" smtClean="0"/>
              <a:t> як </a:t>
            </a:r>
            <a:r>
              <a:rPr lang="ru-RU" sz="1800" dirty="0" err="1" smtClean="0"/>
              <a:t>дослідників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злилися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настільки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повно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в </a:t>
            </a:r>
            <a:r>
              <a:rPr lang="ru-RU" sz="1800" dirty="0" err="1" smtClean="0"/>
              <a:t>своїх</a:t>
            </a:r>
            <a:r>
              <a:rPr lang="ru-RU" sz="1800" dirty="0" smtClean="0"/>
              <a:t> </a:t>
            </a:r>
            <a:r>
              <a:rPr lang="ru-RU" sz="1800" dirty="0" err="1" smtClean="0"/>
              <a:t>лабораторних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записах</a:t>
            </a:r>
            <a:r>
              <a:rPr lang="ru-RU" sz="1800" dirty="0" smtClean="0"/>
              <a:t> вони </a:t>
            </a:r>
            <a:r>
              <a:rPr lang="ru-RU" sz="1800" dirty="0" err="1" smtClean="0"/>
              <a:t>завжди</a:t>
            </a:r>
            <a:r>
              <a:rPr lang="ru-RU" sz="1800" dirty="0" smtClean="0"/>
              <a:t> </a:t>
            </a:r>
            <a:r>
              <a:rPr lang="ru-RU" sz="1800" dirty="0" err="1" smtClean="0"/>
              <a:t>вживали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займенник</a:t>
            </a:r>
            <a:r>
              <a:rPr lang="ru-RU" sz="1800" dirty="0" smtClean="0"/>
              <a:t> «ми». </a:t>
            </a:r>
            <a:r>
              <a:rPr lang="ru-RU" sz="1800" dirty="0" err="1" smtClean="0"/>
              <a:t>Кюрі</a:t>
            </a:r>
            <a:r>
              <a:rPr lang="ru-RU" sz="1800" dirty="0" smtClean="0"/>
              <a:t> поставили перед собою </a:t>
            </a:r>
            <a:r>
              <a:rPr lang="ru-RU" sz="1800" dirty="0" err="1" smtClean="0"/>
              <a:t>завдання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розділити</a:t>
            </a:r>
            <a:r>
              <a:rPr lang="ru-RU" sz="1800" dirty="0" smtClean="0"/>
              <a:t> </a:t>
            </a:r>
            <a:r>
              <a:rPr lang="ru-RU" sz="1800" dirty="0" err="1" smtClean="0"/>
              <a:t>уранову</a:t>
            </a:r>
            <a:r>
              <a:rPr lang="ru-RU" sz="1800" dirty="0" smtClean="0"/>
              <a:t> </a:t>
            </a:r>
            <a:r>
              <a:rPr lang="ru-RU" sz="1800" dirty="0" err="1" smtClean="0"/>
              <a:t>смоляну</a:t>
            </a:r>
            <a:r>
              <a:rPr lang="ru-RU" sz="1800" dirty="0" smtClean="0"/>
              <a:t> обманку на </a:t>
            </a:r>
            <a:r>
              <a:rPr lang="ru-RU" sz="1800" dirty="0" err="1" smtClean="0"/>
              <a:t>хімічні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компоненти</a:t>
            </a:r>
            <a:r>
              <a:rPr lang="ru-RU" sz="1800" dirty="0" smtClean="0"/>
              <a:t>.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трудомістких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операцій</a:t>
            </a:r>
            <a:r>
              <a:rPr lang="ru-RU" sz="1800" dirty="0" smtClean="0"/>
              <a:t> вони </a:t>
            </a:r>
            <a:r>
              <a:rPr lang="ru-RU" sz="1800" dirty="0" err="1" smtClean="0"/>
              <a:t>отримали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невелику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мала </a:t>
            </a:r>
            <a:r>
              <a:rPr lang="ru-RU" sz="1800" dirty="0" err="1" smtClean="0"/>
              <a:t>найбільшу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радіоактивність</a:t>
            </a:r>
            <a:r>
              <a:rPr lang="ru-RU" sz="1800" dirty="0" smtClean="0"/>
              <a:t>. </a:t>
            </a:r>
            <a:r>
              <a:rPr lang="ru-RU" sz="1800" dirty="0" err="1" smtClean="0"/>
              <a:t>Виявилося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виділена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порція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містить</a:t>
            </a:r>
            <a:r>
              <a:rPr lang="ru-RU" sz="1800" dirty="0" smtClean="0"/>
              <a:t> не один, а два </a:t>
            </a:r>
            <a:r>
              <a:rPr lang="ru-RU" sz="1800" dirty="0" err="1" smtClean="0"/>
              <a:t>невідомі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радіоактивні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елементи</a:t>
            </a:r>
            <a:r>
              <a:rPr lang="ru-RU" sz="1800" dirty="0" smtClean="0"/>
              <a:t>. У </a:t>
            </a:r>
            <a:r>
              <a:rPr lang="ru-RU" sz="1800" dirty="0" err="1" smtClean="0"/>
              <a:t>липні</a:t>
            </a:r>
            <a:r>
              <a:rPr lang="ru-RU" sz="1800" dirty="0" smtClean="0"/>
              <a:t> 1898 року </a:t>
            </a:r>
            <a:r>
              <a:rPr lang="ru-RU" sz="1800" dirty="0" err="1" smtClean="0"/>
              <a:t>Кюрі</a:t>
            </a:r>
            <a:r>
              <a:rPr lang="ru-RU" sz="1800" dirty="0" smtClean="0"/>
              <a:t> </a:t>
            </a:r>
            <a:r>
              <a:rPr lang="ru-RU" sz="1800" dirty="0" err="1" smtClean="0"/>
              <a:t>опублікували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статтю</a:t>
            </a:r>
            <a:r>
              <a:rPr lang="ru-RU" sz="1800" dirty="0" smtClean="0"/>
              <a:t> «Про </a:t>
            </a:r>
            <a:r>
              <a:rPr lang="ru-RU" sz="1800" dirty="0" err="1" smtClean="0"/>
              <a:t>радіоактивну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речовину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міститься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урановій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смоляній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обманці</a:t>
            </a:r>
            <a:r>
              <a:rPr lang="ru-RU" sz="1800" dirty="0" smtClean="0"/>
              <a:t>» </a:t>
            </a:r>
            <a:r>
              <a:rPr lang="ru-RU" sz="1800" dirty="0" err="1" smtClean="0"/>
              <a:t>в</a:t>
            </a:r>
            <a:r>
              <a:rPr lang="ru-RU" sz="1800" dirty="0" smtClean="0"/>
              <a:t> </a:t>
            </a:r>
            <a:r>
              <a:rPr lang="ru-RU" sz="1800" dirty="0" err="1" smtClean="0"/>
              <a:t>якій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повідомляли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відкриття</a:t>
            </a:r>
            <a:r>
              <a:rPr lang="ru-RU" sz="1800" dirty="0" smtClean="0"/>
              <a:t> одного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елементів</a:t>
            </a:r>
            <a:r>
              <a:rPr lang="ru-RU" sz="1800" dirty="0" smtClean="0"/>
              <a:t>, названого </a:t>
            </a:r>
            <a:r>
              <a:rPr lang="ru-RU" sz="1800" dirty="0" err="1" smtClean="0"/>
              <a:t>полонієм</a:t>
            </a:r>
            <a:r>
              <a:rPr lang="ru-RU" sz="1800" dirty="0" smtClean="0"/>
              <a:t> на честь </a:t>
            </a:r>
            <a:r>
              <a:rPr lang="ru-RU" sz="1800" dirty="0" err="1" smtClean="0"/>
              <a:t>батьківщини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Марії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Склодовської</a:t>
            </a:r>
            <a:r>
              <a:rPr lang="ru-RU" sz="1800" dirty="0" smtClean="0"/>
              <a:t>. </a:t>
            </a:r>
          </a:p>
          <a:p>
            <a:pPr>
              <a:lnSpc>
                <a:spcPct val="90000"/>
              </a:lnSpc>
            </a:pPr>
            <a:endParaRPr lang="ru-RU" sz="1400" dirty="0" smtClean="0"/>
          </a:p>
        </p:txBody>
      </p:sp>
      <p:pic>
        <p:nvPicPr>
          <p:cNvPr id="2050" name="Picture 2" descr="D:\250px-Pierre_and_Marie_Cur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17235" cy="25649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Відкриття радію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У </a:t>
            </a:r>
            <a:r>
              <a:rPr lang="ru-RU" sz="2400" dirty="0" err="1" smtClean="0"/>
              <a:t>грудні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оголосили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відкриття</a:t>
            </a:r>
            <a:r>
              <a:rPr lang="ru-RU" sz="2400" dirty="0" smtClean="0"/>
              <a:t> другого </a:t>
            </a:r>
            <a:r>
              <a:rPr lang="ru-RU" sz="2400" dirty="0" err="1" smtClean="0"/>
              <a:t>елементу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назвали </a:t>
            </a:r>
            <a:r>
              <a:rPr lang="ru-RU" sz="2400" dirty="0" err="1" smtClean="0"/>
              <a:t>радієм</a:t>
            </a:r>
            <a:r>
              <a:rPr lang="ru-RU" sz="2400" dirty="0" smtClean="0"/>
              <a:t>. </a:t>
            </a:r>
            <a:r>
              <a:rPr lang="ru-RU" sz="2400" dirty="0" err="1" smtClean="0"/>
              <a:t>Обидва</a:t>
            </a:r>
            <a:r>
              <a:rPr lang="ru-RU" sz="2400" dirty="0" smtClean="0"/>
              <a:t> </a:t>
            </a:r>
            <a:r>
              <a:rPr lang="ru-RU" sz="2400" dirty="0" err="1" smtClean="0"/>
              <a:t>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у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разів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радіоактивніші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уран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торій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складали</a:t>
            </a:r>
            <a:r>
              <a:rPr lang="ru-RU" sz="2400" dirty="0" smtClean="0"/>
              <a:t> одну </a:t>
            </a:r>
            <a:r>
              <a:rPr lang="ru-RU" sz="2400" dirty="0" err="1" smtClean="0"/>
              <a:t>мільйонну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частину</a:t>
            </a:r>
            <a:r>
              <a:rPr lang="ru-RU" sz="2400" dirty="0" smtClean="0"/>
              <a:t> </a:t>
            </a:r>
            <a:r>
              <a:rPr lang="ru-RU" sz="2400" dirty="0" err="1" smtClean="0"/>
              <a:t>уранової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смоляної</a:t>
            </a:r>
            <a:r>
              <a:rPr lang="ru-RU" sz="2400" dirty="0" smtClean="0"/>
              <a:t> обманки.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виділити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руди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радій</a:t>
            </a:r>
            <a:r>
              <a:rPr lang="ru-RU" sz="2400" dirty="0" smtClean="0"/>
              <a:t> в </a:t>
            </a:r>
            <a:r>
              <a:rPr lang="ru-RU" sz="2400" dirty="0" err="1" smtClean="0"/>
              <a:t>достатній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атомної</a:t>
            </a:r>
            <a:r>
              <a:rPr lang="ru-RU" sz="2400" dirty="0" smtClean="0"/>
              <a:t> ваги </a:t>
            </a:r>
            <a:r>
              <a:rPr lang="ru-RU" sz="2400" dirty="0" err="1" smtClean="0"/>
              <a:t>кількості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Кюрі</a:t>
            </a:r>
            <a:r>
              <a:rPr lang="ru-RU" sz="2400" dirty="0" smtClean="0"/>
              <a:t> в </a:t>
            </a:r>
            <a:r>
              <a:rPr lang="ru-RU" sz="2400" dirty="0" err="1" smtClean="0"/>
              <a:t>подальші</a:t>
            </a:r>
            <a:r>
              <a:rPr lang="ru-RU" sz="2400" dirty="0" smtClean="0"/>
              <a:t> </a:t>
            </a:r>
            <a:r>
              <a:rPr lang="ru-RU" sz="2400" dirty="0" err="1" smtClean="0"/>
              <a:t>чотири</a:t>
            </a:r>
            <a:r>
              <a:rPr lang="ru-RU" sz="2400" dirty="0" smtClean="0"/>
              <a:t> роки </a:t>
            </a:r>
            <a:r>
              <a:rPr lang="ru-RU" sz="2400" dirty="0" err="1" smtClean="0"/>
              <a:t>переробили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декілька</a:t>
            </a:r>
            <a:r>
              <a:rPr lang="ru-RU" sz="2400" dirty="0" smtClean="0"/>
              <a:t> тонн </a:t>
            </a:r>
            <a:r>
              <a:rPr lang="ru-RU" sz="2400" dirty="0" err="1" smtClean="0"/>
              <a:t>уранової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смоляної</a:t>
            </a:r>
            <a:r>
              <a:rPr lang="ru-RU" sz="2400" dirty="0" smtClean="0"/>
              <a:t> обманки. </a:t>
            </a:r>
            <a:r>
              <a:rPr lang="ru-RU" sz="2400" dirty="0" err="1" smtClean="0"/>
              <a:t>Працюючи</a:t>
            </a:r>
            <a:r>
              <a:rPr lang="ru-RU" sz="2400" dirty="0" smtClean="0"/>
              <a:t> в </a:t>
            </a:r>
            <a:r>
              <a:rPr lang="ru-RU" sz="2400" dirty="0" err="1" smtClean="0"/>
              <a:t>примітивних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шкідливих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, вони проводили </a:t>
            </a:r>
            <a:r>
              <a:rPr lang="ru-RU" sz="2400" dirty="0" err="1" smtClean="0"/>
              <a:t>операції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хімічного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розділення</a:t>
            </a:r>
            <a:r>
              <a:rPr lang="ru-RU" sz="2400" dirty="0" smtClean="0"/>
              <a:t> у </a:t>
            </a:r>
            <a:r>
              <a:rPr lang="ru-RU" sz="2400" dirty="0" err="1" smtClean="0"/>
              <a:t>величезних</a:t>
            </a:r>
            <a:r>
              <a:rPr lang="ru-RU" sz="2400" dirty="0" smtClean="0"/>
              <a:t> чанах, </a:t>
            </a:r>
            <a:r>
              <a:rPr lang="ru-RU" sz="2400" dirty="0" err="1" smtClean="0"/>
              <a:t>встановлених</a:t>
            </a:r>
            <a:r>
              <a:rPr lang="ru-RU" sz="2400" dirty="0" smtClean="0"/>
              <a:t> в </a:t>
            </a:r>
            <a:r>
              <a:rPr lang="ru-RU" sz="2400" dirty="0" err="1" smtClean="0"/>
              <a:t>дірявому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сараї</a:t>
            </a:r>
            <a:r>
              <a:rPr lang="ru-RU" sz="2400" dirty="0" smtClean="0"/>
              <a:t>, а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аналізи</a:t>
            </a:r>
            <a:r>
              <a:rPr lang="ru-RU" sz="2400" dirty="0" smtClean="0"/>
              <a:t> — в </a:t>
            </a:r>
            <a:r>
              <a:rPr lang="ru-RU" sz="2400" dirty="0" err="1" smtClean="0"/>
              <a:t>крихітній</a:t>
            </a:r>
            <a:r>
              <a:rPr lang="ru-RU" sz="2400" dirty="0" smtClean="0"/>
              <a:t>, </a:t>
            </a:r>
            <a:r>
              <a:rPr lang="ru-RU" sz="2400" dirty="0" err="1" smtClean="0"/>
              <a:t>бідно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оснащеній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лабораторії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Муніципальної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школи</a:t>
            </a:r>
            <a:r>
              <a:rPr lang="ru-RU" sz="2400" dirty="0" smtClean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Відкриття атомної маси радію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052736"/>
            <a:ext cx="6635080" cy="3960440"/>
          </a:xfrm>
        </p:spPr>
        <p:txBody>
          <a:bodyPr/>
          <a:lstStyle/>
          <a:p>
            <a:r>
              <a:rPr lang="uk-UA" sz="2800" dirty="0" smtClean="0"/>
              <a:t>У вересні 1902 року подружжя Кюрі повідомило про те, що їм вдалося виділити одну десяту грама хлориду радію і визначити атомну масу радію, яка виявилася рівною 226. (Виділити полоній Кюрі не вдалося, оскільки він виявився продуктом розпаду радію.) Сіль радію світиться </a:t>
            </a:r>
            <a:r>
              <a:rPr lang="uk-UA" sz="2800" dirty="0" err="1" smtClean="0"/>
              <a:t>блакитнявим</a:t>
            </a:r>
            <a:r>
              <a:rPr lang="uk-UA" sz="2800" dirty="0" smtClean="0"/>
              <a:t> сяйвом і виділяє тепло. Ця речовина фантастичного вигляду привернула до себе увагу всього світу.</a:t>
            </a:r>
            <a:endParaRPr lang="en-US" sz="2800" dirty="0"/>
          </a:p>
        </p:txBody>
      </p:sp>
      <p:pic>
        <p:nvPicPr>
          <p:cNvPr id="3074" name="Picture 2" descr="D:\defaul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2088232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D_BusPres_01_TP01136794 ">
  <a:themeElements>
    <a:clrScheme name="GD_BusPres_01_TP01136794  3">
      <a:dk1>
        <a:srgbClr val="152A83"/>
      </a:dk1>
      <a:lt1>
        <a:srgbClr val="FFFFFF"/>
      </a:lt1>
      <a:dk2>
        <a:srgbClr val="0066CC"/>
      </a:dk2>
      <a:lt2>
        <a:srgbClr val="9CD5F4"/>
      </a:lt2>
      <a:accent1>
        <a:srgbClr val="BE9932"/>
      </a:accent1>
      <a:accent2>
        <a:srgbClr val="2A99EC"/>
      </a:accent2>
      <a:accent3>
        <a:srgbClr val="AAB8E2"/>
      </a:accent3>
      <a:accent4>
        <a:srgbClr val="DADADA"/>
      </a:accent4>
      <a:accent5>
        <a:srgbClr val="DBCAAD"/>
      </a:accent5>
      <a:accent6>
        <a:srgbClr val="258AD6"/>
      </a:accent6>
      <a:hlink>
        <a:srgbClr val="70B040"/>
      </a:hlink>
      <a:folHlink>
        <a:srgbClr val="6B8ED3"/>
      </a:folHlink>
    </a:clrScheme>
    <a:fontScheme name="GD_BusPres_01_TP01136794 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D_BusPres_01_TP01136794 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D_BusPres_01_TP01136794  2">
        <a:dk1>
          <a:srgbClr val="0F4334"/>
        </a:dk1>
        <a:lt1>
          <a:srgbClr val="FFFFFF"/>
        </a:lt1>
        <a:dk2>
          <a:srgbClr val="43BD4C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B0DBB2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D_BusPres_01_TP01136794  3">
        <a:dk1>
          <a:srgbClr val="152A83"/>
        </a:dk1>
        <a:lt1>
          <a:srgbClr val="FFFFFF"/>
        </a:lt1>
        <a:dk2>
          <a:srgbClr val="0066CC"/>
        </a:dk2>
        <a:lt2>
          <a:srgbClr val="9CD5F4"/>
        </a:lt2>
        <a:accent1>
          <a:srgbClr val="BE9932"/>
        </a:accent1>
        <a:accent2>
          <a:srgbClr val="2A99EC"/>
        </a:accent2>
        <a:accent3>
          <a:srgbClr val="AAB8E2"/>
        </a:accent3>
        <a:accent4>
          <a:srgbClr val="DADADA"/>
        </a:accent4>
        <a:accent5>
          <a:srgbClr val="DBCAAD"/>
        </a:accent5>
        <a:accent6>
          <a:srgbClr val="258AD6"/>
        </a:accent6>
        <a:hlink>
          <a:srgbClr val="70B040"/>
        </a:hlink>
        <a:folHlink>
          <a:srgbClr val="6B8ED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01136795</Template>
  <TotalTime>1078</TotalTime>
  <Words>695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GD_BusPres_01_TP01136794 </vt:lpstr>
      <vt:lpstr>Відкриття радіоактивності</vt:lpstr>
      <vt:lpstr>Радіоактивне випромінювання</vt:lpstr>
      <vt:lpstr>Відкриття</vt:lpstr>
      <vt:lpstr>Відкриття</vt:lpstr>
      <vt:lpstr>Дослід Марії Кюрі</vt:lpstr>
      <vt:lpstr>Спільна робота подружжя Кюрі. Відкриття полонію.</vt:lpstr>
      <vt:lpstr>Відкриття радію</vt:lpstr>
      <vt:lpstr>Відкриття атомної маси радію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Открытие радиоактивности</dc:title>
  <dc:creator>Admin</dc:creator>
  <cp:lastModifiedBy>USN Team</cp:lastModifiedBy>
  <cp:revision>50</cp:revision>
  <dcterms:created xsi:type="dcterms:W3CDTF">2010-09-12T05:51:19Z</dcterms:created>
  <dcterms:modified xsi:type="dcterms:W3CDTF">2014-06-03T13:28:32Z</dcterms:modified>
</cp:coreProperties>
</file>