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sldIdLst>
    <p:sldId id="277" r:id="rId3"/>
    <p:sldId id="297" r:id="rId4"/>
    <p:sldId id="278" r:id="rId5"/>
    <p:sldId id="260" r:id="rId6"/>
    <p:sldId id="306" r:id="rId7"/>
    <p:sldId id="307" r:id="rId8"/>
    <p:sldId id="265" r:id="rId9"/>
    <p:sldId id="295" r:id="rId10"/>
    <p:sldId id="308" r:id="rId11"/>
    <p:sldId id="282" r:id="rId12"/>
    <p:sldId id="310" r:id="rId13"/>
    <p:sldId id="309" r:id="rId14"/>
    <p:sldId id="280" r:id="rId15"/>
    <p:sldId id="303" r:id="rId16"/>
    <p:sldId id="311" r:id="rId17"/>
    <p:sldId id="312" r:id="rId18"/>
    <p:sldId id="313" r:id="rId19"/>
    <p:sldId id="314" r:id="rId20"/>
    <p:sldId id="276" r:id="rId21"/>
  </p:sldIdLst>
  <p:sldSz cx="9144000" cy="6858000" type="screen4x3"/>
  <p:notesSz cx="6858000" cy="9144000"/>
  <p:defaultText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Введение" id="{CB6BBEF7-9717-4733-A929-535518E6EBF6}">
          <p14:sldIdLst>
            <p14:sldId id="277"/>
            <p14:sldId id="258"/>
          </p14:sldIdLst>
        </p14:section>
        <p14:section name="Разработка презентации" id="{16378913-E5ED-4281-BAF5-F1F938CB0BED}">
          <p14:sldIdLst>
            <p14:sldId id="278"/>
            <p14:sldId id="260"/>
            <p14:sldId id="261"/>
            <p14:sldId id="297"/>
          </p14:sldIdLst>
        </p14:section>
        <p14:section name="Улучшение презентации" id="{E2D565D1-BA5E-44E6-A40E-50A644912248}">
          <p14:sldIdLst>
            <p14:sldId id="263"/>
            <p14:sldId id="264"/>
            <p14:sldId id="265"/>
            <p14:sldId id="305"/>
            <p14:sldId id="296"/>
            <p14:sldId id="295"/>
            <p14:sldId id="280"/>
          </p14:sldIdLst>
        </p14:section>
        <p14:section name="Доставка презентации" id="{71D59651-8EFA-4415-9623-98B4C4A8699C}">
          <p14:sldIdLst>
            <p14:sldId id="270"/>
            <p14:sldId id="303"/>
            <p14:sldId id="272"/>
            <p14:sldId id="282"/>
          </p14:sldIdLst>
        </p14:section>
        <p14:section name="Это еще не все!" id="{2E16B512-814A-4DC1-A986-25475E10E0EF}">
          <p14:sldIdLst>
            <p14:sldId id="274"/>
            <p14:sldId id="304"/>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1"/>
    </p:ext>
    <p:ext uri="{D31A062A-798A-4329-ABDD-BBA856620510}">
      <p14:defaultImageDpi xmlns:p14="http://schemas.microsoft.com/office/powerpoint/2010/main" xmlns=""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15" autoAdjust="0"/>
    <p:restoredTop sz="89825" autoAdjust="0"/>
  </p:normalViewPr>
  <p:slideViewPr>
    <p:cSldViewPr>
      <p:cViewPr>
        <p:scale>
          <a:sx n="95" d="100"/>
          <a:sy n="95" d="100"/>
        </p:scale>
        <p:origin x="-768" y="534"/>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enn1" loCatId="relationship" qsTypeId="urn:microsoft.com/office/officeart/2005/8/quickstyle/simple4" qsCatId="simple" csTypeId="urn:microsoft.com/office/officeart/2005/8/colors/colorful1#1" csCatId="colorful" phldr="1"/>
      <dgm:spPr/>
      <dgm:t>
        <a:bodyPr/>
        <a:lstStyle/>
        <a:p>
          <a:endParaRPr lang="en-US"/>
        </a:p>
      </dgm:t>
    </dgm:pt>
    <dgm:pt modelId="{477D14C5-CED9-4CFC-B338-DFB0C8090B9F}">
      <dgm:prSet phldrT="[Text]" custT="1"/>
      <dgm:spPr/>
      <dgm:t>
        <a:bodyPr/>
        <a:lstStyle/>
        <a:p>
          <a:pPr algn="ctr" defTabSz="914400">
            <a:buNone/>
          </a:pPr>
          <a:endParaRPr lang="ru-RU" sz="1500" b="0" i="0" dirty="0" smtClean="0"/>
        </a:p>
        <a:p>
          <a:pPr algn="ctr" defTabSz="914400">
            <a:buNone/>
          </a:pPr>
          <a:endParaRPr lang="ru-RU" sz="1700" b="0" i="0" dirty="0" smtClean="0"/>
        </a:p>
        <a:p>
          <a:pPr algn="ctr" defTabSz="914400">
            <a:buNone/>
          </a:pPr>
          <a:r>
            <a:rPr lang="ru-RU" sz="1700" b="0" i="0" dirty="0" smtClean="0"/>
            <a:t>У </a:t>
          </a:r>
          <a:r>
            <a:rPr lang="ru-RU" sz="1700" b="0" i="0" dirty="0" err="1" smtClean="0"/>
            <a:t>лужному</a:t>
          </a:r>
          <a:r>
            <a:rPr lang="ru-RU" sz="1700" b="0" i="0" dirty="0" smtClean="0"/>
            <a:t> </a:t>
          </a:r>
          <a:r>
            <a:rPr lang="ru-RU" sz="1700" b="0" i="0" dirty="0" err="1" smtClean="0"/>
            <a:t>середовищі</a:t>
          </a:r>
          <a:r>
            <a:rPr lang="ru-RU" sz="1700" b="0" i="0" dirty="0" smtClean="0"/>
            <a:t> при </a:t>
          </a:r>
          <a:r>
            <a:rPr lang="ru-RU" sz="1700" b="0" i="0" dirty="0" err="1" smtClean="0"/>
            <a:t>взаємодії</a:t>
          </a:r>
          <a:r>
            <a:rPr lang="ru-RU" sz="1700" b="0" i="0" dirty="0" smtClean="0"/>
            <a:t> фенолу </a:t>
          </a:r>
          <a:r>
            <a:rPr lang="ru-RU" sz="1700" b="0" i="0" dirty="0" err="1" smtClean="0"/>
            <a:t>з</a:t>
          </a:r>
          <a:r>
            <a:rPr lang="ru-RU" sz="1700" b="0" i="0" dirty="0" smtClean="0"/>
            <a:t> </a:t>
          </a:r>
          <a:r>
            <a:rPr lang="ru-RU" sz="1700" b="0" i="0" dirty="0" err="1" smtClean="0"/>
            <a:t>формальдегідом</a:t>
          </a:r>
          <a:r>
            <a:rPr lang="ru-RU" sz="1700" b="0" i="0" dirty="0" smtClean="0"/>
            <a:t>, </a:t>
          </a:r>
          <a:r>
            <a:rPr lang="ru-RU" sz="1700" b="0" i="0" dirty="0" err="1" smtClean="0"/>
            <a:t>крім</a:t>
          </a:r>
          <a:r>
            <a:rPr lang="ru-RU" sz="1700" b="0" i="0" dirty="0" smtClean="0"/>
            <a:t> о- </a:t>
          </a:r>
          <a:r>
            <a:rPr lang="ru-RU" sz="1700" b="0" i="0" dirty="0" err="1" smtClean="0"/>
            <a:t>і</a:t>
          </a:r>
          <a:r>
            <a:rPr lang="ru-RU" sz="1700" b="0" i="0" dirty="0" smtClean="0"/>
            <a:t> </a:t>
          </a:r>
          <a:r>
            <a:rPr lang="ru-RU" sz="1700" b="0" i="0" dirty="0" err="1" smtClean="0"/>
            <a:t>п-гідроксиметилфенолів</a:t>
          </a:r>
          <a:r>
            <a:rPr lang="ru-RU" sz="1700" b="0" i="0" dirty="0" smtClean="0"/>
            <a:t>, </a:t>
          </a:r>
          <a:r>
            <a:rPr lang="ru-RU" sz="1700" b="0" i="0" dirty="0" err="1" smtClean="0"/>
            <a:t>з'являються</a:t>
          </a:r>
          <a:r>
            <a:rPr lang="ru-RU" sz="1700" b="0" i="0" dirty="0" smtClean="0"/>
            <a:t> </a:t>
          </a:r>
          <a:r>
            <a:rPr lang="ru-RU" sz="1700" b="0" i="0" dirty="0" err="1" smtClean="0"/>
            <a:t>феноли</a:t>
          </a:r>
          <a:r>
            <a:rPr lang="ru-RU" sz="1700" b="0" i="0" dirty="0" smtClean="0"/>
            <a:t> </a:t>
          </a:r>
          <a:r>
            <a:rPr lang="ru-RU" sz="1700" b="0" i="0" dirty="0" err="1" smtClean="0"/>
            <a:t>з</a:t>
          </a:r>
          <a:r>
            <a:rPr lang="ru-RU" sz="1700" b="0" i="0" dirty="0" smtClean="0"/>
            <a:t> </a:t>
          </a:r>
          <a:r>
            <a:rPr lang="ru-RU" sz="1700" b="0" i="0" dirty="0" err="1" smtClean="0"/>
            <a:t>двома</a:t>
          </a:r>
          <a:r>
            <a:rPr lang="ru-RU" sz="1700" b="0" i="0" dirty="0" smtClean="0"/>
            <a:t> </a:t>
          </a:r>
          <a:r>
            <a:rPr lang="ru-RU" sz="1700" b="0" i="0" dirty="0" err="1" smtClean="0"/>
            <a:t>і</a:t>
          </a:r>
          <a:r>
            <a:rPr lang="ru-RU" sz="1700" b="0" i="0" dirty="0" smtClean="0"/>
            <a:t> </a:t>
          </a:r>
          <a:r>
            <a:rPr lang="ru-RU" sz="1700" b="0" i="0" dirty="0" err="1" smtClean="0"/>
            <a:t>трьома</a:t>
          </a:r>
          <a:r>
            <a:rPr lang="ru-RU" sz="1700" b="0" i="0" dirty="0" smtClean="0"/>
            <a:t> </a:t>
          </a:r>
          <a:r>
            <a:rPr lang="ru-RU" sz="1700" b="0" i="0" dirty="0" err="1" smtClean="0"/>
            <a:t>групами</a:t>
          </a:r>
          <a:r>
            <a:rPr lang="ru-RU" sz="1700" b="0" i="0" dirty="0" smtClean="0"/>
            <a:t> СН</a:t>
          </a:r>
          <a:r>
            <a:rPr lang="ru-RU" sz="1700" b="0" i="0" baseline="-25000" dirty="0" smtClean="0"/>
            <a:t>2</a:t>
          </a:r>
          <a:r>
            <a:rPr lang="ru-RU" sz="1700" b="0" i="0" dirty="0" smtClean="0"/>
            <a:t>ОН:</a:t>
          </a:r>
          <a:endParaRPr lang="ru-RU" sz="1700" b="0" i="0" noProof="0" dirty="0">
            <a:latin typeface="Century"/>
            <a:ea typeface="+mn-ea"/>
            <a:cs typeface="+mn-cs"/>
          </a:endParaRPr>
        </a:p>
      </dgm:t>
    </dgm:pt>
    <dgm:pt modelId="{92DFCBC7-BC14-4697-8ECD-BF0D5B1EDA3B}" type="parTrans" cxnId="{7D461F02-AB37-447A-AC6B-D31C4D2EC6A9}">
      <dgm:prSet/>
      <dgm:spPr/>
      <dgm:t>
        <a:bodyPr/>
        <a:lstStyle/>
        <a:p>
          <a:pPr algn="ctr"/>
          <a:endParaRPr lang="ru-RU" noProof="0" dirty="0"/>
        </a:p>
      </dgm:t>
    </dgm:pt>
    <dgm:pt modelId="{87E3C0DB-7BEE-424E-8E11-B838D238D595}" type="sibTrans" cxnId="{7D461F02-AB37-447A-AC6B-D31C4D2EC6A9}">
      <dgm:prSet/>
      <dgm:spPr/>
      <dgm:t>
        <a:bodyPr/>
        <a:lstStyle/>
        <a:p>
          <a:pPr algn="ctr"/>
          <a:endParaRPr lang="ru-RU" noProof="0" dirty="0"/>
        </a:p>
      </dgm:t>
    </dgm:pt>
    <dgm:pt modelId="{3C67E77D-62FA-499D-B5E6-E79A091C5267}">
      <dgm:prSet phldrT="[Text]" custT="1"/>
      <dgm:spPr/>
      <dgm:t>
        <a:bodyPr/>
        <a:lstStyle/>
        <a:p>
          <a:pPr algn="l" defTabSz="914400">
            <a:buNone/>
          </a:pPr>
          <a:r>
            <a:rPr lang="ru-RU" sz="1800" b="0" i="0" dirty="0" smtClean="0"/>
            <a:t>При </a:t>
          </a:r>
          <a:r>
            <a:rPr lang="ru-RU" sz="1800" b="0" i="0" dirty="0" err="1" smtClean="0"/>
            <a:t>подальшому</a:t>
          </a:r>
          <a:r>
            <a:rPr lang="ru-RU" sz="1800" b="0" i="0" dirty="0" smtClean="0"/>
            <a:t> </a:t>
          </a:r>
          <a:r>
            <a:rPr lang="ru-RU" sz="1800" b="0" i="0" dirty="0" err="1" smtClean="0"/>
            <a:t>нагріванні</a:t>
          </a:r>
          <a:r>
            <a:rPr lang="ru-RU" sz="1800" b="0" i="0" dirty="0" smtClean="0"/>
            <a:t> </a:t>
          </a:r>
          <a:r>
            <a:rPr lang="ru-RU" sz="1800" b="0" i="0" dirty="0" err="1" smtClean="0"/>
            <a:t>резолів</a:t>
          </a:r>
          <a:r>
            <a:rPr lang="ru-RU" sz="1800" b="0" i="0" dirty="0" smtClean="0"/>
            <a:t> </a:t>
          </a:r>
          <a:r>
            <a:rPr lang="ru-RU" sz="1800" b="0" i="0" dirty="0" err="1" smtClean="0"/>
            <a:t>формується</a:t>
          </a:r>
          <a:r>
            <a:rPr lang="ru-RU" sz="1800" b="0" i="0" dirty="0" smtClean="0"/>
            <a:t> </a:t>
          </a:r>
          <a:r>
            <a:rPr lang="ru-RU" sz="1800" b="0" i="0" dirty="0" err="1" smtClean="0"/>
            <a:t>невпорядкована</a:t>
          </a:r>
          <a:r>
            <a:rPr lang="ru-RU" sz="1800" b="0" i="0" dirty="0" smtClean="0"/>
            <a:t> </a:t>
          </a:r>
          <a:r>
            <a:rPr lang="ru-RU" sz="1800" b="0" i="0" dirty="0" err="1" smtClean="0"/>
            <a:t>сітчаста</a:t>
          </a:r>
          <a:r>
            <a:rPr lang="ru-RU" sz="1800" b="0" i="0" dirty="0" smtClean="0"/>
            <a:t> структура:</a:t>
          </a:r>
          <a:endParaRPr lang="ru-RU" sz="1800" b="0" i="0" noProof="0" dirty="0">
            <a:latin typeface="Century"/>
            <a:ea typeface="+mn-ea"/>
            <a:cs typeface="+mn-cs"/>
          </a:endParaRPr>
        </a:p>
      </dgm:t>
    </dgm:pt>
    <dgm:pt modelId="{5337D229-E330-4525-B0FA-14EC5A80604A}" type="parTrans" cxnId="{32AA6160-4426-4C4D-93AE-E2F474E37AD9}">
      <dgm:prSet/>
      <dgm:spPr/>
      <dgm:t>
        <a:bodyPr/>
        <a:lstStyle/>
        <a:p>
          <a:pPr algn="ctr"/>
          <a:endParaRPr lang="ru-RU" noProof="0" dirty="0"/>
        </a:p>
      </dgm:t>
    </dgm:pt>
    <dgm:pt modelId="{C056AC5D-B04E-4376-A1CB-3EAB7BE5AF5B}" type="sibTrans" cxnId="{32AA6160-4426-4C4D-93AE-E2F474E37AD9}">
      <dgm:prSet/>
      <dgm:spPr/>
      <dgm:t>
        <a:bodyPr/>
        <a:lstStyle/>
        <a:p>
          <a:pPr algn="ctr"/>
          <a:endParaRPr lang="ru-RU" noProof="0" dirty="0"/>
        </a:p>
      </dgm:t>
    </dgm:pt>
    <dgm:pt modelId="{CC6B7442-0B72-4EF2-9F13-1325B51AFF9F}">
      <dgm:prSet phldrT="[Text]" custT="1"/>
      <dgm:spPr/>
      <dgm:t>
        <a:bodyPr/>
        <a:lstStyle/>
        <a:p>
          <a:pPr algn="r" defTabSz="914400">
            <a:buNone/>
          </a:pPr>
          <a:r>
            <a:rPr lang="ru-RU" sz="2000" b="0" i="0" dirty="0" err="1" smtClean="0"/>
            <a:t>Під</a:t>
          </a:r>
          <a:r>
            <a:rPr lang="ru-RU" sz="2000" b="0" i="0" dirty="0" smtClean="0"/>
            <a:t> час </a:t>
          </a:r>
          <a:r>
            <a:rPr lang="ru-RU" sz="2000" b="0" i="0" dirty="0" err="1" smtClean="0"/>
            <a:t>їх</a:t>
          </a:r>
          <a:r>
            <a:rPr lang="ru-RU" sz="2000" b="0" i="0" dirty="0" smtClean="0"/>
            <a:t> </a:t>
          </a:r>
          <a:r>
            <a:rPr lang="ru-RU" sz="2000" b="0" i="0" dirty="0" err="1" smtClean="0"/>
            <a:t>конденсації</a:t>
          </a:r>
          <a:r>
            <a:rPr lang="ru-RU" sz="2000" b="0" i="0" dirty="0" smtClean="0"/>
            <a:t> </a:t>
          </a:r>
          <a:r>
            <a:rPr lang="ru-RU" sz="2000" b="0" i="0" dirty="0" err="1" smtClean="0"/>
            <a:t>утворюються</a:t>
          </a:r>
          <a:r>
            <a:rPr lang="ru-RU" sz="2000" b="0" i="0" dirty="0" smtClean="0"/>
            <a:t> так </a:t>
          </a:r>
          <a:r>
            <a:rPr lang="ru-RU" sz="2000" b="0" i="0" dirty="0" err="1" smtClean="0"/>
            <a:t>звані</a:t>
          </a:r>
          <a:r>
            <a:rPr lang="ru-RU" sz="2000" b="0" i="0" dirty="0" smtClean="0"/>
            <a:t> </a:t>
          </a:r>
          <a:r>
            <a:rPr lang="ru-RU" sz="2000" b="0" i="0" dirty="0" err="1" smtClean="0"/>
            <a:t>резольні</a:t>
          </a:r>
          <a:r>
            <a:rPr lang="ru-RU" sz="2000" b="0" i="0" dirty="0" smtClean="0"/>
            <a:t> смоли </a:t>
          </a:r>
          <a:r>
            <a:rPr lang="ru-RU" sz="2000" b="0" i="0" dirty="0" err="1" smtClean="0"/>
            <a:t>лінійної</a:t>
          </a:r>
          <a:r>
            <a:rPr lang="ru-RU" sz="2000" b="0" i="0" dirty="0" smtClean="0"/>
            <a:t> </a:t>
          </a:r>
          <a:r>
            <a:rPr lang="ru-RU" sz="2000" b="0" i="0" dirty="0" err="1" smtClean="0"/>
            <a:t>будови</a:t>
          </a:r>
          <a:r>
            <a:rPr lang="ru-RU" sz="2000" b="0" i="0" dirty="0" smtClean="0"/>
            <a:t>:</a:t>
          </a:r>
          <a:endParaRPr lang="ru-RU" sz="2000" b="1" i="0" noProof="0" dirty="0">
            <a:latin typeface="Century"/>
            <a:ea typeface="+mn-ea"/>
            <a:cs typeface="+mn-cs"/>
          </a:endParaRPr>
        </a:p>
      </dgm:t>
    </dgm:pt>
    <dgm:pt modelId="{E3D139E0-5DC2-4F8E-9F8F-B3F0EBCD4689}" type="parTrans" cxnId="{102D6D4D-90C9-40F4-A001-35DCC329B127}">
      <dgm:prSet/>
      <dgm:spPr/>
      <dgm:t>
        <a:bodyPr/>
        <a:lstStyle/>
        <a:p>
          <a:pPr algn="ctr"/>
          <a:endParaRPr lang="ru-RU" noProof="0" dirty="0"/>
        </a:p>
      </dgm:t>
    </dgm:pt>
    <dgm:pt modelId="{FF80E1BA-0D6F-4EE8-9640-892A5897DBCD}" type="sibTrans" cxnId="{102D6D4D-90C9-40F4-A001-35DCC329B127}">
      <dgm:prSet/>
      <dgm:spPr/>
      <dgm:t>
        <a:bodyPr/>
        <a:lstStyle/>
        <a:p>
          <a:pPr algn="ctr"/>
          <a:endParaRPr lang="ru-RU" noProof="0" dirty="0"/>
        </a:p>
      </dgm:t>
    </dgm:pt>
    <dgm:pt modelId="{E16D65B4-494C-45C0-82F5-A63E581063CB}" type="pres">
      <dgm:prSet presAssocID="{90119837-5B71-4D44-BB01-DB0B084933C8}" presName="compositeShape" presStyleCnt="0">
        <dgm:presLayoutVars>
          <dgm:chMax val="7"/>
          <dgm:dir/>
          <dgm:resizeHandles val="exact"/>
        </dgm:presLayoutVars>
      </dgm:prSet>
      <dgm:spPr/>
      <dgm:t>
        <a:bodyPr/>
        <a:lstStyle/>
        <a:p>
          <a:endParaRPr lang="en-US"/>
        </a:p>
      </dgm:t>
    </dgm:pt>
    <dgm:pt modelId="{7A12B315-EA92-4E8C-914E-FCF8B923D9BA}" type="pres">
      <dgm:prSet presAssocID="{477D14C5-CED9-4CFC-B338-DFB0C8090B9F}" presName="circ1" presStyleLbl="vennNode1" presStyleIdx="0" presStyleCnt="3" custFlipVert="0" custScaleX="84334" custScaleY="77116" custLinFactX="-11644" custLinFactNeighborX="-100000" custLinFactNeighborY="-16034"/>
      <dgm:spPr/>
      <dgm:t>
        <a:bodyPr/>
        <a:lstStyle/>
        <a:p>
          <a:endParaRPr lang="en-US"/>
        </a:p>
      </dgm:t>
    </dgm:pt>
    <dgm:pt modelId="{1114C5CF-9DB7-4B7A-9D02-B353869E5D38}" type="pres">
      <dgm:prSet presAssocID="{477D14C5-CED9-4CFC-B338-DFB0C8090B9F}" presName="circ1Tx" presStyleLbl="revTx" presStyleIdx="0" presStyleCnt="0">
        <dgm:presLayoutVars>
          <dgm:chMax val="0"/>
          <dgm:chPref val="0"/>
          <dgm:bulletEnabled val="1"/>
        </dgm:presLayoutVars>
      </dgm:prSet>
      <dgm:spPr/>
      <dgm:t>
        <a:bodyPr/>
        <a:lstStyle/>
        <a:p>
          <a:endParaRPr lang="en-US"/>
        </a:p>
      </dgm:t>
    </dgm:pt>
    <dgm:pt modelId="{3469E5A2-93C2-49EF-825C-26E5802651A1}" type="pres">
      <dgm:prSet presAssocID="{3C67E77D-62FA-499D-B5E6-E79A091C5267}" presName="circ2" presStyleLbl="vennNode1" presStyleIdx="1" presStyleCnt="3" custScaleX="86254" custScaleY="75149" custLinFactNeighborX="-26718" custLinFactNeighborY="11019"/>
      <dgm:spPr/>
      <dgm:t>
        <a:bodyPr/>
        <a:lstStyle/>
        <a:p>
          <a:endParaRPr lang="en-US"/>
        </a:p>
      </dgm:t>
    </dgm:pt>
    <dgm:pt modelId="{EB02C228-AFBE-4EA8-ADAD-5E115CB980C7}" type="pres">
      <dgm:prSet presAssocID="{3C67E77D-62FA-499D-B5E6-E79A091C5267}" presName="circ2Tx" presStyleLbl="revTx" presStyleIdx="0" presStyleCnt="0">
        <dgm:presLayoutVars>
          <dgm:chMax val="0"/>
          <dgm:chPref val="0"/>
          <dgm:bulletEnabled val="1"/>
        </dgm:presLayoutVars>
      </dgm:prSet>
      <dgm:spPr/>
      <dgm:t>
        <a:bodyPr/>
        <a:lstStyle/>
        <a:p>
          <a:endParaRPr lang="en-US"/>
        </a:p>
      </dgm:t>
    </dgm:pt>
    <dgm:pt modelId="{2B11D8EC-23D3-4EEE-B141-81E29A0B04B6}" type="pres">
      <dgm:prSet presAssocID="{CC6B7442-0B72-4EF2-9F13-1325B51AFF9F}" presName="circ3" presStyleLbl="vennNode1" presStyleIdx="2" presStyleCnt="3" custScaleX="80248" custScaleY="75128" custLinFactNeighborX="-9412" custLinFactNeighborY="-28403"/>
      <dgm:spPr/>
      <dgm:t>
        <a:bodyPr/>
        <a:lstStyle/>
        <a:p>
          <a:endParaRPr lang="en-US"/>
        </a:p>
      </dgm:t>
    </dgm:pt>
    <dgm:pt modelId="{99560A19-63A4-4F58-BF54-93D1A84B1A1C}" type="pres">
      <dgm:prSet presAssocID="{CC6B7442-0B72-4EF2-9F13-1325B51AFF9F}" presName="circ3Tx" presStyleLbl="revTx" presStyleIdx="0" presStyleCnt="0">
        <dgm:presLayoutVars>
          <dgm:chMax val="0"/>
          <dgm:chPref val="0"/>
          <dgm:bulletEnabled val="1"/>
        </dgm:presLayoutVars>
      </dgm:prSet>
      <dgm:spPr/>
      <dgm:t>
        <a:bodyPr/>
        <a:lstStyle/>
        <a:p>
          <a:endParaRPr lang="en-US"/>
        </a:p>
      </dgm:t>
    </dgm:pt>
  </dgm:ptLst>
  <dgm:cxnLst>
    <dgm:cxn modelId="{32AA6160-4426-4C4D-93AE-E2F474E37AD9}" srcId="{90119837-5B71-4D44-BB01-DB0B084933C8}" destId="{3C67E77D-62FA-499D-B5E6-E79A091C5267}" srcOrd="1" destOrd="0" parTransId="{5337D229-E330-4525-B0FA-14EC5A80604A}" sibTransId="{C056AC5D-B04E-4376-A1CB-3EAB7BE5AF5B}"/>
    <dgm:cxn modelId="{0EB53E3F-1092-4355-872F-0A9B5920B6D7}" type="presOf" srcId="{477D14C5-CED9-4CFC-B338-DFB0C8090B9F}" destId="{1114C5CF-9DB7-4B7A-9D02-B353869E5D38}" srcOrd="1" destOrd="0" presId="urn:microsoft.com/office/officeart/2005/8/layout/venn1"/>
    <dgm:cxn modelId="{7D461F02-AB37-447A-AC6B-D31C4D2EC6A9}" srcId="{90119837-5B71-4D44-BB01-DB0B084933C8}" destId="{477D14C5-CED9-4CFC-B338-DFB0C8090B9F}" srcOrd="0" destOrd="0" parTransId="{92DFCBC7-BC14-4697-8ECD-BF0D5B1EDA3B}" sibTransId="{87E3C0DB-7BEE-424E-8E11-B838D238D595}"/>
    <dgm:cxn modelId="{CAB30A71-71BF-4C87-998E-F2C64260F090}" type="presOf" srcId="{90119837-5B71-4D44-BB01-DB0B084933C8}" destId="{E16D65B4-494C-45C0-82F5-A63E581063CB}" srcOrd="0" destOrd="0" presId="urn:microsoft.com/office/officeart/2005/8/layout/venn1"/>
    <dgm:cxn modelId="{8A48F044-CE62-49BE-9E2D-252A5D4C6809}" type="presOf" srcId="{477D14C5-CED9-4CFC-B338-DFB0C8090B9F}" destId="{7A12B315-EA92-4E8C-914E-FCF8B923D9BA}" srcOrd="0" destOrd="0" presId="urn:microsoft.com/office/officeart/2005/8/layout/venn1"/>
    <dgm:cxn modelId="{1644B2CA-4972-4B75-9499-79C637A3DA49}" type="presOf" srcId="{CC6B7442-0B72-4EF2-9F13-1325B51AFF9F}" destId="{2B11D8EC-23D3-4EEE-B141-81E29A0B04B6}" srcOrd="0" destOrd="0" presId="urn:microsoft.com/office/officeart/2005/8/layout/venn1"/>
    <dgm:cxn modelId="{3B21485D-F6FE-4364-A96C-FFE250F69704}" type="presOf" srcId="{CC6B7442-0B72-4EF2-9F13-1325B51AFF9F}" destId="{99560A19-63A4-4F58-BF54-93D1A84B1A1C}" srcOrd="1" destOrd="0" presId="urn:microsoft.com/office/officeart/2005/8/layout/venn1"/>
    <dgm:cxn modelId="{B5FB4D49-5F81-451A-BE65-8465FCC3AC71}" type="presOf" srcId="{3C67E77D-62FA-499D-B5E6-E79A091C5267}" destId="{3469E5A2-93C2-49EF-825C-26E5802651A1}" srcOrd="0" destOrd="0" presId="urn:microsoft.com/office/officeart/2005/8/layout/venn1"/>
    <dgm:cxn modelId="{4AFAC596-598D-4698-BA03-3153F2F56B5C}" type="presOf" srcId="{3C67E77D-62FA-499D-B5E6-E79A091C5267}" destId="{EB02C228-AFBE-4EA8-ADAD-5E115CB980C7}" srcOrd="1" destOrd="0" presId="urn:microsoft.com/office/officeart/2005/8/layout/venn1"/>
    <dgm:cxn modelId="{102D6D4D-90C9-40F4-A001-35DCC329B127}" srcId="{90119837-5B71-4D44-BB01-DB0B084933C8}" destId="{CC6B7442-0B72-4EF2-9F13-1325B51AFF9F}" srcOrd="2" destOrd="0" parTransId="{E3D139E0-5DC2-4F8E-9F8F-B3F0EBCD4689}" sibTransId="{FF80E1BA-0D6F-4EE8-9640-892A5897DBCD}"/>
    <dgm:cxn modelId="{21E60A97-7C06-4D40-808D-201EA7691BDF}" type="presParOf" srcId="{E16D65B4-494C-45C0-82F5-A63E581063CB}" destId="{7A12B315-EA92-4E8C-914E-FCF8B923D9BA}" srcOrd="0" destOrd="0" presId="urn:microsoft.com/office/officeart/2005/8/layout/venn1"/>
    <dgm:cxn modelId="{633C89C1-E8DF-4154-9574-17121BC2E9CB}" type="presParOf" srcId="{E16D65B4-494C-45C0-82F5-A63E581063CB}" destId="{1114C5CF-9DB7-4B7A-9D02-B353869E5D38}" srcOrd="1" destOrd="0" presId="urn:microsoft.com/office/officeart/2005/8/layout/venn1"/>
    <dgm:cxn modelId="{7E2EFADD-3DB5-4E46-957B-742B17058E4B}" type="presParOf" srcId="{E16D65B4-494C-45C0-82F5-A63E581063CB}" destId="{3469E5A2-93C2-49EF-825C-26E5802651A1}" srcOrd="2" destOrd="0" presId="urn:microsoft.com/office/officeart/2005/8/layout/venn1"/>
    <dgm:cxn modelId="{2D7A47C1-3256-48CC-A9E9-62534AB3572B}" type="presParOf" srcId="{E16D65B4-494C-45C0-82F5-A63E581063CB}" destId="{EB02C228-AFBE-4EA8-ADAD-5E115CB980C7}" srcOrd="3" destOrd="0" presId="urn:microsoft.com/office/officeart/2005/8/layout/venn1"/>
    <dgm:cxn modelId="{993A3282-22D9-4900-A900-CC70A9CD97CB}" type="presParOf" srcId="{E16D65B4-494C-45C0-82F5-A63E581063CB}" destId="{2B11D8EC-23D3-4EEE-B141-81E29A0B04B6}" srcOrd="4" destOrd="0" presId="urn:microsoft.com/office/officeart/2005/8/layout/venn1"/>
    <dgm:cxn modelId="{65F9CB10-8701-4D01-A5F8-E1BE089C99E8}" type="presParOf" srcId="{E16D65B4-494C-45C0-82F5-A63E581063CB}" destId="{99560A19-63A4-4F58-BF54-93D1A84B1A1C}" srcOrd="5"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ru-RU"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ru-RU" sz="1200"/>
            </a:lvl1pPr>
          </a:lstStyle>
          <a:p>
            <a:fld id="{00F830A1-3891-4B82-A120-081866556DA0}" type="datetimeFigureOut">
              <a:rPr/>
              <a:pPr/>
              <a:t>12/17/2009</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ru-RU"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ru-RU" sz="1200"/>
            </a:lvl1pPr>
          </a:lstStyle>
          <a:p>
            <a:fld id="{58CC9574-A819-4FE4-99A7-1E27AD09ADC2}" type="slidenum">
              <a:rPr/>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lang="ru-RU" sz="1200" kern="1200">
        <a:solidFill>
          <a:schemeClr val="tx1"/>
        </a:solidFill>
        <a:latin typeface="+mn-lt"/>
        <a:ea typeface="+mn-ea"/>
        <a:cs typeface="+mn-cs"/>
      </a:defRPr>
    </a:lvl1pPr>
    <a:lvl2pPr marL="457200" algn="l" defTabSz="914400" rtl="0" eaLnBrk="1" latinLnBrk="0" hangingPunct="1">
      <a:defRPr lang="ru-RU" sz="1200" kern="1200">
        <a:solidFill>
          <a:schemeClr val="tx1"/>
        </a:solidFill>
        <a:latin typeface="+mn-lt"/>
        <a:ea typeface="+mn-ea"/>
        <a:cs typeface="+mn-cs"/>
      </a:defRPr>
    </a:lvl2pPr>
    <a:lvl3pPr marL="914400" algn="l" defTabSz="914400" rtl="0" eaLnBrk="1" latinLnBrk="0" hangingPunct="1">
      <a:defRPr lang="ru-RU" sz="1200" kern="1200">
        <a:solidFill>
          <a:schemeClr val="tx1"/>
        </a:solidFill>
        <a:latin typeface="+mn-lt"/>
        <a:ea typeface="+mn-ea"/>
        <a:cs typeface="+mn-cs"/>
      </a:defRPr>
    </a:lvl3pPr>
    <a:lvl4pPr marL="1371600" algn="l" defTabSz="914400" rtl="0" eaLnBrk="1" latinLnBrk="0" hangingPunct="1">
      <a:defRPr lang="ru-RU" sz="1200" kern="1200">
        <a:solidFill>
          <a:schemeClr val="tx1"/>
        </a:solidFill>
        <a:latin typeface="+mn-lt"/>
        <a:ea typeface="+mn-ea"/>
        <a:cs typeface="+mn-cs"/>
      </a:defRPr>
    </a:lvl4pPr>
    <a:lvl5pPr marL="1828800" algn="l" defTabSz="914400" rtl="0" eaLnBrk="1" latinLnBrk="0" hangingPunct="1">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smtClean="0"/>
          </a:p>
        </p:txBody>
      </p:sp>
      <p:sp>
        <p:nvSpPr>
          <p:cNvPr id="4" name="Slide Number Placeholder 3"/>
          <p:cNvSpPr>
            <a:spLocks noGrp="1"/>
          </p:cNvSpPr>
          <p:nvPr>
            <p:ph type="sldNum" sz="quarter" idx="10"/>
          </p:nvPr>
        </p:nvSpPr>
        <p:spPr/>
        <p:txBody>
          <a:bodyPr/>
          <a:lstStyle/>
          <a:p>
            <a:fld id="{58CC9574-A819-4FE4-99A7-1E27AD09ADC2}"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87D77045-401A-4D5E-BFE3-54C21A8A6634}" type="slidenum">
              <a:rPr lang="ru-RU" smtClean="0">
                <a:solidFill>
                  <a:prstClr val="black"/>
                </a:solidFill>
              </a:rPr>
              <a:pPr/>
              <a:t>10</a:t>
            </a:fld>
            <a:endParaRPr lang="ru-RU"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87D77045-401A-4D5E-BFE3-54C21A8A6634}" type="slidenum">
              <a:rPr lang="ru-RU" smtClean="0">
                <a:solidFill>
                  <a:prstClr val="black"/>
                </a:solidFill>
              </a:rPr>
              <a:pPr/>
              <a:t>11</a:t>
            </a:fld>
            <a:endParaRPr lang="ru-RU"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87D77045-401A-4D5E-BFE3-54C21A8A6634}" type="slidenum">
              <a:rPr lang="ru-RU" smtClean="0">
                <a:solidFill>
                  <a:prstClr val="black"/>
                </a:solidFill>
              </a:rPr>
              <a:pPr/>
              <a:t>12</a:t>
            </a:fld>
            <a:endParaRPr lang="ru-RU"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58CC9574-A819-4FE4-99A7-1E27AD09ADC2}" type="slidenum">
              <a:rPr lang="ru-RU" smtClean="0"/>
              <a:pPr/>
              <a:t>13</a:t>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58CC9574-A819-4FE4-99A7-1E27AD09ADC2}" type="slidenum">
              <a:rPr lang="ru-RU" smtClean="0"/>
              <a:pPr/>
              <a:t>14</a:t>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58CC9574-A819-4FE4-99A7-1E27AD09ADC2}" type="slidenum">
              <a:rPr lang="ru-RU" smtClean="0"/>
              <a:pPr/>
              <a:t>15</a:t>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58CC9574-A819-4FE4-99A7-1E27AD09ADC2}" type="slidenum">
              <a:rPr lang="ru-RU" smtClean="0"/>
              <a:pPr/>
              <a:t>16</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58CC9574-A819-4FE4-99A7-1E27AD09ADC2}" type="slidenum">
              <a:rPr lang="ru-RU" smtClean="0"/>
              <a:pPr/>
              <a:t>17</a:t>
            </a:fld>
            <a:endParaRPr 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58CC9574-A819-4FE4-99A7-1E27AD09ADC2}" type="slidenum">
              <a:rPr lang="ru-RU" smtClean="0"/>
              <a:pPr/>
              <a:t>18</a:t>
            </a:fld>
            <a:endParaRPr lang="ru-R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2B891980-0BF3-461C-95D4-87E094E9751C}" type="slidenum">
              <a:rPr lang="ru-RU" smtClean="0">
                <a:solidFill>
                  <a:prstClr val="black"/>
                </a:solidFill>
              </a:rPr>
              <a:pPr/>
              <a:t>19</a:t>
            </a:fld>
            <a:endParaRPr lang="ru-RU"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smtClean="0"/>
          </a:p>
        </p:txBody>
      </p:sp>
      <p:sp>
        <p:nvSpPr>
          <p:cNvPr id="4" name="Slide Number Placeholder 3"/>
          <p:cNvSpPr>
            <a:spLocks noGrp="1"/>
          </p:cNvSpPr>
          <p:nvPr>
            <p:ph type="sldNum" sz="quarter" idx="10"/>
          </p:nvPr>
        </p:nvSpPr>
        <p:spPr/>
        <p:txBody>
          <a:bodyPr/>
          <a:lstStyle/>
          <a:p>
            <a:fld id="{2B891980-0BF3-461C-95D4-87E094E9751C}" type="slidenum">
              <a:rPr lang="ru-RU" smtClean="0">
                <a:solidFill>
                  <a:prstClr val="black"/>
                </a:solidFill>
              </a:rPr>
              <a:pPr/>
              <a:t>2</a:t>
            </a:fld>
            <a:endParaRPr lang="ru-RU"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58CC9574-A819-4FE4-99A7-1E27AD09ADC2}" type="slidenum">
              <a:rPr lang="ru-RU" smtClean="0"/>
              <a:pPr/>
              <a:t>3</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2B891980-0BF3-461C-95D4-87E094E9751C}" type="slidenum">
              <a:rPr lang="ru-RU" smtClean="0">
                <a:solidFill>
                  <a:prstClr val="black"/>
                </a:solidFill>
              </a:rPr>
              <a:pPr/>
              <a:t>4</a:t>
            </a:fld>
            <a:endParaRPr lang="ru-RU"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2B891980-0BF3-461C-95D4-87E094E9751C}" type="slidenum">
              <a:rPr lang="ru-RU" smtClean="0">
                <a:solidFill>
                  <a:prstClr val="black"/>
                </a:solidFill>
              </a:rPr>
              <a:pPr/>
              <a:t>5</a:t>
            </a:fld>
            <a:endParaRPr lang="ru-RU"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2B891980-0BF3-461C-95D4-87E094E9751C}" type="slidenum">
              <a:rPr lang="ru-RU" smtClean="0">
                <a:solidFill>
                  <a:prstClr val="black"/>
                </a:solidFill>
              </a:rPr>
              <a:pPr/>
              <a:t>6</a:t>
            </a:fld>
            <a:endParaRPr lang="ru-RU"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87D77045-401A-4D5E-BFE3-54C21A8A6634}" type="slidenum">
              <a:rPr lang="ru-RU" smtClean="0">
                <a:solidFill>
                  <a:prstClr val="black"/>
                </a:solidFill>
              </a:rPr>
              <a:pPr/>
              <a:t>7</a:t>
            </a:fld>
            <a:endParaRPr lang="ru-RU"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58CC9574-A819-4FE4-99A7-1E27AD09ADC2}" type="slidenum">
              <a:rPr lang="ru-RU" smtClean="0"/>
              <a:pPr/>
              <a:t>8</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58CC9574-A819-4FE4-99A7-1E27AD09ADC2}" type="slidenum">
              <a:rPr lang="ru-RU" smtClean="0"/>
              <a:pPr/>
              <a:t>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ru-RU">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ru-RU">
                <a:solidFill>
                  <a:schemeClr val="bg1"/>
                </a:solidFill>
              </a:defRPr>
            </a:lvl1pPr>
          </a:lstStyle>
          <a:p>
            <a:fld id="{A258050E-B668-4FA7-85AD-C750C80A6E9B}" type="datetimeFigureOut">
              <a:rPr/>
              <a:pPr/>
              <a:t>12/17/2009</a:t>
            </a:fld>
            <a:endParaRPr kumimoji="0" lang="ru-RU"/>
          </a:p>
        </p:txBody>
      </p:sp>
      <p:sp>
        <p:nvSpPr>
          <p:cNvPr id="5" name="Footer Placeholder 4"/>
          <p:cNvSpPr>
            <a:spLocks noGrp="1"/>
          </p:cNvSpPr>
          <p:nvPr>
            <p:ph type="ftr" sz="quarter" idx="11"/>
          </p:nvPr>
        </p:nvSpPr>
        <p:spPr/>
        <p:txBody>
          <a:bodyPr/>
          <a:lstStyle>
            <a:lvl1pPr eaLnBrk="1" latinLnBrk="0" hangingPunct="1">
              <a:defRPr kumimoji="0" lang="ru-RU">
                <a:solidFill>
                  <a:schemeClr val="bg1"/>
                </a:solidFill>
              </a:defRPr>
            </a:lvl1pPr>
          </a:lstStyle>
          <a:p>
            <a:endParaRPr kumimoji="0" lang="ru-RU"/>
          </a:p>
        </p:txBody>
      </p:sp>
      <p:sp>
        <p:nvSpPr>
          <p:cNvPr id="6" name="Slide Number Placeholder 5"/>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rPr/>
              <a:pPr/>
              <a:t>‹#›</a:t>
            </a:fld>
            <a:endParaRPr kumimoji="0" lang="ru-RU"/>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ru-RU" sz="2200" kern="1200">
                <a:solidFill>
                  <a:schemeClr val="tx1">
                    <a:lumMod val="75000"/>
                    <a:lumOff val="25000"/>
                  </a:schemeClr>
                </a:solidFill>
                <a:latin typeface="Calibri" pitchFamily="34" charset="0"/>
                <a:ea typeface="+mn-ea"/>
                <a:cs typeface="+mn-cs"/>
              </a:defRPr>
            </a:lvl1pPr>
          </a:lstStyle>
          <a:p>
            <a:pPr lvl="0"/>
            <a:r>
              <a:rPr kumimoji="0" lang="ru-RU"/>
              <a:t>Образец подзаголовка</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ru-RU"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ru-RU" smtClean="0"/>
              <a:t>Образец заголовка</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Клип мультимедиа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ru-RU">
                <a:solidFill>
                  <a:schemeClr val="bg1"/>
                </a:solidFill>
              </a:defRPr>
            </a:lvl1pPr>
          </a:lstStyle>
          <a:p>
            <a:fld id="{A258050E-B668-4FA7-85AD-C750C80A6E9B}" type="datetimeFigureOut">
              <a:rPr/>
              <a:pPr/>
              <a:t>12/17/2009</a:t>
            </a:fld>
            <a:endParaRPr kumimoji="0" lang="ru-RU"/>
          </a:p>
        </p:txBody>
      </p:sp>
      <p:sp>
        <p:nvSpPr>
          <p:cNvPr id="4" name="Footer Placeholder 3"/>
          <p:cNvSpPr>
            <a:spLocks noGrp="1"/>
          </p:cNvSpPr>
          <p:nvPr>
            <p:ph type="ftr" sz="quarter" idx="11"/>
          </p:nvPr>
        </p:nvSpPr>
        <p:spPr/>
        <p:txBody>
          <a:bodyPr/>
          <a:lstStyle>
            <a:lvl1pPr eaLnBrk="1" latinLnBrk="0" hangingPunct="1">
              <a:defRPr kumimoji="0" lang="ru-RU">
                <a:solidFill>
                  <a:schemeClr val="bg1"/>
                </a:solidFill>
              </a:defRPr>
            </a:lvl1pPr>
          </a:lstStyle>
          <a:p>
            <a:endParaRPr kumimoji="0" lang="ru-RU"/>
          </a:p>
        </p:txBody>
      </p:sp>
      <p:sp>
        <p:nvSpPr>
          <p:cNvPr id="5" name="Slide Number Placeholder 4"/>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rPr/>
              <a:pPr/>
              <a:t>‹#›</a:t>
            </a:fld>
            <a:endParaRPr kumimoji="0" lang="ru-RU"/>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ru-RU"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ru-RU" sz="1800" b="0" i="1">
                <a:solidFill>
                  <a:schemeClr val="bg1">
                    <a:lumMod val="85000"/>
                  </a:schemeClr>
                </a:solidFill>
                <a:latin typeface="Georgia" pitchFamily="18" charset="0"/>
              </a:defRPr>
            </a:lvl1pPr>
          </a:lstStyle>
          <a:p>
            <a:pPr eaLnBrk="1" latinLnBrk="0" hangingPunct="1"/>
            <a:r>
              <a:rPr lang="ru-RU" smtClean="0"/>
              <a:t>Образец заголовка</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ru-RU"/>
            </a:lvl1pPr>
          </a:lstStyle>
          <a:p>
            <a:pPr eaLnBrk="1" latinLnBrk="0" hangingPunct="1"/>
            <a:r>
              <a:rPr lang="ru-RU" smtClean="0"/>
              <a:t>Вставка клипа мультимедиа</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ru-RU" sz="2400">
                <a:solidFill>
                  <a:schemeClr val="bg1"/>
                </a:solidFill>
              </a:defRPr>
            </a:lvl1pPr>
          </a:lstStyle>
          <a:p>
            <a:pPr lvl="0" eaLnBrk="1" latinLnBrk="0" hangingPunct="1"/>
            <a:r>
              <a:rPr lang="ru-RU" smtClean="0"/>
              <a:t>Образец текста</a:t>
            </a:r>
          </a:p>
        </p:txBody>
      </p:sp>
    </p:spTree>
  </p:cSld>
  <p:clrMapOvr>
    <a:masterClrMapping/>
  </p:clrMapOvr>
  <mc:AlternateContent xmlns:mc="http://schemas.openxmlformats.org/markup-compatibility/2006">
    <mc:Choice xmlns:p14="http://schemas.microsoft.com/office/powerpoint/2010/main" xmlns="" Requires="p14">
      <p:transition spd="slow" p14:dur="2000">
        <p:wipe/>
      </p:transition>
    </mc:Choice>
    <mc:Fallback>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ru-RU"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ru-RU" sz="1800" b="0" i="1">
                <a:solidFill>
                  <a:schemeClr val="bg1">
                    <a:lumMod val="85000"/>
                  </a:schemeClr>
                </a:solidFill>
                <a:latin typeface="Georgia" pitchFamily="18" charset="0"/>
              </a:defRPr>
            </a:lvl1pPr>
          </a:lstStyle>
          <a:p>
            <a:pPr eaLnBrk="1" latinLnBrk="0" hangingPunct="1"/>
            <a:r>
              <a:rPr lang="ru-RU" smtClean="0"/>
              <a:t>Образец заголовка</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ru-RU" sz="3200"/>
            </a:lvl1pPr>
            <a:lvl2pPr marL="457200" indent="0" eaLnBrk="1" latinLnBrk="0" hangingPunct="1">
              <a:buNone/>
              <a:defRPr kumimoji="0" lang="ru-RU" sz="2800"/>
            </a:lvl2pPr>
            <a:lvl3pPr marL="914400" indent="0" eaLnBrk="1" latinLnBrk="0" hangingPunct="1">
              <a:buNone/>
              <a:defRPr kumimoji="0" lang="ru-RU" sz="2400"/>
            </a:lvl3pPr>
            <a:lvl4pPr marL="1371600" indent="0" eaLnBrk="1" latinLnBrk="0" hangingPunct="1">
              <a:buNone/>
              <a:defRPr kumimoji="0" lang="ru-RU" sz="2000"/>
            </a:lvl4pPr>
            <a:lvl5pPr marL="1828800" indent="0" eaLnBrk="1" latinLnBrk="0" hangingPunct="1">
              <a:buNone/>
              <a:defRPr kumimoji="0" lang="ru-RU" sz="2000"/>
            </a:lvl5pPr>
            <a:lvl6pPr marL="2286000" indent="0" eaLnBrk="1" latinLnBrk="0" hangingPunct="1">
              <a:buNone/>
              <a:defRPr kumimoji="0" lang="ru-RU" sz="2000"/>
            </a:lvl6pPr>
            <a:lvl7pPr marL="2743200" indent="0" eaLnBrk="1" latinLnBrk="0" hangingPunct="1">
              <a:buNone/>
              <a:defRPr kumimoji="0" lang="ru-RU" sz="2000"/>
            </a:lvl7pPr>
            <a:lvl8pPr marL="3200400" indent="0" eaLnBrk="1" latinLnBrk="0" hangingPunct="1">
              <a:buNone/>
              <a:defRPr kumimoji="0" lang="ru-RU" sz="2000"/>
            </a:lvl8pPr>
            <a:lvl9pPr marL="3657600" indent="0" eaLnBrk="1" latinLnBrk="0" hangingPunct="1">
              <a:buNone/>
              <a:defRPr kumimoji="0" lang="ru-RU" sz="2000"/>
            </a:lvl9pPr>
          </a:lstStyle>
          <a:p>
            <a:pPr eaLnBrk="1" latinLnBrk="0" hangingPunct="1"/>
            <a:r>
              <a:rPr lang="ru-RU" smtClean="0"/>
              <a:t>Вставка рисунка</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lvl1pPr eaLnBrk="1" latinLnBrk="0" hangingPunct="1">
              <a:defRPr kumimoji="0" lang="ru-RU">
                <a:solidFill>
                  <a:schemeClr val="bg1"/>
                </a:solidFill>
              </a:defRPr>
            </a:lvl1pPr>
          </a:lstStyle>
          <a:p>
            <a:fld id="{A258050E-B668-4FA7-85AD-C750C80A6E9B}" type="datetimeFigureOut">
              <a:rPr/>
              <a:pPr/>
              <a:t>12/17/2009</a:t>
            </a:fld>
            <a:endParaRPr kumimoji="0" lang="ru-RU"/>
          </a:p>
        </p:txBody>
      </p:sp>
      <p:sp>
        <p:nvSpPr>
          <p:cNvPr id="6" name="Footer Placeholder 5"/>
          <p:cNvSpPr>
            <a:spLocks noGrp="1"/>
          </p:cNvSpPr>
          <p:nvPr>
            <p:ph type="ftr" sz="quarter" idx="11"/>
          </p:nvPr>
        </p:nvSpPr>
        <p:spPr/>
        <p:txBody>
          <a:bodyPr/>
          <a:lstStyle>
            <a:lvl1pPr eaLnBrk="1" latinLnBrk="0" hangingPunct="1">
              <a:defRPr kumimoji="0" lang="ru-RU">
                <a:solidFill>
                  <a:schemeClr val="bg1"/>
                </a:solidFill>
              </a:defRPr>
            </a:lvl1pPr>
          </a:lstStyle>
          <a:p>
            <a:endParaRPr kumimoji="0" lang="ru-RU"/>
          </a:p>
        </p:txBody>
      </p:sp>
      <p:sp>
        <p:nvSpPr>
          <p:cNvPr id="7" name="Slide Number Placeholder 6"/>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rPr/>
              <a:pPr/>
              <a:t>‹#›</a:t>
            </a:fld>
            <a:endParaRPr kumimoji="0"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вертикальный текс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A258050E-B668-4FA7-85AD-C750C80A6E9B}" type="datetimeFigureOut">
              <a:rPr/>
              <a:pPr/>
              <a:t>12/17/2009</a:t>
            </a:fld>
            <a:endParaRPr kumimoji="0" lang="ru-RU"/>
          </a:p>
        </p:txBody>
      </p:sp>
      <p:sp>
        <p:nvSpPr>
          <p:cNvPr id="5" name="Footer Placeholder 4"/>
          <p:cNvSpPr>
            <a:spLocks noGrp="1"/>
          </p:cNvSpPr>
          <p:nvPr>
            <p:ph type="ftr" sz="quarter" idx="11"/>
          </p:nvPr>
        </p:nvSpPr>
        <p:spPr/>
        <p:txBody>
          <a:bodyPr/>
          <a:lstStyle/>
          <a:p>
            <a:endParaRPr kumimoji="0" lang="ru-RU"/>
          </a:p>
        </p:txBody>
      </p:sp>
      <p:sp>
        <p:nvSpPr>
          <p:cNvPr id="6" name="Slide Number Placeholder 5"/>
          <p:cNvSpPr>
            <a:spLocks noGrp="1"/>
          </p:cNvSpPr>
          <p:nvPr>
            <p:ph type="sldNum" sz="quarter" idx="12"/>
          </p:nvPr>
        </p:nvSpPr>
        <p:spPr/>
        <p:txBody>
          <a:bodyPr/>
          <a:lstStyle/>
          <a:p>
            <a:fld id="{240D5ECE-8B49-45CD-BE81-EF81920D1969}" type="slidenum">
              <a:rPr/>
              <a:pPr/>
              <a:t>‹#›</a:t>
            </a:fld>
            <a:endParaRPr kumimoji="0" lang="ru-RU"/>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ru-RU" sz="2800" b="1" kern="1200" baseline="0">
                <a:solidFill>
                  <a:schemeClr val="bg1"/>
                </a:solidFill>
                <a:latin typeface="+mn-lt"/>
                <a:ea typeface="+mn-ea"/>
                <a:cs typeface="+mn-cs"/>
              </a:defRPr>
            </a:lvl1pPr>
          </a:lstStyle>
          <a:p>
            <a:r>
              <a:rPr kumimoji="0" lang="ru-RU"/>
              <a:t>    Образец заголовка</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lvl1pPr eaLnBrk="1" latinLnBrk="0" hangingPunct="1">
              <a:defRPr kumimoji="0" lang="ru-RU">
                <a:solidFill>
                  <a:schemeClr val="tx1">
                    <a:lumMod val="85000"/>
                    <a:lumOff val="15000"/>
                  </a:schemeClr>
                </a:solidFill>
              </a:defRPr>
            </a:lvl1pPr>
          </a:lstStyle>
          <a:p>
            <a:fld id="{A258050E-B668-4FA7-85AD-C750C80A6E9B}" type="datetimeFigureOut">
              <a:rPr/>
              <a:pPr/>
              <a:t>12/17/2009</a:t>
            </a:fld>
            <a:endParaRPr kumimoji="0" lang="ru-RU"/>
          </a:p>
        </p:txBody>
      </p:sp>
      <p:sp>
        <p:nvSpPr>
          <p:cNvPr id="5" name="Footer Placeholder 4"/>
          <p:cNvSpPr>
            <a:spLocks noGrp="1"/>
          </p:cNvSpPr>
          <p:nvPr>
            <p:ph type="ftr" sz="quarter" idx="11"/>
          </p:nvPr>
        </p:nvSpPr>
        <p:spPr/>
        <p:txBody>
          <a:bodyPr/>
          <a:lstStyle/>
          <a:p>
            <a:endParaRPr kumimoji="0" lang="ru-RU"/>
          </a:p>
        </p:txBody>
      </p:sp>
      <p:sp>
        <p:nvSpPr>
          <p:cNvPr id="6" name="Slide Number Placeholder 5"/>
          <p:cNvSpPr>
            <a:spLocks noGrp="1"/>
          </p:cNvSpPr>
          <p:nvPr>
            <p:ph type="sldNum" sz="quarter" idx="12"/>
          </p:nvPr>
        </p:nvSpPr>
        <p:spPr/>
        <p:txBody>
          <a:bodyPr/>
          <a:lstStyle>
            <a:lvl1pPr eaLnBrk="1" latinLnBrk="0" hangingPunct="1">
              <a:defRPr kumimoji="0" lang="ru-RU">
                <a:solidFill>
                  <a:schemeClr val="tx1">
                    <a:lumMod val="85000"/>
                    <a:lumOff val="15000"/>
                  </a:schemeClr>
                </a:solidFill>
              </a:defRPr>
            </a:lvl1pPr>
          </a:lstStyle>
          <a:p>
            <a:fld id="{240D5ECE-8B49-45CD-BE81-EF81920D1969}" type="slidenum">
              <a:rPr/>
              <a:pPr/>
              <a:t>‹#›</a:t>
            </a:fld>
            <a:endParaRPr kumimoji="0" lang="ru-RU"/>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Пустой">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a:pPr/>
              <a:t>12/17/2009</a:t>
            </a:fld>
            <a:endParaRPr kumimoji="0" lang="ru-RU"/>
          </a:p>
        </p:txBody>
      </p:sp>
      <p:sp>
        <p:nvSpPr>
          <p:cNvPr id="3" name="Footer Placeholder 2"/>
          <p:cNvSpPr>
            <a:spLocks noGrp="1"/>
          </p:cNvSpPr>
          <p:nvPr>
            <p:ph type="ftr" sz="quarter" idx="11"/>
          </p:nvPr>
        </p:nvSpPr>
        <p:spPr/>
        <p:txBody>
          <a:bodyPr/>
          <a:lstStyle/>
          <a:p>
            <a:endParaRPr kumimoji="0" lang="ru-RU"/>
          </a:p>
        </p:txBody>
      </p:sp>
      <p:sp>
        <p:nvSpPr>
          <p:cNvPr id="4" name="Slide Number Placeholder 3"/>
          <p:cNvSpPr>
            <a:spLocks noGrp="1"/>
          </p:cNvSpPr>
          <p:nvPr>
            <p:ph type="sldNum" sz="quarter" idx="12"/>
          </p:nvPr>
        </p:nvSpPr>
        <p:spPr/>
        <p:txBody>
          <a:bodyPr/>
          <a:lstStyle/>
          <a:p>
            <a:fld id="{73820FCD-5F4C-4989-BE05-0A8208BCBC21}" type="slidenum">
              <a:rPr/>
              <a:pPr/>
              <a:t>‹#›</a:t>
            </a:fld>
            <a:endParaRPr kumimoji="0" lang="ru-RU"/>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ru-RU" sz="3000" b="1" cap="all"/>
            </a:lvl1pPr>
          </a:lstStyle>
          <a:p>
            <a:pPr eaLnBrk="1" latinLnBrk="0" hangingPunct="1"/>
            <a:r>
              <a:rPr lang="ru-RU" smtClean="0"/>
              <a:t>Образец заголовка</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ru-RU" sz="1800">
                <a:solidFill>
                  <a:schemeClr val="tx1">
                    <a:lumMod val="65000"/>
                    <a:lumOff val="35000"/>
                  </a:schemeClr>
                </a:solidFill>
              </a:defRPr>
            </a:lvl1pPr>
            <a:lvl2pPr marL="457200" indent="0" eaLnBrk="1" latinLnBrk="0" hangingPunct="1">
              <a:buNone/>
              <a:defRPr kumimoji="0" lang="ru-RU" sz="1800">
                <a:solidFill>
                  <a:schemeClr val="tx1">
                    <a:tint val="75000"/>
                  </a:schemeClr>
                </a:solidFill>
              </a:defRPr>
            </a:lvl2pPr>
            <a:lvl3pPr marL="914400" indent="0" eaLnBrk="1" latinLnBrk="0" hangingPunct="1">
              <a:buNone/>
              <a:defRPr kumimoji="0" lang="ru-RU" sz="1600">
                <a:solidFill>
                  <a:schemeClr val="tx1">
                    <a:tint val="75000"/>
                  </a:schemeClr>
                </a:solidFill>
              </a:defRPr>
            </a:lvl3pPr>
            <a:lvl4pPr marL="1371600" indent="0" eaLnBrk="1" latinLnBrk="0" hangingPunct="1">
              <a:buNone/>
              <a:defRPr kumimoji="0" lang="ru-RU" sz="1400">
                <a:solidFill>
                  <a:schemeClr val="tx1">
                    <a:tint val="75000"/>
                  </a:schemeClr>
                </a:solidFill>
              </a:defRPr>
            </a:lvl4pPr>
            <a:lvl5pPr marL="1828800" indent="0" eaLnBrk="1" latinLnBrk="0" hangingPunct="1">
              <a:buNone/>
              <a:defRPr kumimoji="0" lang="ru-RU" sz="1400">
                <a:solidFill>
                  <a:schemeClr val="tx1">
                    <a:tint val="75000"/>
                  </a:schemeClr>
                </a:solidFill>
              </a:defRPr>
            </a:lvl5pPr>
            <a:lvl6pPr marL="2286000" indent="0" eaLnBrk="1" latinLnBrk="0" hangingPunct="1">
              <a:buNone/>
              <a:defRPr kumimoji="0" lang="ru-RU" sz="1400">
                <a:solidFill>
                  <a:schemeClr val="tx1">
                    <a:tint val="75000"/>
                  </a:schemeClr>
                </a:solidFill>
              </a:defRPr>
            </a:lvl6pPr>
            <a:lvl7pPr marL="2743200" indent="0" eaLnBrk="1" latinLnBrk="0" hangingPunct="1">
              <a:buNone/>
              <a:defRPr kumimoji="0" lang="ru-RU" sz="1400">
                <a:solidFill>
                  <a:schemeClr val="tx1">
                    <a:tint val="75000"/>
                  </a:schemeClr>
                </a:solidFill>
              </a:defRPr>
            </a:lvl7pPr>
            <a:lvl8pPr marL="3200400" indent="0" eaLnBrk="1" latinLnBrk="0" hangingPunct="1">
              <a:buNone/>
              <a:defRPr kumimoji="0" lang="ru-RU" sz="1400">
                <a:solidFill>
                  <a:schemeClr val="tx1">
                    <a:tint val="75000"/>
                  </a:schemeClr>
                </a:solidFill>
              </a:defRPr>
            </a:lvl8pPr>
            <a:lvl9pPr marL="3657600" indent="0" eaLnBrk="1" latinLnBrk="0" hangingPunct="1">
              <a:buNone/>
              <a:defRPr kumimoji="0" lang="ru-RU" sz="1400">
                <a:solidFill>
                  <a:schemeClr val="tx1">
                    <a:tint val="75000"/>
                  </a:schemeClr>
                </a:solidFill>
              </a:defRPr>
            </a:lvl9pPr>
          </a:lstStyle>
          <a:p>
            <a:pPr lvl="0" eaLnBrk="1" latinLnBrk="0" hangingPunct="1"/>
            <a:r>
              <a:rPr lang="ru-RU" smtClean="0"/>
              <a:t>Образец текста</a:t>
            </a:r>
          </a:p>
        </p:txBody>
      </p:sp>
      <p:sp>
        <p:nvSpPr>
          <p:cNvPr id="5" name="Footer Placeholder 4"/>
          <p:cNvSpPr>
            <a:spLocks noGrp="1"/>
          </p:cNvSpPr>
          <p:nvPr>
            <p:ph type="ftr" sz="quarter" idx="11"/>
          </p:nvPr>
        </p:nvSpPr>
        <p:spPr/>
        <p:txBody>
          <a:bodyPr/>
          <a:lstStyle>
            <a:lvl1pPr eaLnBrk="1" latinLnBrk="0" hangingPunct="1">
              <a:defRPr kumimoji="0" lang="ru-RU">
                <a:solidFill>
                  <a:schemeClr val="tx1">
                    <a:lumMod val="85000"/>
                    <a:lumOff val="15000"/>
                  </a:schemeClr>
                </a:solidFill>
              </a:defRPr>
            </a:lvl1pPr>
          </a:lstStyle>
          <a:p>
            <a:endParaRPr kumimoji="0" lang="ru-RU"/>
          </a:p>
        </p:txBody>
      </p:sp>
      <p:sp>
        <p:nvSpPr>
          <p:cNvPr id="6" name="Slide Number Placeholder 5"/>
          <p:cNvSpPr>
            <a:spLocks noGrp="1"/>
          </p:cNvSpPr>
          <p:nvPr>
            <p:ph type="sldNum" sz="quarter" idx="12"/>
          </p:nvPr>
        </p:nvSpPr>
        <p:spPr/>
        <p:txBody>
          <a:bodyPr/>
          <a:lstStyle>
            <a:lvl1pPr eaLnBrk="1" latinLnBrk="0" hangingPunct="1">
              <a:defRPr kumimoji="0" lang="ru-RU">
                <a:solidFill>
                  <a:schemeClr val="tx1">
                    <a:lumMod val="85000"/>
                    <a:lumOff val="15000"/>
                  </a:schemeClr>
                </a:solidFill>
              </a:defRPr>
            </a:lvl1pPr>
          </a:lstStyle>
          <a:p>
            <a:fld id="{240D5ECE-8B49-45CD-BE81-EF81920D1969}" type="slidenum">
              <a:rPr/>
              <a:pPr/>
              <a:t>‹#›</a:t>
            </a:fld>
            <a:endParaRPr kumimoji="0" lang="ru-RU"/>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ru-RU"/>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ru-RU">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ru-RU"/>
              <a:t>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ru-RU" sz="3000" b="0">
                <a:solidFill>
                  <a:schemeClr val="tx1">
                    <a:lumMod val="85000"/>
                    <a:lumOff val="15000"/>
                  </a:schemeClr>
                </a:solidFill>
              </a:defRPr>
            </a:lvl1pPr>
          </a:lstStyle>
          <a:p>
            <a:pPr eaLnBrk="1" latinLnBrk="0" hangingPunct="1"/>
            <a:r>
              <a:rPr lang="ru-RU" smtClean="0"/>
              <a:t>Образец заголовка</a:t>
            </a:r>
            <a:endParaRPr/>
          </a:p>
        </p:txBody>
      </p:sp>
      <p:sp>
        <p:nvSpPr>
          <p:cNvPr id="3" name="Content Placeholder 2"/>
          <p:cNvSpPr>
            <a:spLocks noGrp="1"/>
          </p:cNvSpPr>
          <p:nvPr>
            <p:ph idx="1"/>
          </p:nvPr>
        </p:nvSpPr>
        <p:spPr/>
        <p:txBody>
          <a:bodyPr/>
          <a:lstStyle>
            <a:lvl1pPr eaLnBrk="1" latinLnBrk="0" hangingPunct="1">
              <a:defRPr kumimoji="0" lang="ru-RU">
                <a:solidFill>
                  <a:schemeClr val="tx1">
                    <a:lumMod val="85000"/>
                    <a:lumOff val="15000"/>
                  </a:schemeClr>
                </a:solidFill>
              </a:defRPr>
            </a:lvl1pPr>
            <a:lvl2pPr eaLnBrk="1" latinLnBrk="0" hangingPunct="1">
              <a:defRPr kumimoji="0" lang="ru-RU">
                <a:solidFill>
                  <a:schemeClr val="tx1">
                    <a:lumMod val="85000"/>
                    <a:lumOff val="15000"/>
                  </a:schemeClr>
                </a:solidFill>
              </a:defRPr>
            </a:lvl2pPr>
            <a:lvl3pPr eaLnBrk="1" latinLnBrk="0" hangingPunct="1">
              <a:defRPr kumimoji="0" lang="ru-RU">
                <a:solidFill>
                  <a:schemeClr val="tx1">
                    <a:lumMod val="85000"/>
                    <a:lumOff val="15000"/>
                  </a:schemeClr>
                </a:solidFill>
              </a:defRPr>
            </a:lvl3pPr>
            <a:lvl4pPr eaLnBrk="1" latinLnBrk="0" hangingPunct="1">
              <a:defRPr kumimoji="0" lang="ru-RU">
                <a:solidFill>
                  <a:schemeClr val="tx1">
                    <a:lumMod val="85000"/>
                    <a:lumOff val="15000"/>
                  </a:schemeClr>
                </a:solidFill>
              </a:defRPr>
            </a:lvl4pPr>
            <a:lvl5pPr eaLnBrk="1" latinLnBrk="0" hangingPunct="1">
              <a:defRPr kumimoji="0" lang="ru-RU">
                <a:solidFill>
                  <a:schemeClr val="tx1">
                    <a:lumMod val="85000"/>
                    <a:lumOff val="15000"/>
                  </a:schemeClr>
                </a:solidFill>
              </a:defRPr>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lvl1pPr eaLnBrk="1" latinLnBrk="0" hangingPunct="1">
              <a:defRPr kumimoji="0" lang="ru-RU">
                <a:solidFill>
                  <a:schemeClr val="tx1">
                    <a:lumMod val="85000"/>
                    <a:lumOff val="15000"/>
                  </a:schemeClr>
                </a:solidFill>
              </a:defRPr>
            </a:lvl1pPr>
          </a:lstStyle>
          <a:p>
            <a:fld id="{A258050E-B668-4FA7-85AD-C750C80A6E9B}" type="datetimeFigureOut">
              <a:rPr/>
              <a:pPr/>
              <a:t>12/17/2009</a:t>
            </a:fld>
            <a:endParaRPr kumimoji="0" lang="ru-RU"/>
          </a:p>
        </p:txBody>
      </p:sp>
      <p:sp>
        <p:nvSpPr>
          <p:cNvPr id="5" name="Footer Placeholder 4"/>
          <p:cNvSpPr>
            <a:spLocks noGrp="1"/>
          </p:cNvSpPr>
          <p:nvPr>
            <p:ph type="ftr" sz="quarter" idx="11"/>
          </p:nvPr>
        </p:nvSpPr>
        <p:spPr/>
        <p:txBody>
          <a:bodyPr/>
          <a:lstStyle>
            <a:lvl1pPr eaLnBrk="1" latinLnBrk="0" hangingPunct="1">
              <a:defRPr kumimoji="0" lang="ru-RU">
                <a:solidFill>
                  <a:schemeClr val="tx1">
                    <a:lumMod val="85000"/>
                    <a:lumOff val="15000"/>
                  </a:schemeClr>
                </a:solidFill>
              </a:defRPr>
            </a:lvl1pPr>
          </a:lstStyle>
          <a:p>
            <a:endParaRPr kumimoji="0" lang="ru-RU"/>
          </a:p>
        </p:txBody>
      </p:sp>
      <p:sp>
        <p:nvSpPr>
          <p:cNvPr id="6" name="Slide Number Placeholder 5"/>
          <p:cNvSpPr>
            <a:spLocks noGrp="1"/>
          </p:cNvSpPr>
          <p:nvPr>
            <p:ph type="sldNum" sz="quarter" idx="12"/>
          </p:nvPr>
        </p:nvSpPr>
        <p:spPr/>
        <p:txBody>
          <a:bodyPr/>
          <a:lstStyle>
            <a:lvl1pPr eaLnBrk="1" latinLnBrk="0" hangingPunct="1">
              <a:defRPr kumimoji="0" lang="ru-RU">
                <a:solidFill>
                  <a:schemeClr val="tx1">
                    <a:lumMod val="85000"/>
                    <a:lumOff val="15000"/>
                  </a:schemeClr>
                </a:solidFill>
              </a:defRPr>
            </a:lvl1pPr>
          </a:lstStyle>
          <a:p>
            <a:fld id="{240D5ECE-8B49-45CD-BE81-EF81920D1969}" type="slidenum">
              <a:rPr/>
              <a:pPr/>
              <a:t>‹#›</a:t>
            </a:fld>
            <a:endParaRPr kumimoji="0" lang="ru-RU"/>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выделени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Date Placeholder 2"/>
          <p:cNvSpPr>
            <a:spLocks noGrp="1"/>
          </p:cNvSpPr>
          <p:nvPr>
            <p:ph type="dt" sz="half" idx="10"/>
          </p:nvPr>
        </p:nvSpPr>
        <p:spPr/>
        <p:txBody>
          <a:bodyPr/>
          <a:lstStyle>
            <a:lvl1pPr eaLnBrk="1" latinLnBrk="0" hangingPunct="1">
              <a:defRPr kumimoji="0" lang="ru-RU">
                <a:solidFill>
                  <a:schemeClr val="tx1">
                    <a:lumMod val="85000"/>
                    <a:lumOff val="15000"/>
                  </a:schemeClr>
                </a:solidFill>
              </a:defRPr>
            </a:lvl1pPr>
          </a:lstStyle>
          <a:p>
            <a:fld id="{A258050E-B668-4FA7-85AD-C750C80A6E9B}" type="datetimeFigureOut">
              <a:rPr/>
              <a:pPr/>
              <a:t>12/17/2009</a:t>
            </a:fld>
            <a:endParaRPr kumimoji="0" lang="ru-RU"/>
          </a:p>
        </p:txBody>
      </p:sp>
      <p:sp>
        <p:nvSpPr>
          <p:cNvPr id="4" name="Footer Placeholder 3"/>
          <p:cNvSpPr>
            <a:spLocks noGrp="1"/>
          </p:cNvSpPr>
          <p:nvPr>
            <p:ph type="ftr" sz="quarter" idx="11"/>
          </p:nvPr>
        </p:nvSpPr>
        <p:spPr/>
        <p:txBody>
          <a:bodyPr/>
          <a:lstStyle>
            <a:lvl1pPr eaLnBrk="1" latinLnBrk="0" hangingPunct="1">
              <a:defRPr kumimoji="0" lang="ru-RU">
                <a:solidFill>
                  <a:schemeClr val="tx1">
                    <a:lumMod val="85000"/>
                    <a:lumOff val="15000"/>
                  </a:schemeClr>
                </a:solidFill>
              </a:defRPr>
            </a:lvl1pPr>
          </a:lstStyle>
          <a:p>
            <a:endParaRPr kumimoji="0" lang="ru-RU"/>
          </a:p>
        </p:txBody>
      </p:sp>
      <p:sp>
        <p:nvSpPr>
          <p:cNvPr id="5" name="Slide Number Placeholder 4"/>
          <p:cNvSpPr>
            <a:spLocks noGrp="1"/>
          </p:cNvSpPr>
          <p:nvPr>
            <p:ph type="sldNum" sz="quarter" idx="12"/>
          </p:nvPr>
        </p:nvSpPr>
        <p:spPr/>
        <p:txBody>
          <a:bodyPr/>
          <a:lstStyle>
            <a:lvl1pPr eaLnBrk="1" latinLnBrk="0" hangingPunct="1">
              <a:defRPr kumimoji="0" lang="ru-RU">
                <a:solidFill>
                  <a:schemeClr val="tx1">
                    <a:lumMod val="85000"/>
                    <a:lumOff val="15000"/>
                  </a:schemeClr>
                </a:solidFill>
              </a:defRPr>
            </a:lvl1pPr>
          </a:lstStyle>
          <a:p>
            <a:fld id="{240D5ECE-8B49-45CD-BE81-EF81920D1969}" type="slidenum">
              <a:rPr/>
              <a:pPr/>
              <a:t>‹#›</a:t>
            </a:fld>
            <a:endParaRPr kumimoji="0" lang="ru-RU"/>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ru-RU">
                <a:solidFill>
                  <a:schemeClr val="tx1">
                    <a:lumMod val="85000"/>
                    <a:lumOff val="15000"/>
                  </a:schemeClr>
                </a:solidFill>
              </a:defRPr>
            </a:lvl1pPr>
            <a:lvl2pPr eaLnBrk="1" latinLnBrk="0" hangingPunct="1">
              <a:defRPr kumimoji="0" lang="ru-RU">
                <a:solidFill>
                  <a:schemeClr val="tx1">
                    <a:lumMod val="85000"/>
                    <a:lumOff val="15000"/>
                  </a:schemeClr>
                </a:solidFill>
              </a:defRPr>
            </a:lvl2pPr>
            <a:lvl3pPr eaLnBrk="1" latinLnBrk="0" hangingPunct="1">
              <a:defRPr kumimoji="0" lang="ru-RU">
                <a:solidFill>
                  <a:schemeClr val="tx1">
                    <a:lumMod val="85000"/>
                    <a:lumOff val="15000"/>
                  </a:schemeClr>
                </a:solidFill>
              </a:defRPr>
            </a:lvl3pPr>
            <a:lvl4pPr eaLnBrk="1" latinLnBrk="0" hangingPunct="1">
              <a:defRPr kumimoji="0" lang="ru-RU">
                <a:solidFill>
                  <a:schemeClr val="tx1">
                    <a:lumMod val="85000"/>
                    <a:lumOff val="15000"/>
                  </a:schemeClr>
                </a:solidFill>
              </a:defRPr>
            </a:lvl4pPr>
            <a:lvl5pPr eaLnBrk="1" latinLnBrk="0" hangingPunct="1">
              <a:defRPr kumimoji="0" lang="ru-RU">
                <a:solidFill>
                  <a:schemeClr val="tx1">
                    <a:lumMod val="85000"/>
                    <a:lumOff val="15000"/>
                  </a:schemeClr>
                </a:solidFill>
              </a:defRPr>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ru-RU" sz="2800">
                <a:solidFill>
                  <a:schemeClr val="bg1"/>
                </a:solidFill>
              </a:defRPr>
            </a:lvl1p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ru-RU" sz="2800">
                <a:solidFill>
                  <a:schemeClr val="tx1">
                    <a:lumMod val="85000"/>
                    <a:lumOff val="15000"/>
                  </a:schemeClr>
                </a:solidFill>
              </a:defRPr>
            </a:lvl1pPr>
            <a:lvl2pPr eaLnBrk="1" latinLnBrk="0" hangingPunct="1">
              <a:defRPr kumimoji="0" lang="ru-RU" sz="2400">
                <a:solidFill>
                  <a:schemeClr val="tx1">
                    <a:lumMod val="85000"/>
                    <a:lumOff val="15000"/>
                  </a:schemeClr>
                </a:solidFill>
              </a:defRPr>
            </a:lvl2pPr>
            <a:lvl3pPr eaLnBrk="1" latinLnBrk="0" hangingPunct="1">
              <a:defRPr kumimoji="0" lang="ru-RU" sz="2000">
                <a:solidFill>
                  <a:schemeClr val="tx1">
                    <a:lumMod val="85000"/>
                    <a:lumOff val="15000"/>
                  </a:schemeClr>
                </a:solidFill>
              </a:defRPr>
            </a:lvl3pPr>
            <a:lvl4pPr eaLnBrk="1" latinLnBrk="0" hangingPunct="1">
              <a:defRPr kumimoji="0" lang="ru-RU" sz="1800">
                <a:solidFill>
                  <a:schemeClr val="tx1">
                    <a:lumMod val="85000"/>
                    <a:lumOff val="15000"/>
                  </a:schemeClr>
                </a:solidFill>
              </a:defRPr>
            </a:lvl4pPr>
            <a:lvl5pPr eaLnBrk="1" latinLnBrk="0" hangingPunct="1">
              <a:defRPr kumimoji="0" lang="ru-RU" sz="1800">
                <a:solidFill>
                  <a:schemeClr val="tx1">
                    <a:lumMod val="85000"/>
                    <a:lumOff val="15000"/>
                  </a:schemeClr>
                </a:solidFill>
              </a:defRPr>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ru-RU" sz="2800">
                <a:solidFill>
                  <a:schemeClr val="tx1">
                    <a:lumMod val="85000"/>
                    <a:lumOff val="15000"/>
                  </a:schemeClr>
                </a:solidFill>
              </a:defRPr>
            </a:lvl1pPr>
            <a:lvl2pPr eaLnBrk="1" latinLnBrk="0" hangingPunct="1">
              <a:defRPr kumimoji="0" lang="ru-RU" sz="2400">
                <a:solidFill>
                  <a:schemeClr val="tx1">
                    <a:lumMod val="85000"/>
                    <a:lumOff val="15000"/>
                  </a:schemeClr>
                </a:solidFill>
              </a:defRPr>
            </a:lvl2pPr>
            <a:lvl3pPr eaLnBrk="1" latinLnBrk="0" hangingPunct="1">
              <a:defRPr kumimoji="0" lang="ru-RU" sz="2000">
                <a:solidFill>
                  <a:schemeClr val="tx1">
                    <a:lumMod val="85000"/>
                    <a:lumOff val="15000"/>
                  </a:schemeClr>
                </a:solidFill>
              </a:defRPr>
            </a:lvl3pPr>
            <a:lvl4pPr eaLnBrk="1" latinLnBrk="0" hangingPunct="1">
              <a:defRPr kumimoji="0" lang="ru-RU" sz="1800">
                <a:solidFill>
                  <a:schemeClr val="tx1">
                    <a:lumMod val="85000"/>
                    <a:lumOff val="15000"/>
                  </a:schemeClr>
                </a:solidFill>
              </a:defRPr>
            </a:lvl4pPr>
            <a:lvl5pPr eaLnBrk="1" latinLnBrk="0" hangingPunct="1">
              <a:defRPr kumimoji="0" lang="ru-RU" sz="1800">
                <a:solidFill>
                  <a:schemeClr val="tx1">
                    <a:lumMod val="85000"/>
                    <a:lumOff val="15000"/>
                  </a:schemeClr>
                </a:solidFill>
              </a:defRPr>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Date Placeholder 4"/>
          <p:cNvSpPr>
            <a:spLocks noGrp="1"/>
          </p:cNvSpPr>
          <p:nvPr>
            <p:ph type="dt" sz="half" idx="10"/>
          </p:nvPr>
        </p:nvSpPr>
        <p:spPr/>
        <p:txBody>
          <a:bodyPr/>
          <a:lstStyle/>
          <a:p>
            <a:fld id="{A258050E-B668-4FA7-85AD-C750C80A6E9B}" type="datetimeFigureOut">
              <a:rPr/>
              <a:pPr/>
              <a:t>12/17/2009</a:t>
            </a:fld>
            <a:endParaRPr kumimoji="0" lang="ru-RU"/>
          </a:p>
        </p:txBody>
      </p:sp>
      <p:sp>
        <p:nvSpPr>
          <p:cNvPr id="6" name="Footer Placeholder 5"/>
          <p:cNvSpPr>
            <a:spLocks noGrp="1"/>
          </p:cNvSpPr>
          <p:nvPr>
            <p:ph type="ftr" sz="quarter" idx="11"/>
          </p:nvPr>
        </p:nvSpPr>
        <p:spPr/>
        <p:txBody>
          <a:bodyPr/>
          <a:lstStyle/>
          <a:p>
            <a:endParaRPr kumimoji="0" lang="ru-RU"/>
          </a:p>
        </p:txBody>
      </p:sp>
      <p:sp>
        <p:nvSpPr>
          <p:cNvPr id="7" name="Slide Number Placeholder 6"/>
          <p:cNvSpPr>
            <a:spLocks noGrp="1"/>
          </p:cNvSpPr>
          <p:nvPr>
            <p:ph type="sldNum" sz="quarter" idx="12"/>
          </p:nvPr>
        </p:nvSpPr>
        <p:spPr/>
        <p:txBody>
          <a:bodyPr/>
          <a:lstStyle/>
          <a:p>
            <a:fld id="{240D5ECE-8B49-45CD-BE81-EF81920D1969}" type="slidenum">
              <a:rPr/>
              <a:pPr/>
              <a:t>‹#›</a:t>
            </a:fld>
            <a:endParaRPr kumimoji="0"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ru-RU">
                <a:solidFill>
                  <a:schemeClr val="bg1"/>
                </a:solidFill>
              </a:defRPr>
            </a:lvl1pPr>
          </a:lstStyle>
          <a:p>
            <a:fld id="{A258050E-B668-4FA7-85AD-C750C80A6E9B}" type="datetimeFigureOut">
              <a:rPr/>
              <a:pPr/>
              <a:t>12/17/2009</a:t>
            </a:fld>
            <a:endParaRPr kumimoji="0" lang="ru-RU"/>
          </a:p>
        </p:txBody>
      </p:sp>
      <p:sp>
        <p:nvSpPr>
          <p:cNvPr id="4" name="Footer Placeholder 3"/>
          <p:cNvSpPr>
            <a:spLocks noGrp="1"/>
          </p:cNvSpPr>
          <p:nvPr>
            <p:ph type="ftr" sz="quarter" idx="11"/>
          </p:nvPr>
        </p:nvSpPr>
        <p:spPr/>
        <p:txBody>
          <a:bodyPr/>
          <a:lstStyle>
            <a:lvl1pPr eaLnBrk="1" latinLnBrk="0" hangingPunct="1">
              <a:defRPr kumimoji="0" lang="ru-RU">
                <a:solidFill>
                  <a:schemeClr val="bg1"/>
                </a:solidFill>
              </a:defRPr>
            </a:lvl1pPr>
          </a:lstStyle>
          <a:p>
            <a:endParaRPr kumimoji="0" lang="ru-RU"/>
          </a:p>
        </p:txBody>
      </p:sp>
      <p:sp>
        <p:nvSpPr>
          <p:cNvPr id="5" name="Slide Number Placeholder 4"/>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rPr/>
              <a:pPr/>
              <a:t>‹#›</a:t>
            </a:fld>
            <a:endParaRPr kumimoji="0" lang="ru-RU"/>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ru-RU"/>
            </a:lvl1pPr>
          </a:lstStyle>
          <a:p>
            <a:pPr eaLnBrk="1" latinLnBrk="0" hangingPunct="1"/>
            <a:r>
              <a:rPr lang="ru-RU" smtClean="0"/>
              <a:t>Образец заголовка</a:t>
            </a:r>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Только заголовок: выделени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a:pPr/>
              <a:t>12/17/2009</a:t>
            </a:fld>
            <a:endParaRPr kumimoji="0" lang="ru-RU"/>
          </a:p>
        </p:txBody>
      </p:sp>
      <p:sp>
        <p:nvSpPr>
          <p:cNvPr id="3" name="Footer Placeholder 2"/>
          <p:cNvSpPr>
            <a:spLocks noGrp="1"/>
          </p:cNvSpPr>
          <p:nvPr>
            <p:ph type="ftr" sz="quarter" idx="11"/>
          </p:nvPr>
        </p:nvSpPr>
        <p:spPr/>
        <p:txBody>
          <a:bodyPr/>
          <a:lstStyle/>
          <a:p>
            <a:endParaRPr kumimoji="0" lang="ru-RU"/>
          </a:p>
        </p:txBody>
      </p:sp>
      <p:sp>
        <p:nvSpPr>
          <p:cNvPr id="4" name="Slide Number Placeholder 3"/>
          <p:cNvSpPr>
            <a:spLocks noGrp="1"/>
          </p:cNvSpPr>
          <p:nvPr>
            <p:ph type="sldNum" sz="quarter" idx="12"/>
          </p:nvPr>
        </p:nvSpPr>
        <p:spPr/>
        <p:txBody>
          <a:bodyPr/>
          <a:lstStyle/>
          <a:p>
            <a:fld id="{240D5ECE-8B49-45CD-BE81-EF81920D1969}" type="slidenum">
              <a:rPr/>
              <a:pPr/>
              <a:t>‹#›</a:t>
            </a:fld>
            <a:endParaRPr kumimoji="0" lang="ru-RU"/>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ru-RU"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ru-RU"/>
              <a:t>Образец заголовка</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ru-RU" sz="2800" kern="1200">
                <a:solidFill>
                  <a:srgbClr val="2E507A">
                    <a:alpha val="81000"/>
                  </a:srgbClr>
                </a:solidFill>
                <a:latin typeface="+mn-lt"/>
                <a:ea typeface="+mn-ea"/>
                <a:cs typeface="+mn-cs"/>
              </a:defRPr>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Tree>
  </p:cSld>
  <p:clrMapOvr>
    <a:masterClrMapping/>
  </p:clrMapOvr>
  <mc:AlternateContent xmlns:mc="http://schemas.openxmlformats.org/markup-compatibility/2006">
    <mc:Choice xmlns:p14="http://schemas.microsoft.com/office/powerpoint/2010/main" xmlns="" Requires="p14">
      <p:transition spd="slow" p14:dur="2000">
        <p:push dir="u"/>
      </p:transition>
    </mc:Choice>
    <mc:Fallback>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с текстом">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ru-RU">
                <a:solidFill>
                  <a:schemeClr val="bg1"/>
                </a:solidFill>
              </a:defRPr>
            </a:lvl1pPr>
          </a:lstStyle>
          <a:p>
            <a:fld id="{A258050E-B668-4FA7-85AD-C750C80A6E9B}" type="datetimeFigureOut">
              <a:rPr/>
              <a:pPr/>
              <a:t>12/17/2009</a:t>
            </a:fld>
            <a:endParaRPr kumimoji="0" lang="ru-RU"/>
          </a:p>
        </p:txBody>
      </p:sp>
      <p:sp>
        <p:nvSpPr>
          <p:cNvPr id="4" name="Footer Placeholder 3"/>
          <p:cNvSpPr>
            <a:spLocks noGrp="1"/>
          </p:cNvSpPr>
          <p:nvPr>
            <p:ph type="ftr" sz="quarter" idx="11"/>
          </p:nvPr>
        </p:nvSpPr>
        <p:spPr/>
        <p:txBody>
          <a:bodyPr/>
          <a:lstStyle>
            <a:lvl1pPr eaLnBrk="1" latinLnBrk="0" hangingPunct="1">
              <a:defRPr kumimoji="0" lang="ru-RU">
                <a:solidFill>
                  <a:schemeClr val="bg1"/>
                </a:solidFill>
              </a:defRPr>
            </a:lvl1pPr>
          </a:lstStyle>
          <a:p>
            <a:endParaRPr kumimoji="0" lang="ru-RU"/>
          </a:p>
        </p:txBody>
      </p:sp>
      <p:sp>
        <p:nvSpPr>
          <p:cNvPr id="5" name="Slide Number Placeholder 4"/>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rPr/>
              <a:pPr/>
              <a:t>‹#›</a:t>
            </a:fld>
            <a:endParaRPr kumimoji="0" lang="ru-RU"/>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ru-RU"/>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ru-RU" sz="4000" kern="1200">
                <a:solidFill>
                  <a:schemeClr val="bg1"/>
                </a:solidFill>
                <a:latin typeface="+mn-lt"/>
                <a:ea typeface="+mn-ea"/>
                <a:cs typeface="+mn-cs"/>
              </a:defRPr>
            </a:lvl1pPr>
          </a:lstStyle>
          <a:p>
            <a:pPr eaLnBrk="1" latinLnBrk="0" hangingPunct="1"/>
            <a:r>
              <a:rPr lang="ru-RU" smtClean="0"/>
              <a:t>Образец заголовка</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ru-RU" sz="1800" b="1" kern="1200">
                <a:solidFill>
                  <a:schemeClr val="bg1">
                    <a:lumMod val="65000"/>
                  </a:schemeClr>
                </a:solidFill>
                <a:latin typeface="Calibri" pitchFamily="34" charset="0"/>
                <a:ea typeface="+mn-ea"/>
                <a:cs typeface="+mn-cs"/>
              </a:defRPr>
            </a:lvl1pPr>
          </a:lstStyle>
          <a:p>
            <a:pPr lvl="0"/>
            <a:r>
              <a:rPr kumimoji="0" lang="ru-RU"/>
              <a:t>Образец подзаголовка</a:t>
            </a:r>
          </a:p>
        </p:txBody>
      </p:sp>
    </p:spTree>
  </p:cSld>
  <p:clrMapOvr>
    <a:masterClrMapping/>
  </p:clrMapOvr>
  <mc:AlternateContent xmlns:mc="http://schemas.openxmlformats.org/markup-compatibility/2006">
    <mc:Choice xmlns:p14="http://schemas.microsoft.com/office/powerpoint/2010/main" xmlns="" Requires="p14">
      <p:transition spd="slow" p14:dur="2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ru-RU" sz="2800">
                <a:solidFill>
                  <a:schemeClr val="bg1"/>
                </a:solidFill>
              </a:defRPr>
            </a:lvl1pPr>
            <a:lvl2pPr eaLnBrk="1" latinLnBrk="0" hangingPunct="1">
              <a:defRPr kumimoji="0" lang="ru-RU" sz="2800">
                <a:solidFill>
                  <a:schemeClr val="bg1"/>
                </a:solidFill>
              </a:defRPr>
            </a:lvl2pPr>
            <a:lvl3pPr eaLnBrk="1" latinLnBrk="0" hangingPunct="1">
              <a:defRPr kumimoji="0" lang="ru-RU" sz="2400">
                <a:solidFill>
                  <a:schemeClr val="bg1"/>
                </a:solidFill>
              </a:defRPr>
            </a:lvl3pPr>
            <a:lvl4pPr eaLnBrk="1" latinLnBrk="0" hangingPunct="1">
              <a:defRPr kumimoji="0" lang="ru-RU" sz="2000">
                <a:solidFill>
                  <a:schemeClr val="bg1"/>
                </a:solidFill>
              </a:defRPr>
            </a:lvl4pPr>
            <a:lvl5pPr eaLnBrk="1" latinLnBrk="0" hangingPunct="1">
              <a:defRPr kumimoji="0" lang="ru-RU" sz="2000">
                <a:solidFill>
                  <a:schemeClr val="bg1"/>
                </a:solidFill>
              </a:defRPr>
            </a:lvl5pPr>
            <a:lvl6pPr eaLnBrk="1" latinLnBrk="0" hangingPunct="1">
              <a:defRPr kumimoji="0" lang="ru-RU" sz="2000"/>
            </a:lvl6pPr>
            <a:lvl7pPr eaLnBrk="1" latinLnBrk="0" hangingPunct="1">
              <a:defRPr kumimoji="0" lang="ru-RU" sz="2000"/>
            </a:lvl7pPr>
            <a:lvl8pPr eaLnBrk="1" latinLnBrk="0" hangingPunct="1">
              <a:defRPr kumimoji="0" lang="ru-RU" sz="2000"/>
            </a:lvl8pPr>
            <a:lvl9pPr eaLnBrk="1" latinLnBrk="0" hangingPunct="1">
              <a:defRPr kumimoji="0" lang="ru-RU" sz="20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ru-RU" sz="1400">
                <a:solidFill>
                  <a:schemeClr val="tx1">
                    <a:lumMod val="75000"/>
                    <a:lumOff val="25000"/>
                  </a:schemeClr>
                </a:solidFill>
              </a:defRPr>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lvl1pPr eaLnBrk="1" latinLnBrk="0" hangingPunct="1">
              <a:defRPr kumimoji="0" lang="ru-RU">
                <a:solidFill>
                  <a:schemeClr val="bg1"/>
                </a:solidFill>
              </a:defRPr>
            </a:lvl1pPr>
          </a:lstStyle>
          <a:p>
            <a:fld id="{A258050E-B668-4FA7-85AD-C750C80A6E9B}" type="datetimeFigureOut">
              <a:rPr/>
              <a:pPr/>
              <a:t>12/17/2009</a:t>
            </a:fld>
            <a:endParaRPr kumimoji="0" lang="ru-RU"/>
          </a:p>
        </p:txBody>
      </p:sp>
      <p:sp>
        <p:nvSpPr>
          <p:cNvPr id="6" name="Footer Placeholder 5"/>
          <p:cNvSpPr>
            <a:spLocks noGrp="1"/>
          </p:cNvSpPr>
          <p:nvPr>
            <p:ph type="ftr" sz="quarter" idx="11"/>
          </p:nvPr>
        </p:nvSpPr>
        <p:spPr/>
        <p:txBody>
          <a:bodyPr/>
          <a:lstStyle>
            <a:lvl1pPr eaLnBrk="1" latinLnBrk="0" hangingPunct="1">
              <a:defRPr kumimoji="0" lang="ru-RU">
                <a:solidFill>
                  <a:schemeClr val="bg1"/>
                </a:solidFill>
              </a:defRPr>
            </a:lvl1pPr>
          </a:lstStyle>
          <a:p>
            <a:endParaRPr kumimoji="0" lang="ru-RU"/>
          </a:p>
        </p:txBody>
      </p:sp>
      <p:sp>
        <p:nvSpPr>
          <p:cNvPr id="7" name="Slide Number Placeholder 6"/>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rPr/>
              <a:pPr/>
              <a:t>‹#›</a:t>
            </a:fld>
            <a:endParaRPr kumimoji="0"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ru-RU" smtClean="0"/>
              <a:t>Образец заголовка</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ru-RU" sz="1200">
                <a:solidFill>
                  <a:schemeClr val="tx1">
                    <a:tint val="75000"/>
                  </a:schemeClr>
                </a:solidFill>
              </a:defRPr>
            </a:lvl1pPr>
          </a:lstStyle>
          <a:p>
            <a:fld id="{A258050E-B668-4FA7-85AD-C750C80A6E9B}" type="datetimeFigureOut">
              <a:rPr/>
              <a:pPr/>
              <a:t>12/17/2009</a:t>
            </a:fld>
            <a:endParaRPr kumimoji="0"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ru-RU" sz="1200">
                <a:solidFill>
                  <a:schemeClr val="tx1">
                    <a:tint val="75000"/>
                  </a:schemeClr>
                </a:solidFill>
              </a:defRPr>
            </a:lvl1pPr>
          </a:lstStyle>
          <a:p>
            <a:endParaRPr kumimoji="0"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ru-RU" sz="1200">
                <a:solidFill>
                  <a:schemeClr val="tx1">
                    <a:tint val="75000"/>
                  </a:schemeClr>
                </a:solidFill>
              </a:defRPr>
            </a:lvl1pPr>
          </a:lstStyle>
          <a:p>
            <a:fld id="{240D5ECE-8B49-45CD-BE81-EF81920D1969}" type="slidenum">
              <a:rPr/>
              <a:pPr/>
              <a:t>‹#›</a:t>
            </a:fld>
            <a:endParaRPr kumimoji="0"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kumimoji="0" lang="ru-RU"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ru-RU"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ru-RU"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ru-RU"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9pPr>
    </p:bodyStyle>
    <p:otherStyle>
      <a:defPPr>
        <a:defRPr kumimoji="0" lang="ru-RU"/>
      </a:defPPr>
      <a:lvl1pPr marL="0" algn="l" defTabSz="914400" rtl="0" eaLnBrk="1" latinLnBrk="0" hangingPunct="1">
        <a:defRPr kumimoji="0" lang="ru-RU" sz="1800" kern="1200">
          <a:solidFill>
            <a:schemeClr val="tx1"/>
          </a:solidFill>
          <a:latin typeface="+mn-lt"/>
          <a:ea typeface="+mn-ea"/>
          <a:cs typeface="+mn-cs"/>
        </a:defRPr>
      </a:lvl1pPr>
      <a:lvl2pPr marL="457200" algn="l" defTabSz="914400" rtl="0" eaLnBrk="1" latinLnBrk="0" hangingPunct="1">
        <a:defRPr kumimoji="0" lang="ru-RU" sz="1800" kern="1200">
          <a:solidFill>
            <a:schemeClr val="tx1"/>
          </a:solidFill>
          <a:latin typeface="+mn-lt"/>
          <a:ea typeface="+mn-ea"/>
          <a:cs typeface="+mn-cs"/>
        </a:defRPr>
      </a:lvl2pPr>
      <a:lvl3pPr marL="914400" algn="l" defTabSz="914400" rtl="0" eaLnBrk="1" latinLnBrk="0" hangingPunct="1">
        <a:defRPr kumimoji="0" lang="ru-RU" sz="1800" kern="1200">
          <a:solidFill>
            <a:schemeClr val="tx1"/>
          </a:solidFill>
          <a:latin typeface="+mn-lt"/>
          <a:ea typeface="+mn-ea"/>
          <a:cs typeface="+mn-cs"/>
        </a:defRPr>
      </a:lvl3pPr>
      <a:lvl4pPr marL="1371600" algn="l" defTabSz="914400" rtl="0" eaLnBrk="1" latinLnBrk="0" hangingPunct="1">
        <a:defRPr kumimoji="0" lang="ru-RU" sz="1800" kern="1200">
          <a:solidFill>
            <a:schemeClr val="tx1"/>
          </a:solidFill>
          <a:latin typeface="+mn-lt"/>
          <a:ea typeface="+mn-ea"/>
          <a:cs typeface="+mn-cs"/>
        </a:defRPr>
      </a:lvl4pPr>
      <a:lvl5pPr marL="1828800" algn="l" defTabSz="914400" rtl="0" eaLnBrk="1" latinLnBrk="0" hangingPunct="1">
        <a:defRPr kumimoji="0" lang="ru-RU" sz="1800" kern="1200">
          <a:solidFill>
            <a:schemeClr val="tx1"/>
          </a:solidFill>
          <a:latin typeface="+mn-lt"/>
          <a:ea typeface="+mn-ea"/>
          <a:cs typeface="+mn-cs"/>
        </a:defRPr>
      </a:lvl5pPr>
      <a:lvl6pPr marL="2286000" algn="l" defTabSz="914400" rtl="0" eaLnBrk="1" latinLnBrk="0" hangingPunct="1">
        <a:defRPr kumimoji="0" lang="ru-RU" sz="1800" kern="1200">
          <a:solidFill>
            <a:schemeClr val="tx1"/>
          </a:solidFill>
          <a:latin typeface="+mn-lt"/>
          <a:ea typeface="+mn-ea"/>
          <a:cs typeface="+mn-cs"/>
        </a:defRPr>
      </a:lvl6pPr>
      <a:lvl7pPr marL="2743200" algn="l" defTabSz="914400" rtl="0" eaLnBrk="1" latinLnBrk="0" hangingPunct="1">
        <a:defRPr kumimoji="0" lang="ru-RU" sz="1800" kern="1200">
          <a:solidFill>
            <a:schemeClr val="tx1"/>
          </a:solidFill>
          <a:latin typeface="+mn-lt"/>
          <a:ea typeface="+mn-ea"/>
          <a:cs typeface="+mn-cs"/>
        </a:defRPr>
      </a:lvl7pPr>
      <a:lvl8pPr marL="3200400" algn="l" defTabSz="914400" rtl="0" eaLnBrk="1" latinLnBrk="0" hangingPunct="1">
        <a:defRPr kumimoji="0" lang="ru-RU" sz="1800" kern="1200">
          <a:solidFill>
            <a:schemeClr val="tx1"/>
          </a:solidFill>
          <a:latin typeface="+mn-lt"/>
          <a:ea typeface="+mn-ea"/>
          <a:cs typeface="+mn-cs"/>
        </a:defRPr>
      </a:lvl8pPr>
      <a:lvl9pPr marL="3657600" algn="l" defTabSz="914400" rtl="0" eaLnBrk="1" latinLnBrk="0" hangingPunct="1">
        <a:defRPr kumimoji="0" lang="ru-RU"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9.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8.jpe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image" Target="../media/image27.jpeg"/><Relationship Id="rId10" Type="http://schemas.openxmlformats.org/officeDocument/2006/relationships/image" Target="../media/image28.jpeg"/><Relationship Id="rId4" Type="http://schemas.openxmlformats.org/officeDocument/2006/relationships/image" Target="../media/image26.jpe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5.jpe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0"/>
            <a:ext cx="7239000" cy="1828800"/>
          </a:xfrm>
        </p:spPr>
        <p:txBody>
          <a:bodyPr>
            <a:normAutofit/>
          </a:bodyPr>
          <a:lstStyle/>
          <a:p>
            <a:pPr algn="l"/>
            <a:r>
              <a:rPr sz="4000" b="0" smtClean="0"/>
              <a:t>Стан, роль і місце органічної хімії в сучасній </a:t>
            </a:r>
            <a:r>
              <a:rPr sz="4000" b="0" smtClean="0"/>
              <a:t>хімічній </a:t>
            </a:r>
            <a:r>
              <a:rPr sz="4000" b="0" smtClean="0"/>
              <a:t>освіті.</a:t>
            </a:r>
            <a:endParaRPr lang="ru-RU" sz="4000" b="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3643306" y="1524000"/>
            <a:ext cx="5357850" cy="5105400"/>
          </a:xfrm>
        </p:spPr>
        <p:txBody>
          <a:bodyPr>
            <a:normAutofit/>
          </a:bodyPr>
          <a:lstStyle/>
          <a:p>
            <a:r>
              <a:rPr sz="2200" smtClean="0">
                <a:solidFill>
                  <a:schemeClr val="accent6">
                    <a:lumMod val="60000"/>
                    <a:lumOff val="40000"/>
                  </a:schemeClr>
                </a:solidFill>
              </a:rPr>
              <a:t>Міститься </a:t>
            </a:r>
            <a:r>
              <a:rPr sz="2200" smtClean="0">
                <a:solidFill>
                  <a:schemeClr val="accent6">
                    <a:lumMod val="60000"/>
                    <a:lumOff val="40000"/>
                  </a:schemeClr>
                </a:solidFill>
              </a:rPr>
              <a:t>в </a:t>
            </a:r>
            <a:r>
              <a:rPr sz="2200" smtClean="0">
                <a:solidFill>
                  <a:schemeClr val="accent6">
                    <a:lumMod val="60000"/>
                    <a:lumOff val="40000"/>
                  </a:schemeClr>
                </a:solidFill>
              </a:rPr>
              <a:t>соку деяких рослин (гевеї</a:t>
            </a:r>
            <a:r>
              <a:rPr sz="2200" smtClean="0">
                <a:solidFill>
                  <a:schemeClr val="accent6">
                    <a:lumMod val="60000"/>
                    <a:lumOff val="40000"/>
                  </a:schemeClr>
                </a:solidFill>
              </a:rPr>
              <a:t>, фікуса, кульбаби), який нагадує молоко і є емульсією каучуку у воді. Утворення цього полімеру із мономеру описує </a:t>
            </a:r>
            <a:r>
              <a:rPr sz="2200" smtClean="0">
                <a:solidFill>
                  <a:schemeClr val="accent6">
                    <a:lumMod val="60000"/>
                    <a:lumOff val="40000"/>
                  </a:schemeClr>
                </a:solidFill>
              </a:rPr>
              <a:t>хімічне </a:t>
            </a:r>
            <a:r>
              <a:rPr sz="2200" smtClean="0">
                <a:solidFill>
                  <a:schemeClr val="accent6">
                    <a:lumMod val="60000"/>
                    <a:lumOff val="40000"/>
                  </a:schemeClr>
                </a:solidFill>
              </a:rPr>
              <a:t>рівняння.</a:t>
            </a:r>
            <a:br>
              <a:rPr sz="2200" smtClean="0">
                <a:solidFill>
                  <a:schemeClr val="accent6">
                    <a:lumMod val="60000"/>
                    <a:lumOff val="40000"/>
                  </a:schemeClr>
                </a:solidFill>
              </a:rPr>
            </a:br>
            <a:r>
              <a:rPr sz="2200" smtClean="0">
                <a:solidFill>
                  <a:schemeClr val="accent6">
                    <a:lumMod val="60000"/>
                    <a:lumOff val="40000"/>
                  </a:schemeClr>
                </a:solidFill>
              </a:rPr>
              <a:t>Сполука розчиняється в бензині, бензені, деяких інших органічних розчинниках. Завдяки подвійним зв'язкам полімер здатний вступати в реакції приєднання.</a:t>
            </a:r>
            <a:br>
              <a:rPr sz="2200" smtClean="0">
                <a:solidFill>
                  <a:schemeClr val="accent6">
                    <a:lumMod val="60000"/>
                    <a:lumOff val="40000"/>
                  </a:schemeClr>
                </a:solidFill>
              </a:rPr>
            </a:br>
            <a:r>
              <a:rPr sz="2200" smtClean="0">
                <a:solidFill>
                  <a:schemeClr val="accent6">
                    <a:lumMod val="60000"/>
                    <a:lumOff val="40000"/>
                  </a:schemeClr>
                </a:solidFill>
              </a:rPr>
              <a:t>  </a:t>
            </a:r>
          </a:p>
          <a:p>
            <a:r>
              <a:rPr sz="2200" smtClean="0">
                <a:solidFill>
                  <a:schemeClr val="accent6">
                    <a:lumMod val="60000"/>
                    <a:lumOff val="40000"/>
                  </a:schemeClr>
                </a:solidFill>
              </a:rPr>
              <a:t>Природний каучук і донині не втратив практичного значення; його добувають у великій кількості.</a:t>
            </a:r>
          </a:p>
          <a:p>
            <a:pPr marL="0" indent="0">
              <a:buNone/>
            </a:pPr>
            <a:endParaRPr lang="ru-RU" sz="2400" b="1" dirty="0">
              <a:solidFill>
                <a:schemeClr val="bg1"/>
              </a:solidFill>
            </a:endParaRPr>
          </a:p>
        </p:txBody>
      </p:sp>
      <p:sp>
        <p:nvSpPr>
          <p:cNvPr id="8" name="Rectangle 7"/>
          <p:cNvSpPr/>
          <p:nvPr/>
        </p:nvSpPr>
        <p:spPr>
          <a:xfrm>
            <a:off x="3472543" y="447674"/>
            <a:ext cx="5671457" cy="10001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lumMod val="95000"/>
                  <a:lumOff val="5000"/>
                </a:prstClr>
              </a:solidFill>
            </a:endParaRPr>
          </a:p>
        </p:txBody>
      </p:sp>
      <p:sp>
        <p:nvSpPr>
          <p:cNvPr id="9" name="TextBox 8"/>
          <p:cNvSpPr txBox="1"/>
          <p:nvPr/>
        </p:nvSpPr>
        <p:spPr>
          <a:xfrm>
            <a:off x="3886200" y="533401"/>
            <a:ext cx="4953000" cy="838200"/>
          </a:xfrm>
          <a:prstGeom prst="rect">
            <a:avLst/>
          </a:prstGeom>
          <a:noFill/>
        </p:spPr>
        <p:txBody>
          <a:bodyPr wrap="square" rtlCol="0" anchor="ctr">
            <a:normAutofit lnSpcReduction="10000"/>
          </a:bodyPr>
          <a:lstStyle/>
          <a:p>
            <a:pPr>
              <a:lnSpc>
                <a:spcPct val="80000"/>
              </a:lnSpc>
            </a:pPr>
            <a:r>
              <a:rPr sz="3200" b="1" smtClean="0">
                <a:solidFill>
                  <a:schemeClr val="bg1"/>
                </a:solidFill>
              </a:rPr>
              <a:t>Природний (натуральний) каучук</a:t>
            </a:r>
            <a:r>
              <a:rPr sz="3200" smtClean="0">
                <a:solidFill>
                  <a:schemeClr val="bg1"/>
                </a:solidFill>
              </a:rPr>
              <a:t> </a:t>
            </a:r>
            <a:endParaRPr lang="ru-RU" sz="3200" dirty="0">
              <a:solidFill>
                <a:schemeClr val="bg1"/>
              </a:solidFill>
            </a:endParaRPr>
          </a:p>
        </p:txBody>
      </p:sp>
      <p:pic>
        <p:nvPicPr>
          <p:cNvPr id="8194" name="Picture 2" descr="Утворення полімеру"/>
          <p:cNvPicPr>
            <a:picLocks noChangeAspect="1" noChangeArrowheads="1"/>
          </p:cNvPicPr>
          <p:nvPr/>
        </p:nvPicPr>
        <p:blipFill>
          <a:blip r:embed="rId4"/>
          <a:srcRect/>
          <a:stretch>
            <a:fillRect/>
          </a:stretch>
        </p:blipFill>
        <p:spPr bwMode="auto">
          <a:xfrm>
            <a:off x="0" y="1357298"/>
            <a:ext cx="3143272" cy="911550"/>
          </a:xfrm>
          <a:prstGeom prst="rect">
            <a:avLst/>
          </a:prstGeom>
          <a:noFill/>
        </p:spPr>
      </p:pic>
      <p:pic>
        <p:nvPicPr>
          <p:cNvPr id="8196" name="Picture 4" descr="http://oblepiha.com/uploads/posts/2010-04/1270649902_b0.jpg"/>
          <p:cNvPicPr>
            <a:picLocks noChangeAspect="1" noChangeArrowheads="1"/>
          </p:cNvPicPr>
          <p:nvPr/>
        </p:nvPicPr>
        <p:blipFill>
          <a:blip r:embed="rId5"/>
          <a:srcRect/>
          <a:stretch>
            <a:fillRect/>
          </a:stretch>
        </p:blipFill>
        <p:spPr bwMode="auto">
          <a:xfrm>
            <a:off x="285720" y="2285992"/>
            <a:ext cx="2928958" cy="292895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strips dir="ld"/>
      </p:transition>
    </mc:Choice>
    <mc:Fallback>
      <p:transition spd="slow">
        <p:strips dir="l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3643306" y="1524000"/>
            <a:ext cx="5357850" cy="5105400"/>
          </a:xfrm>
        </p:spPr>
        <p:txBody>
          <a:bodyPr>
            <a:normAutofit fontScale="85000" lnSpcReduction="20000"/>
          </a:bodyPr>
          <a:lstStyle/>
          <a:p>
            <a:r>
              <a:rPr sz="2400" b="1" smtClean="0">
                <a:solidFill>
                  <a:schemeClr val="accent6">
                    <a:lumMod val="60000"/>
                    <a:lumOff val="40000"/>
                  </a:schemeClr>
                </a:solidFill>
              </a:rPr>
              <a:t>Синтетичні каучуки</a:t>
            </a:r>
            <a:r>
              <a:rPr sz="2400" smtClean="0">
                <a:solidFill>
                  <a:schemeClr val="accent6">
                    <a:lumMod val="60000"/>
                    <a:lumOff val="40000"/>
                  </a:schemeClr>
                </a:solidFill>
              </a:rPr>
              <a:t> не лише виявилися замінниками натурального, а й набули широкого застосування.</a:t>
            </a:r>
            <a:br>
              <a:rPr sz="2400" smtClean="0">
                <a:solidFill>
                  <a:schemeClr val="accent6">
                    <a:lumMod val="60000"/>
                    <a:lumOff val="40000"/>
                  </a:schemeClr>
                </a:solidFill>
              </a:rPr>
            </a:br>
            <a:r>
              <a:rPr sz="2400" smtClean="0">
                <a:solidFill>
                  <a:schemeClr val="accent6">
                    <a:lumMod val="60000"/>
                    <a:lumOff val="40000"/>
                  </a:schemeClr>
                </a:solidFill>
              </a:rPr>
              <a:t> </a:t>
            </a:r>
            <a:r>
              <a:rPr sz="2400" smtClean="0">
                <a:solidFill>
                  <a:schemeClr val="accent6">
                    <a:lumMod val="60000"/>
                    <a:lumOff val="40000"/>
                  </a:schemeClr>
                </a:solidFill>
              </a:rPr>
              <a:t>Залежно </a:t>
            </a:r>
            <a:r>
              <a:rPr sz="2400" smtClean="0">
                <a:solidFill>
                  <a:schemeClr val="accent6">
                    <a:lumMod val="60000"/>
                    <a:lumOff val="40000"/>
                  </a:schemeClr>
                </a:solidFill>
              </a:rPr>
              <a:t>від мономера (мономерів) розрізняють бутадієновий, бутадієн-стирольний, ізопреновии (аналог природного), хлоропреновий каучуки та ін.</a:t>
            </a:r>
            <a:br>
              <a:rPr sz="2400" smtClean="0">
                <a:solidFill>
                  <a:schemeClr val="accent6">
                    <a:lumMod val="60000"/>
                    <a:lumOff val="40000"/>
                  </a:schemeClr>
                </a:solidFill>
              </a:rPr>
            </a:br>
            <a:r>
              <a:rPr sz="2400" smtClean="0">
                <a:solidFill>
                  <a:schemeClr val="accent6">
                    <a:lumMod val="60000"/>
                    <a:lumOff val="40000"/>
                  </a:schemeClr>
                </a:solidFill>
              </a:rPr>
              <a:t> </a:t>
            </a:r>
            <a:r>
              <a:rPr sz="2400" smtClean="0">
                <a:solidFill>
                  <a:schemeClr val="accent6">
                    <a:lumMod val="60000"/>
                    <a:lumOff val="40000"/>
                  </a:schemeClr>
                </a:solidFill>
              </a:rPr>
              <a:t>Уперше </a:t>
            </a:r>
            <a:r>
              <a:rPr sz="2400" smtClean="0">
                <a:solidFill>
                  <a:schemeClr val="accent6">
                    <a:lumMod val="60000"/>
                    <a:lumOff val="40000"/>
                  </a:schemeClr>
                </a:solidFill>
              </a:rPr>
              <a:t>синтетичні каучуки почали виробляти в Радянському Союзі в 1932 р. за технологією, розробленою академіком С. В. Лебєдєвим. їх синтезують за реакціями полімеризації , більшість яких відбувається за участю каталізаторів.</a:t>
            </a:r>
            <a:br>
              <a:rPr sz="2400" smtClean="0">
                <a:solidFill>
                  <a:schemeClr val="accent6">
                    <a:lumMod val="60000"/>
                    <a:lumOff val="40000"/>
                  </a:schemeClr>
                </a:solidFill>
              </a:rPr>
            </a:br>
            <a:r>
              <a:rPr sz="2400" smtClean="0">
                <a:solidFill>
                  <a:schemeClr val="accent6">
                    <a:lumMod val="60000"/>
                    <a:lumOff val="40000"/>
                  </a:schemeClr>
                </a:solidFill>
              </a:rPr>
              <a:t> </a:t>
            </a:r>
            <a:r>
              <a:rPr sz="2400" smtClean="0">
                <a:solidFill>
                  <a:schemeClr val="accent6">
                    <a:lumMod val="60000"/>
                    <a:lumOff val="40000"/>
                  </a:schemeClr>
                </a:solidFill>
              </a:rPr>
              <a:t>Найбільше </a:t>
            </a:r>
            <a:r>
              <a:rPr sz="2400" smtClean="0">
                <a:solidFill>
                  <a:schemeClr val="accent6">
                    <a:lumMod val="60000"/>
                    <a:lumOff val="40000"/>
                  </a:schemeClr>
                </a:solidFill>
              </a:rPr>
              <a:t>випускають бутадієн-стирольного каучуку, здійснюючи сумісну полімеризацію бутадієну і стирену. Приєднання молекули стирену відбувається в основному за положеннями 1 і 4 молекули бутадієну. Спрощена схема реакції:</a:t>
            </a:r>
          </a:p>
          <a:p>
            <a:pPr marL="0" indent="0">
              <a:buNone/>
            </a:pPr>
            <a:endParaRPr lang="ru-RU" sz="2400" b="1" dirty="0">
              <a:solidFill>
                <a:schemeClr val="accent6">
                  <a:lumMod val="60000"/>
                  <a:lumOff val="40000"/>
                </a:schemeClr>
              </a:solidFill>
            </a:endParaRPr>
          </a:p>
        </p:txBody>
      </p:sp>
      <p:sp>
        <p:nvSpPr>
          <p:cNvPr id="8" name="Rectangle 7"/>
          <p:cNvSpPr/>
          <p:nvPr/>
        </p:nvSpPr>
        <p:spPr>
          <a:xfrm>
            <a:off x="3472543" y="447674"/>
            <a:ext cx="5671457" cy="10001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lumMod val="95000"/>
                  <a:lumOff val="5000"/>
                </a:prstClr>
              </a:solidFill>
            </a:endParaRPr>
          </a:p>
        </p:txBody>
      </p:sp>
      <p:sp>
        <p:nvSpPr>
          <p:cNvPr id="9" name="TextBox 8"/>
          <p:cNvSpPr txBox="1"/>
          <p:nvPr/>
        </p:nvSpPr>
        <p:spPr>
          <a:xfrm>
            <a:off x="3886200" y="533401"/>
            <a:ext cx="4953000" cy="838200"/>
          </a:xfrm>
          <a:prstGeom prst="rect">
            <a:avLst/>
          </a:prstGeom>
          <a:noFill/>
        </p:spPr>
        <p:txBody>
          <a:bodyPr wrap="square" rtlCol="0" anchor="ctr">
            <a:normAutofit/>
          </a:bodyPr>
          <a:lstStyle/>
          <a:p>
            <a:pPr>
              <a:lnSpc>
                <a:spcPct val="80000"/>
              </a:lnSpc>
            </a:pPr>
            <a:r>
              <a:rPr sz="3200" b="1" smtClean="0">
                <a:solidFill>
                  <a:schemeClr val="bg1"/>
                </a:solidFill>
              </a:rPr>
              <a:t>Синтетичні каучуки</a:t>
            </a:r>
            <a:r>
              <a:rPr sz="3200" smtClean="0"/>
              <a:t> </a:t>
            </a:r>
            <a:r>
              <a:rPr sz="3200" smtClean="0">
                <a:solidFill>
                  <a:schemeClr val="bg1"/>
                </a:solidFill>
              </a:rPr>
              <a:t> </a:t>
            </a:r>
            <a:endParaRPr lang="ru-RU" sz="3200" dirty="0">
              <a:solidFill>
                <a:schemeClr val="bg1"/>
              </a:solidFill>
            </a:endParaRPr>
          </a:p>
        </p:txBody>
      </p:sp>
      <p:pic>
        <p:nvPicPr>
          <p:cNvPr id="65538" name="Picture 2" descr="Реакція"/>
          <p:cNvPicPr>
            <a:picLocks noChangeAspect="1" noChangeArrowheads="1"/>
          </p:cNvPicPr>
          <p:nvPr/>
        </p:nvPicPr>
        <p:blipFill>
          <a:blip r:embed="rId4"/>
          <a:srcRect/>
          <a:stretch>
            <a:fillRect/>
          </a:stretch>
        </p:blipFill>
        <p:spPr bwMode="auto">
          <a:xfrm>
            <a:off x="0" y="285728"/>
            <a:ext cx="3357586" cy="1561278"/>
          </a:xfrm>
          <a:prstGeom prst="rect">
            <a:avLst/>
          </a:prstGeom>
          <a:noFill/>
        </p:spPr>
      </p:pic>
      <p:pic>
        <p:nvPicPr>
          <p:cNvPr id="65540" name="Picture 4" descr="http://www.truba.ua/tmp/pl/416_20808.jpg"/>
          <p:cNvPicPr>
            <a:picLocks noChangeAspect="1" noChangeArrowheads="1"/>
          </p:cNvPicPr>
          <p:nvPr/>
        </p:nvPicPr>
        <p:blipFill>
          <a:blip r:embed="rId5"/>
          <a:srcRect/>
          <a:stretch>
            <a:fillRect/>
          </a:stretch>
        </p:blipFill>
        <p:spPr bwMode="auto">
          <a:xfrm>
            <a:off x="571472" y="1928802"/>
            <a:ext cx="2381250" cy="334327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strips dir="ld"/>
      </p:transition>
    </mc:Choice>
    <mc:Fallback>
      <p:transition spd="slow">
        <p:strips dir="l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3571868" y="1428736"/>
            <a:ext cx="5572132" cy="5191148"/>
          </a:xfrm>
        </p:spPr>
        <p:txBody>
          <a:bodyPr>
            <a:normAutofit fontScale="70000" lnSpcReduction="20000"/>
          </a:bodyPr>
          <a:lstStyle/>
          <a:p>
            <a:r>
              <a:rPr sz="2400" smtClean="0"/>
              <a:t>За фізичними властивостями бутадієн-стирольний каучук схожий на натуральний.</a:t>
            </a:r>
            <a:r>
              <a:rPr sz="2400" smtClean="0"/>
              <a:t/>
            </a:r>
            <a:br>
              <a:rPr sz="2400" smtClean="0"/>
            </a:br>
            <a:r>
              <a:rPr sz="2400" smtClean="0">
                <a:solidFill>
                  <a:schemeClr val="accent6">
                    <a:lumMod val="60000"/>
                    <a:lumOff val="40000"/>
                  </a:schemeClr>
                </a:solidFill>
              </a:rPr>
              <a:t>Каучуки </a:t>
            </a:r>
            <a:r>
              <a:rPr sz="2400" smtClean="0">
                <a:solidFill>
                  <a:schemeClr val="accent6">
                    <a:lumMod val="60000"/>
                    <a:lumOff val="40000"/>
                  </a:schemeClr>
                </a:solidFill>
              </a:rPr>
              <a:t>є сировиною для виробництва гуми. Основу цієї технології становить процес вулканізації — нагрівання каучуку із сіркою. Каучук змішують з наповнювачами (глиною, сажею, крейдою, кремнеземом), барвниками, речовинами, які подовжують термін еластичності гуми. Потім до суміші добавляють сірку. В результаті взаємодії каучуку із сіркою відбувається зшивання карбонових ланцюгів за допомогою сульфідних «містків» </a:t>
            </a:r>
            <a:r>
              <a:rPr lang="en-US" sz="2400" dirty="0" smtClean="0">
                <a:solidFill>
                  <a:schemeClr val="accent6">
                    <a:lumMod val="60000"/>
                    <a:lumOff val="40000"/>
                  </a:schemeClr>
                </a:solidFill>
              </a:rPr>
              <a:t>S – S </a:t>
            </a:r>
            <a:r>
              <a:rPr sz="2400" smtClean="0">
                <a:solidFill>
                  <a:schemeClr val="accent6">
                    <a:lumMod val="60000"/>
                    <a:lumOff val="40000"/>
                  </a:schemeClr>
                </a:solidFill>
              </a:rPr>
              <a:t>з утворенням просторової структури. Але частина подвійних зв'язків зберігається. Якщо взяти надлишок сірки, то всі подвійні зв'язки будуть «витрачені» на зшивання й утвориться твердий термореактивний матеріал — ебоніт. Його використовують для виготовлення електротехнічних деталей, хімічної апаратури.</a:t>
            </a:r>
            <a:br>
              <a:rPr sz="2400" smtClean="0">
                <a:solidFill>
                  <a:schemeClr val="accent6">
                    <a:lumMod val="60000"/>
                    <a:lumOff val="40000"/>
                  </a:schemeClr>
                </a:solidFill>
              </a:rPr>
            </a:br>
            <a:r>
              <a:rPr sz="2400" smtClean="0">
                <a:solidFill>
                  <a:schemeClr val="accent6">
                    <a:lumMod val="60000"/>
                    <a:lumOff val="40000"/>
                  </a:schemeClr>
                </a:solidFill>
              </a:rPr>
              <a:t> </a:t>
            </a:r>
            <a:r>
              <a:rPr sz="2400" smtClean="0">
                <a:solidFill>
                  <a:schemeClr val="accent6">
                    <a:lumMod val="60000"/>
                    <a:lumOff val="40000"/>
                  </a:schemeClr>
                </a:solidFill>
              </a:rPr>
              <a:t>Серед </a:t>
            </a:r>
            <a:r>
              <a:rPr sz="2400" smtClean="0">
                <a:solidFill>
                  <a:schemeClr val="accent6">
                    <a:lumMod val="60000"/>
                    <a:lumOff val="40000"/>
                  </a:schemeClr>
                </a:solidFill>
              </a:rPr>
              <a:t>інших сфер застосування каучуків — виробництво на їхній основі клеїв, деяких пластмас, штучної шкіри, взуття, плитки для підлоги, електроізоляційних оболонок.</a:t>
            </a:r>
          </a:p>
          <a:p>
            <a:pPr marL="0" indent="0">
              <a:buNone/>
            </a:pPr>
            <a:endParaRPr lang="ru-RU" sz="2400" b="1" dirty="0">
              <a:solidFill>
                <a:schemeClr val="bg1"/>
              </a:solidFill>
            </a:endParaRPr>
          </a:p>
        </p:txBody>
      </p:sp>
      <p:sp>
        <p:nvSpPr>
          <p:cNvPr id="8" name="Rectangle 7"/>
          <p:cNvSpPr/>
          <p:nvPr/>
        </p:nvSpPr>
        <p:spPr>
          <a:xfrm>
            <a:off x="3472543" y="447674"/>
            <a:ext cx="5671457" cy="10001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lumMod val="95000"/>
                  <a:lumOff val="5000"/>
                </a:prstClr>
              </a:solidFill>
            </a:endParaRPr>
          </a:p>
        </p:txBody>
      </p:sp>
      <p:sp>
        <p:nvSpPr>
          <p:cNvPr id="9" name="TextBox 8"/>
          <p:cNvSpPr txBox="1"/>
          <p:nvPr/>
        </p:nvSpPr>
        <p:spPr>
          <a:xfrm>
            <a:off x="3886200" y="533401"/>
            <a:ext cx="4953000" cy="838200"/>
          </a:xfrm>
          <a:prstGeom prst="rect">
            <a:avLst/>
          </a:prstGeom>
          <a:noFill/>
        </p:spPr>
        <p:txBody>
          <a:bodyPr wrap="square" rtlCol="0" anchor="ctr">
            <a:normAutofit/>
          </a:bodyPr>
          <a:lstStyle/>
          <a:p>
            <a:pPr>
              <a:lnSpc>
                <a:spcPct val="80000"/>
              </a:lnSpc>
            </a:pPr>
            <a:r>
              <a:rPr sz="3200" b="1" smtClean="0">
                <a:solidFill>
                  <a:schemeClr val="bg1"/>
                </a:solidFill>
              </a:rPr>
              <a:t>Синтетичні каучуки</a:t>
            </a:r>
            <a:r>
              <a:rPr sz="3200" smtClean="0"/>
              <a:t> </a:t>
            </a:r>
            <a:r>
              <a:rPr sz="3200" smtClean="0">
                <a:solidFill>
                  <a:schemeClr val="bg1"/>
                </a:solidFill>
              </a:rPr>
              <a:t> </a:t>
            </a:r>
            <a:endParaRPr lang="ru-RU" sz="3200" dirty="0">
              <a:solidFill>
                <a:schemeClr val="bg1"/>
              </a:solidFill>
            </a:endParaRPr>
          </a:p>
        </p:txBody>
      </p:sp>
      <p:pic>
        <p:nvPicPr>
          <p:cNvPr id="67586" name="Picture 2" descr="http://i01.i.aliimg.com/photo/v2/450456455/sbr_styrene_butadiene_rubber.jpg"/>
          <p:cNvPicPr>
            <a:picLocks noChangeAspect="1" noChangeArrowheads="1"/>
          </p:cNvPicPr>
          <p:nvPr/>
        </p:nvPicPr>
        <p:blipFill>
          <a:blip r:embed="rId4"/>
          <a:srcRect/>
          <a:stretch>
            <a:fillRect/>
          </a:stretch>
        </p:blipFill>
        <p:spPr bwMode="auto">
          <a:xfrm>
            <a:off x="142844" y="142852"/>
            <a:ext cx="3216264" cy="2412198"/>
          </a:xfrm>
          <a:prstGeom prst="rect">
            <a:avLst/>
          </a:prstGeom>
          <a:noFill/>
        </p:spPr>
      </p:pic>
      <p:sp>
        <p:nvSpPr>
          <p:cNvPr id="67588" name="AutoShape 4" descr="data:image/jpeg;base64,/9j/4AAQSkZJRgABAQAAAQABAAD/2wCEAAkGBxAQDxAQEBAQEA8QEA4PDRAPDw8PDw0PFBIWFhQRFBQYHCggGBolHBQUITEhJSksLi4uFx8zODMsNygtLisBCgoKDg0OFBAQFywcHBwsLCwsLCwsLCwsLCwsLCwsLCwrLCwrNywsLDgsKywrNzcsLCssKysrLCwrLCsrKysrK//AABEIAMIBBAMBIgACEQEDEQH/xAAcAAEAAQUBAQAAAAAAAAAAAAAAAQIDBQYHBAj/xAA+EAACAQMBBQUFBgMHBQAAAAAAAQIDBBEFBhIhMUEHUWFxgRMiQlKhMnKRkrHBI2OCFCRDYtHh8BUWMzRT/8QAGAEBAQEBAQAAAAAAAAAAAAAAAAECAwT/xAAdEQEBAQEAAgMBAAAAAAAAAAAAARECEiEDMVFB/9oADAMBAAIRAxEAPwDt8YpFQIZJMEgAojdI3EVAz4wRgkAsmAACgAAAAAAAACnfWcZWe7PEqAAAAAAAAAAAAAAAAAAAAAAAAAAEASCCQAAAAAAAUzmorLaSXNt4S9QKiGzU9e29tLbMYy9vUXw02t1Pxl/oc22g7QLq4zHf9nT+SnwWPF82YvX4musaztZaWuVKopzXwU8Sfr0Rz3Xu0etVzGl/Bg8r3ftteMv9DnVe/lLLbPJO4JbU1m7rWaknve0lvc870k/xM5s92k3drJRqydzQ5ONR5qRX+Wb/AHNClW8Sj2gwfUuga7QvaKrW896L4SXKVOXyyXRmUPmDZXaWtp9eNak8x4KrTb92rDqn49zPozZ/WqN7bwr0Zb0JriusJdYy7mhOs+1lZMAHRQAAAAAAAAAAAAAAAAAAACAJAAAEZPPe31KjFzq1I04rrKSRLR6S1WrRhFynJRiubk8Jepz7X+0+lDMbWPtJcV7SfCK8VHmzm2ubUXF1JurVlJZ4LlFeUeRny/E11fX+0i2o5jQ/jz5Z4xpp+fNnNNoNtbq6bU6jUOkIZjFLy6mq1bnJ5pVSe6mvXWum+OTyzrFmUyhyGCuVQpcihjJRLkRkgAXFI3Hs62ulp9xibbtarjGtHP2H0qJdMde9GlplyEhZo+travGpGM4tSjJKUWuKknyaLxxrsm2y3HGxry91/wDrTb5fy3+HA7HGWSc9fytRUADoAAAAjJ5rrUaFJZq1adP784x/UaPUDX622mnReHcwf3VKS+iKrbbHTqjxG6pJ9N9uGfzYJsGeBbpVozSlGSlF8nFpp+qLhQAAAAAARkxOt7SWtmm61WKl0gnvVJf0oluDLNng1TWLe2jvV6sKa6Jv3n5Lmzl20XanVnmFrFUY/PL3qr8uiOeX+qVKsnKpOU5PnKUnJ/UxerU11DaHtT5xtIY5/wAWpz9IdPU5zquvV7iTnVqSm38z4LyXQw06xalUEjL0TrliVUsykU5KK5TKGyGykqpbIIbGQJyRkgATkkglICStFKK0gLlKbTTTaaaaa5p952rs67Q4VIxtryahVWI06sniNVdN59JHFqcT10YksR9Vxkmk08p8muKZOT5z0nXLugkqVzWhHh7qqS3fw5Ga/wC6L+S966rekt39C+TWu2XN5TpLeqTjBd8pJGr6rt7b08qinWl3/Yh+LWTmFa7nJ5nKUn3ybk/qeOtcGb1aa2XWNtbutle09lH5aXu8PPmzVbm7cnmUnJ97bbZ56tY8tSoEXqlcsTrFidQsuZBm9G2iurOanQqyh3wfvUpeEocjtuxG2FLUqT4ezuKaXtqWc8+U4vrFnzrvmzdnt3OjqFvOLaTmqdRfNTm0mv0foWXD6fRRJRkF840rMFru1tnZp+0qqU1/hU2p1M+K+H1Of9uO2Fa39lY205U5VIOrcVINxmqbbjGCa5Zw36HDJVZZzvSzzb3nlvzNe0dj2j7TrmtmFD+703wzFqVVrxl09DQbm9lNuUpNyfFtttv1MBR1Ga4Se+vH7S8me6FVSWYvK+q8H3GMS6vSqFuUyhspZUVORS2QQFMjIIZQZDBAEkZJIAYJGCUgGCpImKK4oIhRLsIhRLsUQVQieimjzueCN8Ky9u0e6M0kYSynxMjvEpF+dY805iUixOQCczzVJk1JnnqSKKZSKJMpnIpyBchxZv8AsFpn8WE2uEWpv0aNM0e1dSa7snYtlrDchFY4vDZz+S5CTW70Ln3VkFunT4IHn9tOE9u9CS1befKdtRlDyTlF/VHN5Hd+37Q3Ut6F7BZdCTpVsL/DqcU34KSX5jhUke5FrBVSqODzH17mu5hojAVk6VVTWV/Uvl/2KmYynNxaa5r6mRhUUlleq+VmbGUsgACGGABAJCQEE4JwSkASKkgitICFEuxiIxLiAlRDkRKRbbAlsqiilIuQQHqtFxPZvHmoIutgiZSLM5kykWKkgKKkixORM5FqbConIU45ZbbMlo1rvSTFRsuzloo4k+r4HV9n0sZfM5/olvvTSXJcDp2j2+MI8/d1YzcIcAXYog1PiaefVLCnc0KtCrFSp1YSpzT6xksHyttjs7V067qW1VPCblRn0rUm/dkvHo/E+tDXNt9kKGqW/sqvu1I5dvWS9+lP90+qPRWa+UAZrafZm606s6NzTa/+dRJulWj80Jft0MPgChlVKo4vK9V0a7hggDIKSaTXJ/in3Mk8VCpuvwfNf86nuST4rinyZMRAJJwQUkpBIqSAhIqSJSKkgCRcjERiVoCUimUhJlDANkkJFcUAUT0U4lEInopxCrkSJSGS3KRBTOR55yK5yLEmUUyZZmyubLEmBcpRy8G2aTb7sV3vgjCaRa70kzcdItt+axyWDPVRtey9lhJ4OhabRxHJr2g2nBLHcbbTjhYOXE8umlYAPUAAAx+taNb3lGVG5pRq05c4yXFPvi+afijhe3XZPcWm9Xs965tlluGM16K8vjXiuJ9CENESx8ZOLXpweeDKWj6P267L7a/3q1DdtrvnvRS9lWf8yKX1XE4PtDs9dWFX2V1SdOXwS506i74y5MJrEYLtvW3Xh/ZfPw8UVW9vOpONOnGU6kniMIJylJ+CR0zZbsduK2Kl9P8As1N4fsoNSryXj0j9RTXP8d3Xk+jGDu+r9mllO1VChTVCcMulVXGTl/MfxJnG9a0avaVXRrwcJrl1jNfNF9UZTWNwFEuKJUogUKJciicFWCKYIZLIwUUDBU4kqIEJFyKISLsEBXCJcRSg2RSTLM2VTkeecgInItTZMmWpyKKJsmhT3ngtsy2kWuWmEZfT6G7Fd7N42ZsuCZrGm0d+a7lwR0fQLXgkcO6raNHt8RyZYs21PdikXjt8XORQAHQAAAAAA8Wq6VQuqTo3FKNWnLnGaz6p9Ge0AYbQNl7KxTVrQhTb+1LjKcvOT49TMYJBMFEoGJ13Z63vaTpV6amucXylB98X0MyQSxLHDNpey66t252395pfKuFaK+78XoaLVt5Qk4zjKElzjKLjJejPqwxuraBa3axcUKdTuk44mvKS4oiY+ZN0ho7ZqHZLZzbdGrVo+DanFfjxMNW7I5r7NdSXkky4nty1RJ3Dpy7Lai5ty/qX7F6HZ1KPwL1Wf1Ca5dGi+ib8uJcVnP5X5vh+p1GWxM10a8lhfQ8tbZRroQ8nO42b6tL1z+h572vTo4U28yzhKOeC6m/19B3E21hJNtvkkubOSazd+2rzmvsZ3aa/yLl+PP1LF59sn/1ej3z/AC/7lS1Ki/jx96Mka6BjTZd9S4xaku+Lz+hZmzAxk08ptPvTaZ7qOovlU95fMuEl59GLDHrkyxORcm+GU8xfJrkyyRF22p7zNntKW7FJc39DGaTbdX5mw6fR35ru6eRnqkZ/Z6z5M6Rs/a9TVNGtuSwdA0ujuwXicpNqvaiQD1KAAAAAAAAAAAAAAAAAAAAAIJAAhot1LeMuaRdKak1GLlJpRinKTfBJJZbYTHKu2vUadraK3p8K123F4xmFBL35evCPqcGcTZ9vdfeo39a4y/Z59nbp/DRjwjw8eL9TW2iRFpxIwXWRgKt4IwXN0boFdrW3Xh/Yl9pfuvEyNvbtyxzX6rozFuJsOzy3ocfgePTmiVKy9vT3YqPVmy6Ja8mYewo70uRumlW2McDj1SNg0O34o3SlHCSMJodtjBnUa+Oe1iQAdlAAAAAAAAAAAAAAAAAAAAAAAADnvbNtA7ax/s8JYq3bcM9Y0Vj2jXnwj/UdCPNfWFGvFwrUoVYv4akYyX1CV8iVEWJI+jtZ7JtMr5dOFS2m+tGfufkllGjaz2K3cMu1r0q66RqZpT/HiiJ7cowQbBq+yGoWufbWlaKXxRg5w/NHKMFKAFAK90jAVQzZNmKL3JP554XkuB4NL0SrXkvdcYdZNc/JHRdF0HdUUo4UUkl3Iz1fQv6NY4w2jcdItN5rCKdM0eTwt02/TtPVNeJxktRfs6G5FI9IB6OZkaAAUAAAAAAAAAAAAAAAAAAAAAAAAAAAAAEYMTqOzFjcf+a0oVG+bdOKl+ZcTLgDSa/ZZpMuVu4fcqTS+pRR7LdOg8xg13ZxI3kBMjWrfYy2hyz+CMnQ0WjDlEyQJ4wyKIUox5JLyKwCqAAAAAAAAAAAAAAAAAAAAAAAAAAAAAAAAAAAAAAAAAAAAAAAA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7590" name="AutoShape 6" descr="data:image/jpeg;base64,/9j/4AAQSkZJRgABAQAAAQABAAD/2wCEAAkGBxAQDxAQEBAQEA8QEA4PDRAPDw8PDw0PFBIWFhQRFBQYHCggGBolHBQUITEhJSksLi4uFx8zODMsNygtLisBCgoKDg0OFBAQFywcHBwsLCwsLCwsLCwsLCwsLCwsLCwrLCwrNywsLDgsKywrNzcsLCssKysrLCwrLCsrKysrK//AABEIAMIBBAMBIgACEQEDEQH/xAAcAAEAAQUBAQAAAAAAAAAAAAAAAQIDBQYHBAj/xAA+EAACAQMBBQUFBgMHBQAAAAAAAQIDBBEFBhIhMUEHUWFxgRMiQlKhMnKRkrHBI2OCFCRDYtHh8BUWMzRT/8QAGAEBAQEBAQAAAAAAAAAAAAAAAAECAwT/xAAdEQEBAQEAAgMBAAAAAAAAAAAAARECEiEDMVFB/9oADAMBAAIRAxEAPwDt8YpFQIZJMEgAojdI3EVAz4wRgkAsmAACgAAAAAAAACnfWcZWe7PEqAAAAAAAAAAAAAAAAAAAAAAAAAAEASCCQAAAAAAAUzmorLaSXNt4S9QKiGzU9e29tLbMYy9vUXw02t1Pxl/oc22g7QLq4zHf9nT+SnwWPF82YvX4musaztZaWuVKopzXwU8Sfr0Rz3Xu0etVzGl/Bg8r3ftteMv9DnVe/lLLbPJO4JbU1m7rWaknve0lvc870k/xM5s92k3drJRqydzQ5ONR5qRX+Wb/AHNClW8Sj2gwfUuga7QvaKrW896L4SXKVOXyyXRmUPmDZXaWtp9eNak8x4KrTb92rDqn49zPozZ/WqN7bwr0Zb0JriusJdYy7mhOs+1lZMAHRQAAAAAAAAAAAAAAAAAAACAJAAAEZPPe31KjFzq1I04rrKSRLR6S1WrRhFynJRiubk8Jepz7X+0+lDMbWPtJcV7SfCK8VHmzm2ubUXF1JurVlJZ4LlFeUeRny/E11fX+0i2o5jQ/jz5Z4xpp+fNnNNoNtbq6bU6jUOkIZjFLy6mq1bnJ5pVSe6mvXWum+OTyzrFmUyhyGCuVQpcihjJRLkRkgAXFI3Hs62ulp9xibbtarjGtHP2H0qJdMde9GlplyEhZo+travGpGM4tSjJKUWuKknyaLxxrsm2y3HGxry91/wDrTb5fy3+HA7HGWSc9fytRUADoAAAAjJ5rrUaFJZq1adP784x/UaPUDX622mnReHcwf3VKS+iKrbbHTqjxG6pJ9N9uGfzYJsGeBbpVozSlGSlF8nFpp+qLhQAAAAAARkxOt7SWtmm61WKl0gnvVJf0oluDLNng1TWLe2jvV6sKa6Jv3n5Lmzl20XanVnmFrFUY/PL3qr8uiOeX+qVKsnKpOU5PnKUnJ/UxerU11DaHtT5xtIY5/wAWpz9IdPU5zquvV7iTnVqSm38z4LyXQw06xalUEjL0TrliVUsykU5KK5TKGyGykqpbIIbGQJyRkgATkkglICStFKK0gLlKbTTTaaaaa5p952rs67Q4VIxtryahVWI06sniNVdN59JHFqcT10YksR9Vxkmk08p8muKZOT5z0nXLugkqVzWhHh7qqS3fw5Ga/wC6L+S966rekt39C+TWu2XN5TpLeqTjBd8pJGr6rt7b08qinWl3/Yh+LWTmFa7nJ5nKUn3ybk/qeOtcGb1aa2XWNtbutle09lH5aXu8PPmzVbm7cnmUnJ97bbZ56tY8tSoEXqlcsTrFidQsuZBm9G2iurOanQqyh3wfvUpeEocjtuxG2FLUqT4ezuKaXtqWc8+U4vrFnzrvmzdnt3OjqFvOLaTmqdRfNTm0mv0foWXD6fRRJRkF840rMFru1tnZp+0qqU1/hU2p1M+K+H1Of9uO2Fa39lY205U5VIOrcVINxmqbbjGCa5Zw36HDJVZZzvSzzb3nlvzNe0dj2j7TrmtmFD+703wzFqVVrxl09DQbm9lNuUpNyfFtttv1MBR1Ga4Se+vH7S8me6FVSWYvK+q8H3GMS6vSqFuUyhspZUVORS2QQFMjIIZQZDBAEkZJIAYJGCUgGCpImKK4oIhRLsIhRLsUQVQieimjzueCN8Ky9u0e6M0kYSynxMjvEpF+dY805iUixOQCczzVJk1JnnqSKKZSKJMpnIpyBchxZv8AsFpn8WE2uEWpv0aNM0e1dSa7snYtlrDchFY4vDZz+S5CTW70Ln3VkFunT4IHn9tOE9u9CS1befKdtRlDyTlF/VHN5Hd+37Q3Ut6F7BZdCTpVsL/DqcU34KSX5jhUke5FrBVSqODzH17mu5hojAVk6VVTWV/Uvl/2KmYynNxaa5r6mRhUUlleq+VmbGUsgACGGABAJCQEE4JwSkASKkgitICFEuxiIxLiAlRDkRKRbbAlsqiilIuQQHqtFxPZvHmoIutgiZSLM5kykWKkgKKkixORM5FqbConIU45ZbbMlo1rvSTFRsuzloo4k+r4HV9n0sZfM5/olvvTSXJcDp2j2+MI8/d1YzcIcAXYog1PiaefVLCnc0KtCrFSp1YSpzT6xksHyttjs7V067qW1VPCblRn0rUm/dkvHo/E+tDXNt9kKGqW/sqvu1I5dvWS9+lP90+qPRWa+UAZrafZm606s6NzTa/+dRJulWj80Jft0MPgChlVKo4vK9V0a7hggDIKSaTXJ/in3Mk8VCpuvwfNf86nuST4rinyZMRAJJwQUkpBIqSAhIqSJSKkgCRcjERiVoCUimUhJlDANkkJFcUAUT0U4lEInopxCrkSJSGS3KRBTOR55yK5yLEmUUyZZmyubLEmBcpRy8G2aTb7sV3vgjCaRa70kzcdItt+axyWDPVRtey9lhJ4OhabRxHJr2g2nBLHcbbTjhYOXE8umlYAPUAAAx+taNb3lGVG5pRq05c4yXFPvi+afijhe3XZPcWm9Xs965tlluGM16K8vjXiuJ9CENESx8ZOLXpweeDKWj6P267L7a/3q1DdtrvnvRS9lWf8yKX1XE4PtDs9dWFX2V1SdOXwS506i74y5MJrEYLtvW3Xh/ZfPw8UVW9vOpONOnGU6kniMIJylJ+CR0zZbsduK2Kl9P8As1N4fsoNSryXj0j9RTXP8d3Xk+jGDu+r9mllO1VChTVCcMulVXGTl/MfxJnG9a0avaVXRrwcJrl1jNfNF9UZTWNwFEuKJUogUKJciicFWCKYIZLIwUUDBU4kqIEJFyKISLsEBXCJcRSg2RSTLM2VTkeecgInItTZMmWpyKKJsmhT3ngtsy2kWuWmEZfT6G7Fd7N42ZsuCZrGm0d+a7lwR0fQLXgkcO6raNHt8RyZYs21PdikXjt8XORQAHQAAAAAA8Wq6VQuqTo3FKNWnLnGaz6p9Ge0AYbQNl7KxTVrQhTb+1LjKcvOT49TMYJBMFEoGJ13Z63vaTpV6amucXylB98X0MyQSxLHDNpey66t252395pfKuFaK+78XoaLVt5Qk4zjKElzjKLjJejPqwxuraBa3axcUKdTuk44mvKS4oiY+ZN0ho7ZqHZLZzbdGrVo+DanFfjxMNW7I5r7NdSXkky4nty1RJ3Dpy7Lai5ty/qX7F6HZ1KPwL1Wf1Ca5dGi+ib8uJcVnP5X5vh+p1GWxM10a8lhfQ8tbZRroQ8nO42b6tL1z+h572vTo4U28yzhKOeC6m/19B3E21hJNtvkkubOSazd+2rzmvsZ3aa/yLl+PP1LF59sn/1ej3z/AC/7lS1Ki/jx96Mka6BjTZd9S4xaku+Lz+hZmzAxk08ptPvTaZ7qOovlU95fMuEl59GLDHrkyxORcm+GU8xfJrkyyRF22p7zNntKW7FJc39DGaTbdX5mw6fR35ru6eRnqkZ/Z6z5M6Rs/a9TVNGtuSwdA0ujuwXicpNqvaiQD1KAAAAAAAAAAAAAAAAAAAAAIJAAhot1LeMuaRdKak1GLlJpRinKTfBJJZbYTHKu2vUadraK3p8K123F4xmFBL35evCPqcGcTZ9vdfeo39a4y/Z59nbp/DRjwjw8eL9TW2iRFpxIwXWRgKt4IwXN0boFdrW3Xh/Yl9pfuvEyNvbtyxzX6rozFuJsOzy3ocfgePTmiVKy9vT3YqPVmy6Ja8mYewo70uRumlW2McDj1SNg0O34o3SlHCSMJodtjBnUa+Oe1iQAdlAAAAAAAAAAAAAAAAAAAAAAAADnvbNtA7ax/s8JYq3bcM9Y0Vj2jXnwj/UdCPNfWFGvFwrUoVYv4akYyX1CV8iVEWJI+jtZ7JtMr5dOFS2m+tGfufkllGjaz2K3cMu1r0q66RqZpT/HiiJ7cowQbBq+yGoWufbWlaKXxRg5w/NHKMFKAFAK90jAVQzZNmKL3JP554XkuB4NL0SrXkvdcYdZNc/JHRdF0HdUUo4UUkl3Iz1fQv6NY4w2jcdItN5rCKdM0eTwt02/TtPVNeJxktRfs6G5FI9IB6OZkaAAUAAAAAAAAAAAAAAAAAAAAAAAAAAAAAEYMTqOzFjcf+a0oVG+bdOKl+ZcTLgDSa/ZZpMuVu4fcqTS+pRR7LdOg8xg13ZxI3kBMjWrfYy2hyz+CMnQ0WjDlEyQJ4wyKIUox5JLyKwCqAAAAAAAAAAAAAAAAAAAAAAAAAAAAAAAAAAAAAAAAAAAAAAAA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7592" name="Picture 8" descr="http://board.kompass.ua/_bd/448/39474630.jpg"/>
          <p:cNvPicPr>
            <a:picLocks noChangeAspect="1" noChangeArrowheads="1"/>
          </p:cNvPicPr>
          <p:nvPr/>
        </p:nvPicPr>
        <p:blipFill>
          <a:blip r:embed="rId5"/>
          <a:srcRect/>
          <a:stretch>
            <a:fillRect/>
          </a:stretch>
        </p:blipFill>
        <p:spPr bwMode="auto">
          <a:xfrm>
            <a:off x="500034" y="2714620"/>
            <a:ext cx="2381250" cy="209550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strips dir="ld"/>
      </p:transition>
    </mc:Choice>
    <mc:Fallback>
      <p:transition spd="slow">
        <p:strips dir="l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447800"/>
          </a:xfrm>
        </p:spPr>
        <p:txBody>
          <a:bodyPr>
            <a:normAutofit/>
          </a:bodyPr>
          <a:lstStyle/>
          <a:p>
            <a:pPr lvl="0">
              <a:spcBef>
                <a:spcPts val="0"/>
              </a:spcBef>
            </a:pPr>
            <a:r>
              <a:rPr lang="ru-RU" sz="2000" dirty="0">
                <a:solidFill>
                  <a:prstClr val="white"/>
                </a:solidFill>
              </a:rPr>
              <a:t/>
            </a:r>
            <a:br>
              <a:rPr lang="ru-RU" sz="2000" dirty="0">
                <a:solidFill>
                  <a:prstClr val="white"/>
                </a:solidFill>
              </a:rPr>
            </a:br>
            <a:endParaRPr lang="ru-RU" dirty="0"/>
          </a:p>
        </p:txBody>
      </p:sp>
      <p:sp>
        <p:nvSpPr>
          <p:cNvPr id="3" name="Text Placeholder 2"/>
          <p:cNvSpPr>
            <a:spLocks noGrp="1"/>
          </p:cNvSpPr>
          <p:nvPr>
            <p:ph type="body" sz="quarter" idx="14"/>
          </p:nvPr>
        </p:nvSpPr>
        <p:spPr>
          <a:xfrm>
            <a:off x="2057400" y="685800"/>
            <a:ext cx="7086600" cy="381000"/>
          </a:xfrm>
        </p:spPr>
        <p:txBody>
          <a:bodyPr/>
          <a:lstStyle/>
          <a:p>
            <a:r>
              <a:rPr lang="ru-RU">
                <a:solidFill>
                  <a:prstClr val="white">
                    <a:lumMod val="65000"/>
                  </a:prstClr>
                </a:solidFill>
              </a:rPr>
              <a:t>Поразительные новые переходы</a:t>
            </a:r>
          </a:p>
          <a:p>
            <a:endParaRPr lang="ru-RU"/>
          </a:p>
        </p:txBody>
      </p:sp>
      <p:sp>
        <p:nvSpPr>
          <p:cNvPr id="5" name="Прямоугольник 4"/>
          <p:cNvSpPr/>
          <p:nvPr/>
        </p:nvSpPr>
        <p:spPr>
          <a:xfrm>
            <a:off x="285720" y="3214686"/>
            <a:ext cx="6858048" cy="1477328"/>
          </a:xfrm>
          <a:prstGeom prst="rect">
            <a:avLst/>
          </a:prstGeom>
        </p:spPr>
        <p:txBody>
          <a:bodyPr wrap="square">
            <a:spAutoFit/>
          </a:bodyPr>
          <a:lstStyle/>
          <a:p>
            <a:r>
              <a:rPr b="1" i="1" u="sng" smtClean="0">
                <a:solidFill>
                  <a:schemeClr val="bg1"/>
                </a:solidFill>
                <a:latin typeface="Arial Black" pitchFamily="34" charset="0"/>
              </a:rPr>
              <a:t>Волокна</a:t>
            </a:r>
            <a:r>
              <a:rPr smtClean="0">
                <a:solidFill>
                  <a:schemeClr val="bg1"/>
                </a:solidFill>
                <a:latin typeface="Arial Black" pitchFamily="34" charset="0"/>
              </a:rPr>
              <a:t> — це довгі гнучкі нитки, які виробляють із природних або синтетичних полімерів і використовують для виготовлення пряжі й </a:t>
            </a:r>
            <a:r>
              <a:rPr smtClean="0">
                <a:solidFill>
                  <a:schemeClr val="bg1"/>
                </a:solidFill>
                <a:latin typeface="Arial Black" pitchFamily="34" charset="0"/>
              </a:rPr>
              <a:t>текстильних </a:t>
            </a:r>
            <a:r>
              <a:rPr smtClean="0">
                <a:solidFill>
                  <a:schemeClr val="bg1"/>
                </a:solidFill>
                <a:latin typeface="Arial Black" pitchFamily="34" charset="0"/>
              </a:rPr>
              <a:t>виробів.</a:t>
            </a:r>
            <a:r>
              <a:rPr smtClean="0">
                <a:solidFill>
                  <a:schemeClr val="bg1"/>
                </a:solidFill>
                <a:latin typeface="Arial Black" pitchFamily="34" charset="0"/>
              </a:rPr>
              <a:t> </a:t>
            </a:r>
            <a:r>
              <a:rPr smtClean="0">
                <a:solidFill>
                  <a:schemeClr val="bg1"/>
                </a:solidFill>
                <a:latin typeface="Arial Black" pitchFamily="34" charset="0"/>
              </a:rPr>
              <a:t>Розрізняють </a:t>
            </a:r>
            <a:r>
              <a:rPr smtClean="0">
                <a:solidFill>
                  <a:schemeClr val="bg1"/>
                </a:solidFill>
                <a:latin typeface="Arial Black" pitchFamily="34" charset="0"/>
              </a:rPr>
              <a:t>природні, або натуральні, і хімічні волокна.</a:t>
            </a:r>
            <a:endParaRPr>
              <a:solidFill>
                <a:schemeClr val="bg1"/>
              </a:solidFill>
              <a:latin typeface="Arial Black"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500">
        <p14:vortex/>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57298"/>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2290" name="Picture 2" descr="Волокна"/>
          <p:cNvPicPr>
            <a:picLocks noChangeAspect="1" noChangeArrowheads="1"/>
          </p:cNvPicPr>
          <p:nvPr/>
        </p:nvPicPr>
        <p:blipFill>
          <a:blip r:embed="rId4"/>
          <a:srcRect/>
          <a:stretch>
            <a:fillRect/>
          </a:stretch>
        </p:blipFill>
        <p:spPr bwMode="auto">
          <a:xfrm>
            <a:off x="1285852" y="1928802"/>
            <a:ext cx="6844774" cy="3052769"/>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500174"/>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3" name="TextBox 22"/>
          <p:cNvSpPr txBox="1"/>
          <p:nvPr/>
        </p:nvSpPr>
        <p:spPr>
          <a:xfrm>
            <a:off x="142844" y="1214422"/>
            <a:ext cx="4676076" cy="4071966"/>
          </a:xfrm>
          <a:prstGeom prst="rect">
            <a:avLst/>
          </a:prstGeom>
          <a:noFill/>
        </p:spPr>
        <p:txBody>
          <a:bodyPr wrap="square" lIns="91440" rtlCol="0">
            <a:normAutofit/>
          </a:bodyPr>
          <a:lstStyle/>
          <a:p>
            <a:r>
              <a:rPr b="1" smtClean="0"/>
              <a:t>Природні волокна.</a:t>
            </a:r>
            <a:r>
              <a:rPr smtClean="0"/>
              <a:t> Рослинні волокна формуються на поверхні насіння (бавовна), у стеблах і листі (коноплі, льон). їхня основа — целюлоза.</a:t>
            </a:r>
            <a:br>
              <a:rPr smtClean="0"/>
            </a:br>
            <a:r>
              <a:rPr smtClean="0"/>
              <a:t>  </a:t>
            </a:r>
          </a:p>
          <a:p>
            <a:r>
              <a:rPr smtClean="0"/>
              <a:t>Тваринні волокна є білковими полімерами. Більшість вовни виробляють із шерсті овець. Шовк — це речовина, яку виділяють особливі залози тутового шовкопряда.</a:t>
            </a:r>
            <a:br>
              <a:rPr smtClean="0"/>
            </a:br>
            <a:r>
              <a:rPr smtClean="0"/>
              <a:t>  </a:t>
            </a:r>
          </a:p>
          <a:p>
            <a:r>
              <a:rPr smtClean="0"/>
              <a:t>Бавовна відзначається термічною стійкістю, вовна — еластичністю, а шовк — високою міцністю і характерним блиском.</a:t>
            </a:r>
          </a:p>
          <a:p>
            <a:pPr marL="174625" indent="-174625">
              <a:buClr>
                <a:prstClr val="black">
                  <a:lumMod val="50000"/>
                  <a:lumOff val="50000"/>
                </a:prstClr>
              </a:buClr>
              <a:buSzPct val="94000"/>
            </a:pPr>
            <a:endParaRPr lang="ru-RU" dirty="0">
              <a:solidFill>
                <a:prstClr val="black"/>
              </a:solidFill>
            </a:endParaRPr>
          </a:p>
        </p:txBody>
      </p:sp>
      <p:pic>
        <p:nvPicPr>
          <p:cNvPr id="69636" name="Picture 4" descr="http://biblioteka.ostriv.in.ua/images/publications/4/19/1311184523.jpg"/>
          <p:cNvPicPr>
            <a:picLocks noChangeAspect="1" noChangeArrowheads="1"/>
          </p:cNvPicPr>
          <p:nvPr/>
        </p:nvPicPr>
        <p:blipFill>
          <a:blip r:embed="rId4"/>
          <a:srcRect/>
          <a:stretch>
            <a:fillRect/>
          </a:stretch>
        </p:blipFill>
        <p:spPr bwMode="auto">
          <a:xfrm>
            <a:off x="5000628" y="1214422"/>
            <a:ext cx="2786082" cy="1857388"/>
          </a:xfrm>
          <a:prstGeom prst="rect">
            <a:avLst/>
          </a:prstGeom>
          <a:noFill/>
        </p:spPr>
      </p:pic>
      <p:sp>
        <p:nvSpPr>
          <p:cNvPr id="69640" name="AutoShape 8" descr="data:image/jpeg;base64,/9j/4AAQSkZJRgABAQAAAQABAAD/2wCEAAkGBxITEhUTExMVFRUXGBgWGBgYGBgaGBYXFhQWFhoUFRQYHCggGholHBQUITEhJSkrLi4uFx8zODMsNygtLisBCgoKDg0OFBAQGCwfHB0sLCwsLCwsLCwsLCwsLCwsLCwsLCwsLCwrLDcsLDcsLCwsLCwrKyssLCsrKysrKysrK//AABEIAHsArAMBIgACEQEDEQH/xAAcAAACAwEBAQEAAAAAAAAAAAAEBQMGBwIBAAj/xAA4EAABAwIEAwYEBAYDAQAAAAABAgMRAAQFEiExBkFREyJhcYGRB0KhsTLB0fAUIzNScuFTYqIV/8QAFwEAAwEAAAAAAAAAAAAAAAAAAAECA//EABwRAQEBAQEBAQEBAAAAAAAAAAABEQIhMUESUf/aAAwDAQACEQMRAD8ASccXLbiW0KaNutPUhaFQIlLidI84NJWWk2ym3goOQRI0Ig7jShrovLErB03NDlqBJSR4gGqttok8bHgWPWjrS1BKRpqIGtU294cAcQpuVJcKjEf0wOqtudUy0eUJgx+ftVlwvFrko7NACp5BRn2Io3foyz4qtzoo+v0NXzhbiBJbSkGCNN6pmJWi0OBK0KQo9ecncU/VwU+2jtcpGWZ/6x81KbuweU+4sxEOslCiYI5b6CRpVSsB3AlxXeSO7zBB1GtQXbqlFAWpR1J6CBTS2wouNpcT3EE5EufKlR2Sv/qo7E8/MVPU/pfN/kO/cogJ3P72pTclSTPKjHAW1HOkSCQTynx6VBfvZyCBp9PfalmHqFpzMZNRuSTNfNmBUqWjuKJTsR3Dfc9vzolLulC3B7p8x+dTNp01ppNrW6V2ZR9fCo0rUEmKgQuBUqXNKQwB2XM0wZgCo7taQB1rtlqBNGjA94kjUUMhxSh3jTm1w1x8wiIG5NLMXtlNLyHcdKr8JEGjl3qS3dSExFRMmRFMbdKEiNDRBRN1jwKB3RPPziDRrGIouEBkN6xHKqlEmKtWC3Ns02DA7T6k+dVttTfAV1hoZVlNMOD7ttm6ClxG1NbnAFXCe0WohXygcunnVVuMIeDoaynMdvEUWZ7B/Wxdviqww8wl9tQzoM6f2kgH20NLuIeIxeW6CHVNLygLSnZZgTPqKq2I277RDTkgHTwiocMt84Uk/iT+z9RStOSI73EyQAUBQSMo9fH0rheLvNhTTbi0tkZSie6RGoKdiPOukrbaXK+8QZSmJ16q8KAUsEkxuSfKpOirTEZzB0kmBkPjOoUekc6mZymSkwSJgHXzPI+tLEtid+U/ej7AEKygd9MzzmfDnoKYeDUCQI8O7/qiWlhJ1keY/SmxwlBtVPhaQtt3s1oHRSUqSRO3ze1K2mVFUipPUOIdnl7hBJPLp41Mq1OQEcwD9K8vLX5ydSog+2n2IphhdldOhKGWHXJSNUoURGmuaIjXrTIueT9qhD0U+xXBH2IDzSm52zAa+xpHcWRBmaMGoX3JohhSjz0oVbdT264pGs2F4wWU90a0Fe/zSVr3NLEvSaYNIz6TR78HgK2w4qVA01q2t8OMACVCYnU0g7FaBoDHWl79y4Tufeq5ufU2b8J0OSac2tqSQQJJ60s/hiN9qZ290SkDaPv1oNaDiVwyn+ZsNo5UOxxIHXEKVoQQJ/WgrrFczYBMkaVXrl3TSnpSavnHuPtFCUABSt5EabVQWb5WdShAJB8p60MRGpqRhhSvwgmNdByot2ieInFlRKjqTrUqUxv51wlEA6/s16uY8SPp4ipOOM2pO+1ElwAgkRp+IHKRHPxBgfWhJ12mQJFFsqkHTugaTJ25UA1Q6VqKCqSsAkkjlqB4ka60yYYCSAkFStgAJJPQDmabcA8HF5KXlLABmBEkCd599quttw8iyfD5StbYSYUADkVpBUBrETrTyi38NeE+HW7VpIUlJcIlRIBMncAkbVZUOpAjYUsXcBaZQoGdR0PrUQKjvv51bOyjcX7JbSkuAKSRqDHTfXY1+eLliVqCZgEgSZ0mtU4w4g7DMyQc2UHTxn9KyZLy1E6a6+tTT5dCwnc1Gu0jSa6le5oUuqnWpxevl25G1dWr5SoE7TTCzcQdCdamurNMSKZLbb4rbKYgxMe1UG7dSVqy7TpQzzahyrlKop26JMHrtSAkDyrRuHeCmXGR2u5FVThuycuHRlTmSkyqtZZxNtAygART5ieqznjfALZlH8rRSf3BrPEtEkGfPwrXuMsGcu0lbCdpnx8qyy1snO17EIUXJgJAJJPQAa0qqfAbzEEzVt+HWJpaWptxCSFfMftX178PsRS12ptzG5SCFLA8UDWkLC8pyqCgR1EEUtwZKEvmUoddQPwoWpI6kBRA18aaLZbyoRlmB3jzKuZnegLlpZCnAJQkiSeZ5+1OrMJJSfpU9VfMhLd2gCu7t4/aagO3SNx1p1ibyO3H9tRWNy2m4QpSUqbCwFJIkFJ0JjwmfSlBWn/C6+cW2FLkNBtDaEnLqtJVncQUgENxlABkzPIa6PKVCNweX5RVAs7hIjLAAAgDQAeA5CrHY4gANSK2zxj+g8Uw7+GlxBPYzK080dVjkRvNM0uJAkkBIIE/WaJYukupgQoHQ9DyIr22sGUJSgIBSkQJ10Hif3pUSZ8Xsv1RcVwB6+e7VKUpTlyZiYEBRiOZiTrVgsOArFCEhbedY1KpIk+AB0FWJ3KlOmgHTahDe9OW9EmF1dKsS4Ds3BKE9mrqnY/5DnWNY/Ym2uFsuDvIMTtIiQoTyINbwi903BG1ZV8Y1JW8yoRm7MhUbkZhln/1VWeFzVOaIK5SNhRCn1UNYNkCKLTFZrTJKSNRQ6WkHpUV+ohCiNwKSNykCSROvvQfM1fPh7iwZzpUQJ1q0PPJuFZUb7k1lCdNa0X4YrQ6VAn8MFX5VpLvjOzPV7NyG2oSNhVD4AukHFHl6SWyE+ebWPatWQEAaAVWcR4caD38U1KHNMyRGReUyCRyPlTtwp6swvhFZz8S+EnHib1jKTlAcRMKXBgKSdieUbmro1h6nQDqkGDruPSguKOGF3DYSHSMsKQAcpCwZC83UECJqOqrnNY62sdipCtlAj1pPg2IqaMxmjun9aYYhZuNrUh0yZMnaTOsjkar7pyrMGp5q6sfDuCOXjrkEJjXXx5VPdcOZHQhSo7wBPKOtLcLvVtnMhWh3iuL/FXFuZj118arxPqzXuLN2rvYhZWgDcalJ/MeFLsQ4pUXQNSmNFcteeXmBzFV51OZZIMk7ga1O+3CRKdSDAnX16CKnr1XPjZMBxwFtBkbCabnFp8vOKxbh27caJCpIUBqTsRzHhyqysY5Ce+Up5SSIq5fMR1PdadYYoN9IPKqvxNxS3bvqRtCUr80qnUDzBn0pUjiZoIzTOmgGs+VZzjWIrfdU4uJOnkOgotn4JP9aAvjVKycgUo7wAfTeqTdX5ffK3TqTt05AelR8P4qu1UVZAoKEa0Dil4lboIEdY5kmi3YcmGl83lSSDQOFuwhRMzRrTalI8IqEpIBRGhqTRv3KiCEnX33oFy5jQ8hAnpRLti4kZkgkdKVvjMok5ppKlOoSR3SD5VaPh5dJauSmJ7RMTMZcuu3Oaqb9koHQa9RTjhWwULplTigEBQKusD5fImB61XN9R18bQb4ZZE+x+9HYWElIWdZ8dPap7e9SRyHhS/EbuDI1HhV4zNHbwAbgUErER1qp3ePtSQXEgj5SRI8xNLbnHWgCS4AOs6CjyHhV8UnWy83ljMoKzgdAQAo/X2rN7xvKqYpxfYt2lytw6gmB/iNBUWIthSSazv1pPgG2RpudemlSvgZdE6z4k0PaqJRHQ0c0+kBJ3IMEUtU5wNBKzppzovEGoO8kkD3kwPIAV5YLIKiBualukmWwN84+xoBkm0KzCQT0AHTyoPHLVaWVhSSIg6joaXP468y8lTSigo9iZ5jmK0XHuKra9w5a+zCXSChSdNFRuD06VWItUPCLtKglCuQinjuEMkTVGZUdIqxpxMtoGY6xpUKH/wiHJTyRp5mq7dYWUq0FPW7ptLMpUmTqZIn2mka79ajII9JP2pwG9sVBIBr51iddv31oeyNwsd1KQP7lH7JFTu4OSMzrilx8qe6ny01PvQQV3EkAZTr5GlRZfX3kpAB1ExtR71unRKQAFydB8g3PqYFTC8HQUA7CUgSaBevwBppU12sQRNJ+ySR3jRuCTVuwbjQDuuKhXI7g+fQ0+dxjOmQonT0jwrJUhIVpRartYEJUR5GtJ0m8+u+LbNIdLiVDv6kc55nypQlZy6qOh/CSfeKPTbqWQpWo5zUb1qDI0PSoUFgA0yaRmEE70tdtyn9DXzL0HpQbptGR0p61IlEKk7TQ144c4VR6nwUp86APsHwFSravr26BIUkTqI9iPbWhhdgIUNyaOw8pSEgiZiT0J29KkyTEbJSZUpxJUflANHYW4lVu9rBTBjwIINe4glOqSSfT6TQbDISy4sH8XdjyP8AuqlKx3gtmHc0yAnLsY61M7hKlyUTlHUzUXDq1StKfmy/c1cOyShuKREPDeAPOKkNBQ2BUPtVpu+ELhIBU33fD9K8wbitKXmmxASN/pWl3vELSGidFGO6nmonYCr/AJl+JvVjJ3bMphCTvv4DnNRpMK7KZg7k8j4+lE4tf9g8VOohS9SBsk/2jrFQt4o26Cwwj+bcENTzQCe8vzCMxqf4PS6xbSouKghLn9Kf+NBOg8yc3lFKnLFQJANaLxLwetpgKZ1CIKU9AOQ9NKpyHm1DMTE8unhRebBu/CdN8tzSBt13rnslA6oPoRQFqadtmQCelMwjLWv4T7ipHUHbLv41O2NzUNrqo0GkceWkZSkehoXvbxTFVQppAG4Cd6GUmjHd6Ga3oCJbaY0OvSuWljodKLuWgBtQzQh0RTKmz7Fv2YUh0Z41QdD7GoVukap5R9qsGI26FtJzJSfQT7iq6lIE+30pWCJ8QywlSdlco2J60PcWEBCZ3UZjbaTXUykDlNd36jmb8l/lSh1DgC8ri4/etWhq7ChBE1VsD/rL8j96sVpQVA3uDkntEaEcq8/+04y4hWqinXWSAadtKpYpIKBI3UZ96ekSYzjDtwvO4qTy0gVNwtiHYXLbg3Bj0O/5VxxKkBwACNKDsh32/wDIfembfTxMypBS53ZH5VjWLWo7VfZ/hJkVZ+Ivk/fKlCUiq76zxHM/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9642" name="AutoShape 10" descr="data:image/jpeg;base64,/9j/4AAQSkZJRgABAQAAAQABAAD/2wCEAAkGBxITEhUTExMVFRUXGBgWGBgYGBgaGBYXFhQWFhoUFRQYHCggGholHBQUITEhJSkrLi4uFx8zODMsNygtLisBCgoKDg0OFBAQGCwfHB0sLCwsLCwsLCwsLCwsLCwsLCwsLCwsLCwrLDcsLDcsLCwsLCwrKyssLCsrKysrKysrK//AABEIAHsArAMBIgACEQEDEQH/xAAcAAACAwEBAQEAAAAAAAAAAAAEBQMGBwIBAAj/xAA4EAABAwIEAwYEBAYDAQAAAAABAgMRAAQFEiExBkFREyJhcYGRB0KhsTLB0fAUIzNScuFTYqIV/8QAFwEAAwEAAAAAAAAAAAAAAAAAAAECA//EABwRAQEBAQEBAQEBAAAAAAAAAAABEQIhMUESUf/aAAwDAQACEQMRAD8ASccXLbiW0KaNutPUhaFQIlLidI84NJWWk2ym3goOQRI0Ig7jShrovLErB03NDlqBJSR4gGqttok8bHgWPWjrS1BKRpqIGtU294cAcQpuVJcKjEf0wOqtudUy0eUJgx+ftVlwvFrko7NACp5BRn2Io3foyz4qtzoo+v0NXzhbiBJbSkGCNN6pmJWi0OBK0KQo9ecncU/VwU+2jtcpGWZ/6x81KbuweU+4sxEOslCiYI5b6CRpVSsB3AlxXeSO7zBB1GtQXbqlFAWpR1J6CBTS2wouNpcT3EE5EufKlR2Sv/qo7E8/MVPU/pfN/kO/cogJ3P72pTclSTPKjHAW1HOkSCQTynx6VBfvZyCBp9PfalmHqFpzMZNRuSTNfNmBUqWjuKJTsR3Dfc9vzolLulC3B7p8x+dTNp01ppNrW6V2ZR9fCo0rUEmKgQuBUqXNKQwB2XM0wZgCo7taQB1rtlqBNGjA94kjUUMhxSh3jTm1w1x8wiIG5NLMXtlNLyHcdKr8JEGjl3qS3dSExFRMmRFMbdKEiNDRBRN1jwKB3RPPziDRrGIouEBkN6xHKqlEmKtWC3Ns02DA7T6k+dVttTfAV1hoZVlNMOD7ttm6ClxG1NbnAFXCe0WohXygcunnVVuMIeDoaynMdvEUWZ7B/Wxdviqww8wl9tQzoM6f2kgH20NLuIeIxeW6CHVNLygLSnZZgTPqKq2I277RDTkgHTwiocMt84Uk/iT+z9RStOSI73EyQAUBQSMo9fH0rheLvNhTTbi0tkZSie6RGoKdiPOukrbaXK+8QZSmJ16q8KAUsEkxuSfKpOirTEZzB0kmBkPjOoUekc6mZymSkwSJgHXzPI+tLEtid+U/ej7AEKygd9MzzmfDnoKYeDUCQI8O7/qiWlhJ1keY/SmxwlBtVPhaQtt3s1oHRSUqSRO3ze1K2mVFUipPUOIdnl7hBJPLp41Mq1OQEcwD9K8vLX5ydSog+2n2IphhdldOhKGWHXJSNUoURGmuaIjXrTIueT9qhD0U+xXBH2IDzSm52zAa+xpHcWRBmaMGoX3JohhSjz0oVbdT264pGs2F4wWU90a0Fe/zSVr3NLEvSaYNIz6TR78HgK2w4qVA01q2t8OMACVCYnU0g7FaBoDHWl79y4Tufeq5ufU2b8J0OSac2tqSQQJJ60s/hiN9qZ290SkDaPv1oNaDiVwyn+ZsNo5UOxxIHXEKVoQQJ/WgrrFczYBMkaVXrl3TSnpSavnHuPtFCUABSt5EabVQWb5WdShAJB8p60MRGpqRhhSvwgmNdByot2ieInFlRKjqTrUqUxv51wlEA6/s16uY8SPp4ipOOM2pO+1ElwAgkRp+IHKRHPxBgfWhJ12mQJFFsqkHTugaTJ25UA1Q6VqKCqSsAkkjlqB4ka60yYYCSAkFStgAJJPQDmabcA8HF5KXlLABmBEkCd599quttw8iyfD5StbYSYUADkVpBUBrETrTyi38NeE+HW7VpIUlJcIlRIBMncAkbVZUOpAjYUsXcBaZQoGdR0PrUQKjvv51bOyjcX7JbSkuAKSRqDHTfXY1+eLliVqCZgEgSZ0mtU4w4g7DMyQc2UHTxn9KyZLy1E6a6+tTT5dCwnc1Gu0jSa6le5oUuqnWpxevl25G1dWr5SoE7TTCzcQdCdamurNMSKZLbb4rbKYgxMe1UG7dSVqy7TpQzzahyrlKop26JMHrtSAkDyrRuHeCmXGR2u5FVThuycuHRlTmSkyqtZZxNtAygART5ieqznjfALZlH8rRSf3BrPEtEkGfPwrXuMsGcu0lbCdpnx8qyy1snO17EIUXJgJAJJPQAa0qqfAbzEEzVt+HWJpaWptxCSFfMftX178PsRS12ptzG5SCFLA8UDWkLC8pyqCgR1EEUtwZKEvmUoddQPwoWpI6kBRA18aaLZbyoRlmB3jzKuZnegLlpZCnAJQkiSeZ5+1OrMJJSfpU9VfMhLd2gCu7t4/aagO3SNx1p1ibyO3H9tRWNy2m4QpSUqbCwFJIkFJ0JjwmfSlBWn/C6+cW2FLkNBtDaEnLqtJVncQUgENxlABkzPIa6PKVCNweX5RVAs7hIjLAAAgDQAeA5CrHY4gANSK2zxj+g8Uw7+GlxBPYzK080dVjkRvNM0uJAkkBIIE/WaJYukupgQoHQ9DyIr22sGUJSgIBSkQJ10Hif3pUSZ8Xsv1RcVwB6+e7VKUpTlyZiYEBRiOZiTrVgsOArFCEhbedY1KpIk+AB0FWJ3KlOmgHTahDe9OW9EmF1dKsS4Ds3BKE9mrqnY/5DnWNY/Ym2uFsuDvIMTtIiQoTyINbwi903BG1ZV8Y1JW8yoRm7MhUbkZhln/1VWeFzVOaIK5SNhRCn1UNYNkCKLTFZrTJKSNRQ6WkHpUV+ohCiNwKSNykCSROvvQfM1fPh7iwZzpUQJ1q0PPJuFZUb7k1lCdNa0X4YrQ6VAn8MFX5VpLvjOzPV7NyG2oSNhVD4AukHFHl6SWyE+ebWPatWQEAaAVWcR4caD38U1KHNMyRGReUyCRyPlTtwp6swvhFZz8S+EnHib1jKTlAcRMKXBgKSdieUbmro1h6nQDqkGDruPSguKOGF3DYSHSMsKQAcpCwZC83UECJqOqrnNY62sdipCtlAj1pPg2IqaMxmjun9aYYhZuNrUh0yZMnaTOsjkar7pyrMGp5q6sfDuCOXjrkEJjXXx5VPdcOZHQhSo7wBPKOtLcLvVtnMhWh3iuL/FXFuZj118arxPqzXuLN2rvYhZWgDcalJ/MeFLsQ4pUXQNSmNFcteeXmBzFV51OZZIMk7ga1O+3CRKdSDAnX16CKnr1XPjZMBxwFtBkbCabnFp8vOKxbh27caJCpIUBqTsRzHhyqysY5Ce+Up5SSIq5fMR1PdadYYoN9IPKqvxNxS3bvqRtCUr80qnUDzBn0pUjiZoIzTOmgGs+VZzjWIrfdU4uJOnkOgotn4JP9aAvjVKycgUo7wAfTeqTdX5ffK3TqTt05AelR8P4qu1UVZAoKEa0Dil4lboIEdY5kmi3YcmGl83lSSDQOFuwhRMzRrTalI8IqEpIBRGhqTRv3KiCEnX33oFy5jQ8hAnpRLti4kZkgkdKVvjMok5ppKlOoSR3SD5VaPh5dJauSmJ7RMTMZcuu3Oaqb9koHQa9RTjhWwULplTigEBQKusD5fImB61XN9R18bQb4ZZE+x+9HYWElIWdZ8dPap7e9SRyHhS/EbuDI1HhV4zNHbwAbgUErER1qp3ePtSQXEgj5SRI8xNLbnHWgCS4AOs6CjyHhV8UnWy83ljMoKzgdAQAo/X2rN7xvKqYpxfYt2lytw6gmB/iNBUWIthSSazv1pPgG2RpudemlSvgZdE6z4k0PaqJRHQ0c0+kBJ3IMEUtU5wNBKzppzovEGoO8kkD3kwPIAV5YLIKiBualukmWwN84+xoBkm0KzCQT0AHTyoPHLVaWVhSSIg6joaXP468y8lTSigo9iZ5jmK0XHuKra9w5a+zCXSChSdNFRuD06VWItUPCLtKglCuQinjuEMkTVGZUdIqxpxMtoGY6xpUKH/wiHJTyRp5mq7dYWUq0FPW7ptLMpUmTqZIn2mka79ajII9JP2pwG9sVBIBr51iddv31oeyNwsd1KQP7lH7JFTu4OSMzrilx8qe6ny01PvQQV3EkAZTr5GlRZfX3kpAB1ExtR71unRKQAFydB8g3PqYFTC8HQUA7CUgSaBevwBppU12sQRNJ+ySR3jRuCTVuwbjQDuuKhXI7g+fQ0+dxjOmQonT0jwrJUhIVpRartYEJUR5GtJ0m8+u+LbNIdLiVDv6kc55nypQlZy6qOh/CSfeKPTbqWQpWo5zUb1qDI0PSoUFgA0yaRmEE70tdtyn9DXzL0HpQbptGR0p61IlEKk7TQ144c4VR6nwUp86APsHwFSravr26BIUkTqI9iPbWhhdgIUNyaOw8pSEgiZiT0J29KkyTEbJSZUpxJUflANHYW4lVu9rBTBjwIINe4glOqSSfT6TQbDISy4sH8XdjyP8AuqlKx3gtmHc0yAnLsY61M7hKlyUTlHUzUXDq1StKfmy/c1cOyShuKREPDeAPOKkNBQ2BUPtVpu+ELhIBU33fD9K8wbitKXmmxASN/pWl3vELSGidFGO6nmonYCr/AJl+JvVjJ3bMphCTvv4DnNRpMK7KZg7k8j4+lE4tf9g8VOohS9SBsk/2jrFQt4o26Cwwj+bcENTzQCe8vzCMxqf4PS6xbSouKghLn9Kf+NBOg8yc3lFKnLFQJANaLxLwetpgKZ1CIKU9AOQ9NKpyHm1DMTE8unhRebBu/CdN8tzSBt13rnslA6oPoRQFqadtmQCelMwjLWv4T7ipHUHbLv41O2NzUNrqo0GkceWkZSkehoXvbxTFVQppAG4Cd6GUmjHd6Ga3oCJbaY0OvSuWljodKLuWgBtQzQh0RTKmz7Fv2YUh0Z41QdD7GoVukap5R9qsGI26FtJzJSfQT7iq6lIE+30pWCJ8QywlSdlco2J60PcWEBCZ3UZjbaTXUykDlNd36jmb8l/lSh1DgC8ri4/etWhq7ChBE1VsD/rL8j96sVpQVA3uDkntEaEcq8/+04y4hWqinXWSAadtKpYpIKBI3UZ96ekSYzjDtwvO4qTy0gVNwtiHYXLbg3Bj0O/5VxxKkBwACNKDsh32/wDIfembfTxMypBS53ZH5VjWLWo7VfZ/hJkVZ+Ivk/fKlCUiq76zxHM/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9644" name="Picture 12" descr="http://www.kuluarbc.com.ua/images/stories/snaryaga/spalnik5.jpg"/>
          <p:cNvPicPr>
            <a:picLocks noChangeAspect="1" noChangeArrowheads="1"/>
          </p:cNvPicPr>
          <p:nvPr/>
        </p:nvPicPr>
        <p:blipFill>
          <a:blip r:embed="rId5"/>
          <a:srcRect/>
          <a:stretch>
            <a:fillRect/>
          </a:stretch>
        </p:blipFill>
        <p:spPr bwMode="auto">
          <a:xfrm>
            <a:off x="6215074" y="3143248"/>
            <a:ext cx="2657462" cy="2539727"/>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214422"/>
            <a:ext cx="9144000" cy="457203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b="1" smtClean="0">
              <a:solidFill>
                <a:schemeClr val="tx1"/>
              </a:solidFill>
            </a:endParaRPr>
          </a:p>
          <a:p>
            <a:endParaRPr b="1" smtClean="0">
              <a:solidFill>
                <a:schemeClr val="tx1"/>
              </a:solidFill>
            </a:endParaRPr>
          </a:p>
          <a:p>
            <a:endParaRPr b="1" smtClean="0">
              <a:solidFill>
                <a:schemeClr val="tx1"/>
              </a:solidFill>
            </a:endParaRPr>
          </a:p>
          <a:p>
            <a:endParaRPr b="1" smtClean="0">
              <a:solidFill>
                <a:schemeClr val="tx1"/>
              </a:solidFill>
            </a:endParaRPr>
          </a:p>
          <a:p>
            <a:endParaRPr b="1" smtClean="0">
              <a:solidFill>
                <a:schemeClr val="tx1"/>
              </a:solidFill>
            </a:endParaRPr>
          </a:p>
          <a:p>
            <a:endParaRPr b="1" smtClean="0">
              <a:solidFill>
                <a:schemeClr val="tx1"/>
              </a:solidFill>
            </a:endParaRPr>
          </a:p>
          <a:p>
            <a:pPr algn="r"/>
            <a:r>
              <a:rPr b="1" smtClean="0">
                <a:solidFill>
                  <a:schemeClr val="tx1"/>
                </a:solidFill>
              </a:rPr>
              <a:t>Штучні </a:t>
            </a:r>
            <a:r>
              <a:rPr b="1" smtClean="0">
                <a:solidFill>
                  <a:schemeClr val="tx1"/>
                </a:solidFill>
              </a:rPr>
              <a:t>волокна</a:t>
            </a:r>
            <a:r>
              <a:rPr smtClean="0">
                <a:solidFill>
                  <a:schemeClr val="tx1"/>
                </a:solidFill>
              </a:rPr>
              <a:t> добувають переробкою природних полімерів, здебільшого целюлози. Вони мають низку переваг, які стосуються технології волокон і якості виробів із них.</a:t>
            </a:r>
            <a:br>
              <a:rPr smtClean="0">
                <a:solidFill>
                  <a:schemeClr val="tx1"/>
                </a:solidFill>
              </a:rPr>
            </a:br>
            <a:r>
              <a:rPr smtClean="0">
                <a:solidFill>
                  <a:schemeClr val="tx1"/>
                </a:solidFill>
              </a:rPr>
              <a:t>  </a:t>
            </a:r>
          </a:p>
          <a:p>
            <a:pPr algn="r"/>
            <a:r>
              <a:rPr smtClean="0">
                <a:solidFill>
                  <a:schemeClr val="tx1"/>
                </a:solidFill>
              </a:rPr>
              <a:t>Найважливішими штучними волокнами є віскозне й ацетатне. Основу першого становить целюлоза [С</a:t>
            </a:r>
            <a:r>
              <a:rPr baseline="-25000" smtClean="0">
                <a:solidFill>
                  <a:schemeClr val="tx1"/>
                </a:solidFill>
              </a:rPr>
              <a:t>6</a:t>
            </a:r>
            <a:r>
              <a:rPr smtClean="0">
                <a:solidFill>
                  <a:schemeClr val="tx1"/>
                </a:solidFill>
              </a:rPr>
              <a:t>Н</a:t>
            </a:r>
            <a:r>
              <a:rPr baseline="-25000" smtClean="0">
                <a:solidFill>
                  <a:schemeClr val="tx1"/>
                </a:solidFill>
              </a:rPr>
              <a:t>7</a:t>
            </a:r>
            <a:r>
              <a:rPr smtClean="0">
                <a:solidFill>
                  <a:schemeClr val="tx1"/>
                </a:solidFill>
              </a:rPr>
              <a:t>О</a:t>
            </a:r>
            <a:r>
              <a:rPr baseline="-25000" smtClean="0">
                <a:solidFill>
                  <a:schemeClr val="tx1"/>
                </a:solidFill>
              </a:rPr>
              <a:t>2</a:t>
            </a:r>
            <a:r>
              <a:rPr smtClean="0">
                <a:solidFill>
                  <a:schemeClr val="tx1"/>
                </a:solidFill>
              </a:rPr>
              <a:t>(ОН)</a:t>
            </a:r>
            <a:r>
              <a:rPr baseline="-25000" smtClean="0">
                <a:solidFill>
                  <a:schemeClr val="tx1"/>
                </a:solidFill>
              </a:rPr>
              <a:t>3</a:t>
            </a:r>
            <a:r>
              <a:rPr smtClean="0">
                <a:solidFill>
                  <a:schemeClr val="tx1"/>
                </a:solidFill>
              </a:rPr>
              <a:t>]</a:t>
            </a:r>
            <a:r>
              <a:rPr lang="en-US" dirty="0" smtClean="0">
                <a:solidFill>
                  <a:schemeClr val="tx1"/>
                </a:solidFill>
              </a:rPr>
              <a:t>n, </a:t>
            </a:r>
            <a:r>
              <a:rPr smtClean="0">
                <a:solidFill>
                  <a:schemeClr val="tx1"/>
                </a:solidFill>
              </a:rPr>
              <a:t>а другого — її ацетатні естери (наприклад, триацетат С</a:t>
            </a:r>
            <a:r>
              <a:rPr baseline="-25000" smtClean="0">
                <a:solidFill>
                  <a:schemeClr val="tx1"/>
                </a:solidFill>
              </a:rPr>
              <a:t>6</a:t>
            </a:r>
            <a:r>
              <a:rPr smtClean="0">
                <a:solidFill>
                  <a:schemeClr val="tx1"/>
                </a:solidFill>
              </a:rPr>
              <a:t>Н</a:t>
            </a:r>
            <a:r>
              <a:rPr baseline="-25000" smtClean="0">
                <a:solidFill>
                  <a:schemeClr val="tx1"/>
                </a:solidFill>
              </a:rPr>
              <a:t>7</a:t>
            </a:r>
            <a:r>
              <a:rPr smtClean="0">
                <a:solidFill>
                  <a:schemeClr val="tx1"/>
                </a:solidFill>
              </a:rPr>
              <a:t>О</a:t>
            </a:r>
            <a:r>
              <a:rPr baseline="-25000" smtClean="0">
                <a:solidFill>
                  <a:schemeClr val="tx1"/>
                </a:solidFill>
              </a:rPr>
              <a:t>2</a:t>
            </a:r>
            <a:r>
              <a:rPr smtClean="0">
                <a:solidFill>
                  <a:schemeClr val="tx1"/>
                </a:solidFill>
              </a:rPr>
              <a:t>(ОСОСН</a:t>
            </a:r>
            <a:r>
              <a:rPr baseline="-25000" smtClean="0">
                <a:solidFill>
                  <a:schemeClr val="tx1"/>
                </a:solidFill>
              </a:rPr>
              <a:t>3</a:t>
            </a:r>
            <a:r>
              <a:rPr smtClean="0">
                <a:solidFill>
                  <a:schemeClr val="tx1"/>
                </a:solidFill>
              </a:rPr>
              <a:t>)</a:t>
            </a:r>
            <a:r>
              <a:rPr baseline="-25000" smtClean="0">
                <a:solidFill>
                  <a:schemeClr val="tx1"/>
                </a:solidFill>
              </a:rPr>
              <a:t>3</a:t>
            </a:r>
            <a:r>
              <a:rPr smtClean="0">
                <a:solidFill>
                  <a:schemeClr val="tx1"/>
                </a:solidFill>
              </a:rPr>
              <a:t>]</a:t>
            </a:r>
            <a:r>
              <a:rPr lang="en-US" baseline="-25000" dirty="0" smtClean="0">
                <a:solidFill>
                  <a:schemeClr val="tx1"/>
                </a:solidFill>
              </a:rPr>
              <a:t>n</a:t>
            </a:r>
            <a:r>
              <a:rPr lang="en-US" dirty="0" smtClean="0">
                <a:solidFill>
                  <a:schemeClr val="tx1"/>
                </a:solidFill>
              </a:rPr>
              <a:t>).</a:t>
            </a:r>
            <a:endParaRPr lang="en-US" dirty="0">
              <a:solidFill>
                <a:schemeClr val="tx1"/>
              </a:solidFill>
            </a:endParaRPr>
          </a:p>
        </p:txBody>
      </p:sp>
      <p:sp>
        <p:nvSpPr>
          <p:cNvPr id="23" name="TextBox 22"/>
          <p:cNvSpPr txBox="1"/>
          <p:nvPr/>
        </p:nvSpPr>
        <p:spPr>
          <a:xfrm>
            <a:off x="142844" y="1214422"/>
            <a:ext cx="7858180" cy="4071966"/>
          </a:xfrm>
          <a:prstGeom prst="rect">
            <a:avLst/>
          </a:prstGeom>
          <a:noFill/>
        </p:spPr>
        <p:txBody>
          <a:bodyPr wrap="square" lIns="91440" rtlCol="0">
            <a:normAutofit/>
          </a:bodyPr>
          <a:lstStyle/>
          <a:p>
            <a:r>
              <a:rPr b="1" smtClean="0"/>
              <a:t>Хімічні волокна</a:t>
            </a:r>
            <a:r>
              <a:rPr smtClean="0"/>
              <a:t> виробляють із деяких полімерів лінійної будови. Полімери спочатку розплавляють або розчиняють в органічному розчиннику, а потім розплав або розчин пропускають крізь дуже малі отвори. При цьому утворюються довгі й тонкі нитки.</a:t>
            </a:r>
            <a:br>
              <a:rPr smtClean="0"/>
            </a:br>
            <a:r>
              <a:rPr smtClean="0"/>
              <a:t> </a:t>
            </a:r>
          </a:p>
          <a:p>
            <a:r>
              <a:rPr smtClean="0"/>
              <a:t>Хімічні волокна поділяють на штучні і синтетичні.</a:t>
            </a:r>
          </a:p>
          <a:p>
            <a:pPr marL="174625" indent="-174625">
              <a:buClr>
                <a:prstClr val="black">
                  <a:lumMod val="50000"/>
                  <a:lumOff val="50000"/>
                </a:prstClr>
              </a:buClr>
              <a:buSzPct val="94000"/>
            </a:pPr>
            <a:endParaRPr lang="ru-RU" dirty="0">
              <a:solidFill>
                <a:prstClr val="black"/>
              </a:solidFill>
            </a:endParaRPr>
          </a:p>
        </p:txBody>
      </p:sp>
      <p:sp>
        <p:nvSpPr>
          <p:cNvPr id="69640" name="AutoShape 8" descr="data:image/jpeg;base64,/9j/4AAQSkZJRgABAQAAAQABAAD/2wCEAAkGBxITEhUTExMVFRUXGBgWGBgYGBgaGBYXFhQWFhoUFRQYHCggGholHBQUITEhJSkrLi4uFx8zODMsNygtLisBCgoKDg0OFBAQGCwfHB0sLCwsLCwsLCwsLCwsLCwsLCwsLCwsLCwrLDcsLDcsLCwsLCwrKyssLCsrKysrKysrK//AABEIAHsArAMBIgACEQEDEQH/xAAcAAACAwEBAQEAAAAAAAAAAAAEBQMGBwIBAAj/xAA4EAABAwIEAwYEBAYDAQAAAAABAgMRAAQFEiExBkFREyJhcYGRB0KhsTLB0fAUIzNScuFTYqIV/8QAFwEAAwEAAAAAAAAAAAAAAAAAAAECA//EABwRAQEBAQEBAQEBAAAAAAAAAAABEQIhMUESUf/aAAwDAQACEQMRAD8ASccXLbiW0KaNutPUhaFQIlLidI84NJWWk2ym3goOQRI0Ig7jShrovLErB03NDlqBJSR4gGqttok8bHgWPWjrS1BKRpqIGtU294cAcQpuVJcKjEf0wOqtudUy0eUJgx+ftVlwvFrko7NACp5BRn2Io3foyz4qtzoo+v0NXzhbiBJbSkGCNN6pmJWi0OBK0KQo9ecncU/VwU+2jtcpGWZ/6x81KbuweU+4sxEOslCiYI5b6CRpVSsB3AlxXeSO7zBB1GtQXbqlFAWpR1J6CBTS2wouNpcT3EE5EufKlR2Sv/qo7E8/MVPU/pfN/kO/cogJ3P72pTclSTPKjHAW1HOkSCQTynx6VBfvZyCBp9PfalmHqFpzMZNRuSTNfNmBUqWjuKJTsR3Dfc9vzolLulC3B7p8x+dTNp01ppNrW6V2ZR9fCo0rUEmKgQuBUqXNKQwB2XM0wZgCo7taQB1rtlqBNGjA94kjUUMhxSh3jTm1w1x8wiIG5NLMXtlNLyHcdKr8JEGjl3qS3dSExFRMmRFMbdKEiNDRBRN1jwKB3RPPziDRrGIouEBkN6xHKqlEmKtWC3Ns02DA7T6k+dVttTfAV1hoZVlNMOD7ttm6ClxG1NbnAFXCe0WohXygcunnVVuMIeDoaynMdvEUWZ7B/Wxdviqww8wl9tQzoM6f2kgH20NLuIeIxeW6CHVNLygLSnZZgTPqKq2I277RDTkgHTwiocMt84Uk/iT+z9RStOSI73EyQAUBQSMo9fH0rheLvNhTTbi0tkZSie6RGoKdiPOukrbaXK+8QZSmJ16q8KAUsEkxuSfKpOirTEZzB0kmBkPjOoUekc6mZymSkwSJgHXzPI+tLEtid+U/ej7AEKygd9MzzmfDnoKYeDUCQI8O7/qiWlhJ1keY/SmxwlBtVPhaQtt3s1oHRSUqSRO3ze1K2mVFUipPUOIdnl7hBJPLp41Mq1OQEcwD9K8vLX5ydSog+2n2IphhdldOhKGWHXJSNUoURGmuaIjXrTIueT9qhD0U+xXBH2IDzSm52zAa+xpHcWRBmaMGoX3JohhSjz0oVbdT264pGs2F4wWU90a0Fe/zSVr3NLEvSaYNIz6TR78HgK2w4qVA01q2t8OMACVCYnU0g7FaBoDHWl79y4Tufeq5ufU2b8J0OSac2tqSQQJJ60s/hiN9qZ290SkDaPv1oNaDiVwyn+ZsNo5UOxxIHXEKVoQQJ/WgrrFczYBMkaVXrl3TSnpSavnHuPtFCUABSt5EabVQWb5WdShAJB8p60MRGpqRhhSvwgmNdByot2ieInFlRKjqTrUqUxv51wlEA6/s16uY8SPp4ipOOM2pO+1ElwAgkRp+IHKRHPxBgfWhJ12mQJFFsqkHTugaTJ25UA1Q6VqKCqSsAkkjlqB4ka60yYYCSAkFStgAJJPQDmabcA8HF5KXlLABmBEkCd599quttw8iyfD5StbYSYUADkVpBUBrETrTyi38NeE+HW7VpIUlJcIlRIBMncAkbVZUOpAjYUsXcBaZQoGdR0PrUQKjvv51bOyjcX7JbSkuAKSRqDHTfXY1+eLliVqCZgEgSZ0mtU4w4g7DMyQc2UHTxn9KyZLy1E6a6+tTT5dCwnc1Gu0jSa6le5oUuqnWpxevl25G1dWr5SoE7TTCzcQdCdamurNMSKZLbb4rbKYgxMe1UG7dSVqy7TpQzzahyrlKop26JMHrtSAkDyrRuHeCmXGR2u5FVThuycuHRlTmSkyqtZZxNtAygART5ieqznjfALZlH8rRSf3BrPEtEkGfPwrXuMsGcu0lbCdpnx8qyy1snO17EIUXJgJAJJPQAa0qqfAbzEEzVt+HWJpaWptxCSFfMftX178PsRS12ptzG5SCFLA8UDWkLC8pyqCgR1EEUtwZKEvmUoddQPwoWpI6kBRA18aaLZbyoRlmB3jzKuZnegLlpZCnAJQkiSeZ5+1OrMJJSfpU9VfMhLd2gCu7t4/aagO3SNx1p1ibyO3H9tRWNy2m4QpSUqbCwFJIkFJ0JjwmfSlBWn/C6+cW2FLkNBtDaEnLqtJVncQUgENxlABkzPIa6PKVCNweX5RVAs7hIjLAAAgDQAeA5CrHY4gANSK2zxj+g8Uw7+GlxBPYzK080dVjkRvNM0uJAkkBIIE/WaJYukupgQoHQ9DyIr22sGUJSgIBSkQJ10Hif3pUSZ8Xsv1RcVwB6+e7VKUpTlyZiYEBRiOZiTrVgsOArFCEhbedY1KpIk+AB0FWJ3KlOmgHTahDe9OW9EmF1dKsS4Ds3BKE9mrqnY/5DnWNY/Ym2uFsuDvIMTtIiQoTyINbwi903BG1ZV8Y1JW8yoRm7MhUbkZhln/1VWeFzVOaIK5SNhRCn1UNYNkCKLTFZrTJKSNRQ6WkHpUV+ohCiNwKSNykCSROvvQfM1fPh7iwZzpUQJ1q0PPJuFZUb7k1lCdNa0X4YrQ6VAn8MFX5VpLvjOzPV7NyG2oSNhVD4AukHFHl6SWyE+ebWPatWQEAaAVWcR4caD38U1KHNMyRGReUyCRyPlTtwp6swvhFZz8S+EnHib1jKTlAcRMKXBgKSdieUbmro1h6nQDqkGDruPSguKOGF3DYSHSMsKQAcpCwZC83UECJqOqrnNY62sdipCtlAj1pPg2IqaMxmjun9aYYhZuNrUh0yZMnaTOsjkar7pyrMGp5q6sfDuCOXjrkEJjXXx5VPdcOZHQhSo7wBPKOtLcLvVtnMhWh3iuL/FXFuZj118arxPqzXuLN2rvYhZWgDcalJ/MeFLsQ4pUXQNSmNFcteeXmBzFV51OZZIMk7ga1O+3CRKdSDAnX16CKnr1XPjZMBxwFtBkbCabnFp8vOKxbh27caJCpIUBqTsRzHhyqysY5Ce+Up5SSIq5fMR1PdadYYoN9IPKqvxNxS3bvqRtCUr80qnUDzBn0pUjiZoIzTOmgGs+VZzjWIrfdU4uJOnkOgotn4JP9aAvjVKycgUo7wAfTeqTdX5ffK3TqTt05AelR8P4qu1UVZAoKEa0Dil4lboIEdY5kmi3YcmGl83lSSDQOFuwhRMzRrTalI8IqEpIBRGhqTRv3KiCEnX33oFy5jQ8hAnpRLti4kZkgkdKVvjMok5ppKlOoSR3SD5VaPh5dJauSmJ7RMTMZcuu3Oaqb9koHQa9RTjhWwULplTigEBQKusD5fImB61XN9R18bQb4ZZE+x+9HYWElIWdZ8dPap7e9SRyHhS/EbuDI1HhV4zNHbwAbgUErER1qp3ePtSQXEgj5SRI8xNLbnHWgCS4AOs6CjyHhV8UnWy83ljMoKzgdAQAo/X2rN7xvKqYpxfYt2lytw6gmB/iNBUWIthSSazv1pPgG2RpudemlSvgZdE6z4k0PaqJRHQ0c0+kBJ3IMEUtU5wNBKzppzovEGoO8kkD3kwPIAV5YLIKiBualukmWwN84+xoBkm0KzCQT0AHTyoPHLVaWVhSSIg6joaXP468y8lTSigo9iZ5jmK0XHuKra9w5a+zCXSChSdNFRuD06VWItUPCLtKglCuQinjuEMkTVGZUdIqxpxMtoGY6xpUKH/wiHJTyRp5mq7dYWUq0FPW7ptLMpUmTqZIn2mka79ajII9JP2pwG9sVBIBr51iddv31oeyNwsd1KQP7lH7JFTu4OSMzrilx8qe6ny01PvQQV3EkAZTr5GlRZfX3kpAB1ExtR71unRKQAFydB8g3PqYFTC8HQUA7CUgSaBevwBppU12sQRNJ+ySR3jRuCTVuwbjQDuuKhXI7g+fQ0+dxjOmQonT0jwrJUhIVpRartYEJUR5GtJ0m8+u+LbNIdLiVDv6kc55nypQlZy6qOh/CSfeKPTbqWQpWo5zUb1qDI0PSoUFgA0yaRmEE70tdtyn9DXzL0HpQbptGR0p61IlEKk7TQ144c4VR6nwUp86APsHwFSravr26BIUkTqI9iPbWhhdgIUNyaOw8pSEgiZiT0J29KkyTEbJSZUpxJUflANHYW4lVu9rBTBjwIINe4glOqSSfT6TQbDISy4sH8XdjyP8AuqlKx3gtmHc0yAnLsY61M7hKlyUTlHUzUXDq1StKfmy/c1cOyShuKREPDeAPOKkNBQ2BUPtVpu+ELhIBU33fD9K8wbitKXmmxASN/pWl3vELSGidFGO6nmonYCr/AJl+JvVjJ3bMphCTvv4DnNRpMK7KZg7k8j4+lE4tf9g8VOohS9SBsk/2jrFQt4o26Cwwj+bcENTzQCe8vzCMxqf4PS6xbSouKghLn9Kf+NBOg8yc3lFKnLFQJANaLxLwetpgKZ1CIKU9AOQ9NKpyHm1DMTE8unhRebBu/CdN8tzSBt13rnslA6oPoRQFqadtmQCelMwjLWv4T7ipHUHbLv41O2NzUNrqo0GkceWkZSkehoXvbxTFVQppAG4Cd6GUmjHd6Ga3oCJbaY0OvSuWljodKLuWgBtQzQh0RTKmz7Fv2YUh0Z41QdD7GoVukap5R9qsGI26FtJzJSfQT7iq6lIE+30pWCJ8QywlSdlco2J60PcWEBCZ3UZjbaTXUykDlNd36jmb8l/lSh1DgC8ri4/etWhq7ChBE1VsD/rL8j96sVpQVA3uDkntEaEcq8/+04y4hWqinXWSAadtKpYpIKBI3UZ96ekSYzjDtwvO4qTy0gVNwtiHYXLbg3Bj0O/5VxxKkBwACNKDsh32/wDIfembfTxMypBS53ZH5VjWLWo7VfZ/hJkVZ+Ivk/fKlCUiq76zxHM/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9642" name="AutoShape 10" descr="data:image/jpeg;base64,/9j/4AAQSkZJRgABAQAAAQABAAD/2wCEAAkGBxITEhUTExMVFRUXGBgWGBgYGBgaGBYXFhQWFhoUFRQYHCggGholHBQUITEhJSkrLi4uFx8zODMsNygtLisBCgoKDg0OFBAQGCwfHB0sLCwsLCwsLCwsLCwsLCwsLCwsLCwsLCwrLDcsLDcsLCwsLCwrKyssLCsrKysrKysrK//AABEIAHsArAMBIgACEQEDEQH/xAAcAAACAwEBAQEAAAAAAAAAAAAEBQMGBwIBAAj/xAA4EAABAwIEAwYEBAYDAQAAAAABAgMRAAQFEiExBkFREyJhcYGRB0KhsTLB0fAUIzNScuFTYqIV/8QAFwEAAwEAAAAAAAAAAAAAAAAAAAECA//EABwRAQEBAQEBAQEBAAAAAAAAAAABEQIhMUESUf/aAAwDAQACEQMRAD8ASccXLbiW0KaNutPUhaFQIlLidI84NJWWk2ym3goOQRI0Ig7jShrovLErB03NDlqBJSR4gGqttok8bHgWPWjrS1BKRpqIGtU294cAcQpuVJcKjEf0wOqtudUy0eUJgx+ftVlwvFrko7NACp5BRn2Io3foyz4qtzoo+v0NXzhbiBJbSkGCNN6pmJWi0OBK0KQo9ecncU/VwU+2jtcpGWZ/6x81KbuweU+4sxEOslCiYI5b6CRpVSsB3AlxXeSO7zBB1GtQXbqlFAWpR1J6CBTS2wouNpcT3EE5EufKlR2Sv/qo7E8/MVPU/pfN/kO/cogJ3P72pTclSTPKjHAW1HOkSCQTynx6VBfvZyCBp9PfalmHqFpzMZNRuSTNfNmBUqWjuKJTsR3Dfc9vzolLulC3B7p8x+dTNp01ppNrW6V2ZR9fCo0rUEmKgQuBUqXNKQwB2XM0wZgCo7taQB1rtlqBNGjA94kjUUMhxSh3jTm1w1x8wiIG5NLMXtlNLyHcdKr8JEGjl3qS3dSExFRMmRFMbdKEiNDRBRN1jwKB3RPPziDRrGIouEBkN6xHKqlEmKtWC3Ns02DA7T6k+dVttTfAV1hoZVlNMOD7ttm6ClxG1NbnAFXCe0WohXygcunnVVuMIeDoaynMdvEUWZ7B/Wxdviqww8wl9tQzoM6f2kgH20NLuIeIxeW6CHVNLygLSnZZgTPqKq2I277RDTkgHTwiocMt84Uk/iT+z9RStOSI73EyQAUBQSMo9fH0rheLvNhTTbi0tkZSie6RGoKdiPOukrbaXK+8QZSmJ16q8KAUsEkxuSfKpOirTEZzB0kmBkPjOoUekc6mZymSkwSJgHXzPI+tLEtid+U/ej7AEKygd9MzzmfDnoKYeDUCQI8O7/qiWlhJ1keY/SmxwlBtVPhaQtt3s1oHRSUqSRO3ze1K2mVFUipPUOIdnl7hBJPLp41Mq1OQEcwD9K8vLX5ydSog+2n2IphhdldOhKGWHXJSNUoURGmuaIjXrTIueT9qhD0U+xXBH2IDzSm52zAa+xpHcWRBmaMGoX3JohhSjz0oVbdT264pGs2F4wWU90a0Fe/zSVr3NLEvSaYNIz6TR78HgK2w4qVA01q2t8OMACVCYnU0g7FaBoDHWl79y4Tufeq5ufU2b8J0OSac2tqSQQJJ60s/hiN9qZ290SkDaPv1oNaDiVwyn+ZsNo5UOxxIHXEKVoQQJ/WgrrFczYBMkaVXrl3TSnpSavnHuPtFCUABSt5EabVQWb5WdShAJB8p60MRGpqRhhSvwgmNdByot2ieInFlRKjqTrUqUxv51wlEA6/s16uY8SPp4ipOOM2pO+1ElwAgkRp+IHKRHPxBgfWhJ12mQJFFsqkHTugaTJ25UA1Q6VqKCqSsAkkjlqB4ka60yYYCSAkFStgAJJPQDmabcA8HF5KXlLABmBEkCd599quttw8iyfD5StbYSYUADkVpBUBrETrTyi38NeE+HW7VpIUlJcIlRIBMncAkbVZUOpAjYUsXcBaZQoGdR0PrUQKjvv51bOyjcX7JbSkuAKSRqDHTfXY1+eLliVqCZgEgSZ0mtU4w4g7DMyQc2UHTxn9KyZLy1E6a6+tTT5dCwnc1Gu0jSa6le5oUuqnWpxevl25G1dWr5SoE7TTCzcQdCdamurNMSKZLbb4rbKYgxMe1UG7dSVqy7TpQzzahyrlKop26JMHrtSAkDyrRuHeCmXGR2u5FVThuycuHRlTmSkyqtZZxNtAygART5ieqznjfALZlH8rRSf3BrPEtEkGfPwrXuMsGcu0lbCdpnx8qyy1snO17EIUXJgJAJJPQAa0qqfAbzEEzVt+HWJpaWptxCSFfMftX178PsRS12ptzG5SCFLA8UDWkLC8pyqCgR1EEUtwZKEvmUoddQPwoWpI6kBRA18aaLZbyoRlmB3jzKuZnegLlpZCnAJQkiSeZ5+1OrMJJSfpU9VfMhLd2gCu7t4/aagO3SNx1p1ibyO3H9tRWNy2m4QpSUqbCwFJIkFJ0JjwmfSlBWn/C6+cW2FLkNBtDaEnLqtJVncQUgENxlABkzPIa6PKVCNweX5RVAs7hIjLAAAgDQAeA5CrHY4gANSK2zxj+g8Uw7+GlxBPYzK080dVjkRvNM0uJAkkBIIE/WaJYukupgQoHQ9DyIr22sGUJSgIBSkQJ10Hif3pUSZ8Xsv1RcVwB6+e7VKUpTlyZiYEBRiOZiTrVgsOArFCEhbedY1KpIk+AB0FWJ3KlOmgHTahDe9OW9EmF1dKsS4Ds3BKE9mrqnY/5DnWNY/Ym2uFsuDvIMTtIiQoTyINbwi903BG1ZV8Y1JW8yoRm7MhUbkZhln/1VWeFzVOaIK5SNhRCn1UNYNkCKLTFZrTJKSNRQ6WkHpUV+ohCiNwKSNykCSROvvQfM1fPh7iwZzpUQJ1q0PPJuFZUb7k1lCdNa0X4YrQ6VAn8MFX5VpLvjOzPV7NyG2oSNhVD4AukHFHl6SWyE+ebWPatWQEAaAVWcR4caD38U1KHNMyRGReUyCRyPlTtwp6swvhFZz8S+EnHib1jKTlAcRMKXBgKSdieUbmro1h6nQDqkGDruPSguKOGF3DYSHSMsKQAcpCwZC83UECJqOqrnNY62sdipCtlAj1pPg2IqaMxmjun9aYYhZuNrUh0yZMnaTOsjkar7pyrMGp5q6sfDuCOXjrkEJjXXx5VPdcOZHQhSo7wBPKOtLcLvVtnMhWh3iuL/FXFuZj118arxPqzXuLN2rvYhZWgDcalJ/MeFLsQ4pUXQNSmNFcteeXmBzFV51OZZIMk7ga1O+3CRKdSDAnX16CKnr1XPjZMBxwFtBkbCabnFp8vOKxbh27caJCpIUBqTsRzHhyqysY5Ce+Up5SSIq5fMR1PdadYYoN9IPKqvxNxS3bvqRtCUr80qnUDzBn0pUjiZoIzTOmgGs+VZzjWIrfdU4uJOnkOgotn4JP9aAvjVKycgUo7wAfTeqTdX5ffK3TqTt05AelR8P4qu1UVZAoKEa0Dil4lboIEdY5kmi3YcmGl83lSSDQOFuwhRMzRrTalI8IqEpIBRGhqTRv3KiCEnX33oFy5jQ8hAnpRLti4kZkgkdKVvjMok5ppKlOoSR3SD5VaPh5dJauSmJ7RMTMZcuu3Oaqb9koHQa9RTjhWwULplTigEBQKusD5fImB61XN9R18bQb4ZZE+x+9HYWElIWdZ8dPap7e9SRyHhS/EbuDI1HhV4zNHbwAbgUErER1qp3ePtSQXEgj5SRI8xNLbnHWgCS4AOs6CjyHhV8UnWy83ljMoKzgdAQAo/X2rN7xvKqYpxfYt2lytw6gmB/iNBUWIthSSazv1pPgG2RpudemlSvgZdE6z4k0PaqJRHQ0c0+kBJ3IMEUtU5wNBKzppzovEGoO8kkD3kwPIAV5YLIKiBualukmWwN84+xoBkm0KzCQT0AHTyoPHLVaWVhSSIg6joaXP468y8lTSigo9iZ5jmK0XHuKra9w5a+zCXSChSdNFRuD06VWItUPCLtKglCuQinjuEMkTVGZUdIqxpxMtoGY6xpUKH/wiHJTyRp5mq7dYWUq0FPW7ptLMpUmTqZIn2mka79ajII9JP2pwG9sVBIBr51iddv31oeyNwsd1KQP7lH7JFTu4OSMzrilx8qe6ny01PvQQV3EkAZTr5GlRZfX3kpAB1ExtR71unRKQAFydB8g3PqYFTC8HQUA7CUgSaBevwBppU12sQRNJ+ySR3jRuCTVuwbjQDuuKhXI7g+fQ0+dxjOmQonT0jwrJUhIVpRartYEJUR5GtJ0m8+u+LbNIdLiVDv6kc55nypQlZy6qOh/CSfeKPTbqWQpWo5zUb1qDI0PSoUFgA0yaRmEE70tdtyn9DXzL0HpQbptGR0p61IlEKk7TQ144c4VR6nwUp86APsHwFSravr26BIUkTqI9iPbWhhdgIUNyaOw8pSEgiZiT0J29KkyTEbJSZUpxJUflANHYW4lVu9rBTBjwIINe4glOqSSfT6TQbDISy4sH8XdjyP8AuqlKx3gtmHc0yAnLsY61M7hKlyUTlHUzUXDq1StKfmy/c1cOyShuKREPDeAPOKkNBQ2BUPtVpu+ELhIBU33fD9K8wbitKXmmxASN/pWl3vELSGidFGO6nmonYCr/AJl+JvVjJ3bMphCTvv4DnNRpMK7KZg7k8j4+lE4tf9g8VOohS9SBsk/2jrFQt4o26Cwwj+bcENTzQCe8vzCMxqf4PS6xbSouKghLn9Kf+NBOg8yc3lFKnLFQJANaLxLwetpgKZ1CIKU9AOQ9NKpyHm1DMTE8unhRebBu/CdN8tzSBt13rnslA6oPoRQFqadtmQCelMwjLWv4T7ipHUHbLv41O2NzUNrqo0GkceWkZSkehoXvbxTFVQppAG4Cd6GUmjHd6Ga3oCJbaY0OvSuWljodKLuWgBtQzQh0RTKmz7Fv2YUh0Z41QdD7GoVukap5R9qsGI26FtJzJSfQT7iq6lIE+30pWCJ8QywlSdlco2J60PcWEBCZ3UZjbaTXUykDlNd36jmb8l/lSh1DgC8ri4/etWhq7ChBE1VsD/rL8j96sVpQVA3uDkntEaEcq8/+04y4hWqinXWSAadtKpYpIKBI3UZ96ekSYzjDtwvO4qTy0gVNwtiHYXLbg3Bj0O/5VxxKkBwACNKDsh32/wDIfembfTxMypBS53ZH5VjWLWo7VfZ/hJkVZ+Ivk/fKlCUiq76zxHM/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20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214422"/>
            <a:ext cx="9144000" cy="457203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b="1" smtClean="0">
              <a:solidFill>
                <a:schemeClr val="tx1"/>
              </a:solidFill>
            </a:endParaRPr>
          </a:p>
          <a:p>
            <a:endParaRPr b="1" smtClean="0">
              <a:solidFill>
                <a:schemeClr val="tx1"/>
              </a:solidFill>
            </a:endParaRPr>
          </a:p>
          <a:p>
            <a:endParaRPr b="1" smtClean="0">
              <a:solidFill>
                <a:schemeClr val="tx1"/>
              </a:solidFill>
            </a:endParaRPr>
          </a:p>
          <a:p>
            <a:endParaRPr b="1" smtClean="0">
              <a:solidFill>
                <a:schemeClr val="tx1"/>
              </a:solidFill>
            </a:endParaRPr>
          </a:p>
          <a:p>
            <a:endParaRPr b="1" smtClean="0">
              <a:solidFill>
                <a:schemeClr val="tx1"/>
              </a:solidFill>
            </a:endParaRPr>
          </a:p>
          <a:p>
            <a:endParaRPr b="1" smtClean="0">
              <a:solidFill>
                <a:schemeClr val="tx1"/>
              </a:solidFill>
            </a:endParaRPr>
          </a:p>
          <a:p>
            <a:pPr algn="r"/>
            <a:r>
              <a:rPr lang="en-US" dirty="0" smtClean="0">
                <a:solidFill>
                  <a:schemeClr val="tx1"/>
                </a:solidFill>
              </a:rPr>
              <a:t>.</a:t>
            </a:r>
            <a:endParaRPr lang="en-US" dirty="0">
              <a:solidFill>
                <a:schemeClr val="tx1"/>
              </a:solidFill>
            </a:endParaRPr>
          </a:p>
        </p:txBody>
      </p:sp>
      <p:sp>
        <p:nvSpPr>
          <p:cNvPr id="23" name="TextBox 22"/>
          <p:cNvSpPr txBox="1"/>
          <p:nvPr/>
        </p:nvSpPr>
        <p:spPr>
          <a:xfrm>
            <a:off x="142844" y="1214422"/>
            <a:ext cx="7858180" cy="4071966"/>
          </a:xfrm>
          <a:prstGeom prst="rect">
            <a:avLst/>
          </a:prstGeom>
          <a:noFill/>
        </p:spPr>
        <p:txBody>
          <a:bodyPr wrap="square" lIns="91440" rtlCol="0">
            <a:normAutofit/>
          </a:bodyPr>
          <a:lstStyle/>
          <a:p>
            <a:r>
              <a:rPr sz="1500" b="1" smtClean="0"/>
              <a:t>Синтетичні волокна</a:t>
            </a:r>
            <a:r>
              <a:rPr sz="1500" smtClean="0"/>
              <a:t> виробляють із органічних сполук, здійснюючи хімічні реакції. До волокон цього типу належать капрон, найлон, енант, нітрон, лавсан та ін.</a:t>
            </a:r>
            <a:br>
              <a:rPr sz="1500" smtClean="0"/>
            </a:br>
            <a:r>
              <a:rPr sz="1500" smtClean="0"/>
              <a:t>  </a:t>
            </a:r>
          </a:p>
          <a:p>
            <a:r>
              <a:rPr sz="1500" smtClean="0"/>
              <a:t>Синтетичні </a:t>
            </a:r>
            <a:r>
              <a:rPr sz="1500" b="1" smtClean="0"/>
              <a:t>волокна</a:t>
            </a:r>
            <a:r>
              <a:rPr sz="1500" smtClean="0"/>
              <a:t> міцніші, еластичніші, довговічніші за природні. Вони мають і недоліки — малу гігроскопічність, здатність до електризації. Тому до синтетичних волокон додають природні волокна і речовини- антистатики.</a:t>
            </a:r>
            <a:br>
              <a:rPr sz="1500" smtClean="0"/>
            </a:br>
            <a:r>
              <a:rPr sz="1500" smtClean="0"/>
              <a:t>  </a:t>
            </a:r>
          </a:p>
          <a:p>
            <a:r>
              <a:rPr sz="1500" smtClean="0"/>
              <a:t>Капрон, найлон і енант — поліамідні волокна. Зовні капронове волокно нагадує натуральний шовк, але є набагато міцнішим. Із синтетичних нього виготовляють канати, риболовні сітки, волокон тканини, трикотажні вироби.</a:t>
            </a:r>
            <a:br>
              <a:rPr sz="1500" smtClean="0"/>
            </a:br>
            <a:r>
              <a:rPr sz="1500" smtClean="0"/>
              <a:t>  </a:t>
            </a:r>
          </a:p>
          <a:p>
            <a:r>
              <a:rPr sz="1500" smtClean="0"/>
              <a:t>Найлон є продуктом поліконденсації гексаметилендіаміну й адипінової кислоти:</a:t>
            </a:r>
          </a:p>
          <a:p>
            <a:pPr marL="174625" indent="-174625">
              <a:buClr>
                <a:prstClr val="black">
                  <a:lumMod val="50000"/>
                  <a:lumOff val="50000"/>
                </a:prstClr>
              </a:buClr>
              <a:buSzPct val="94000"/>
            </a:pPr>
            <a:endParaRPr lang="ru-RU" dirty="0">
              <a:solidFill>
                <a:prstClr val="black"/>
              </a:solidFill>
            </a:endParaRPr>
          </a:p>
        </p:txBody>
      </p:sp>
      <p:sp>
        <p:nvSpPr>
          <p:cNvPr id="69640" name="AutoShape 8" descr="data:image/jpeg;base64,/9j/4AAQSkZJRgABAQAAAQABAAD/2wCEAAkGBxITEhUTExMVFRUXGBgWGBgYGBgaGBYXFhQWFhoUFRQYHCggGholHBQUITEhJSkrLi4uFx8zODMsNygtLisBCgoKDg0OFBAQGCwfHB0sLCwsLCwsLCwsLCwsLCwsLCwsLCwsLCwrLDcsLDcsLCwsLCwrKyssLCsrKysrKysrK//AABEIAHsArAMBIgACEQEDEQH/xAAcAAACAwEBAQEAAAAAAAAAAAAEBQMGBwIBAAj/xAA4EAABAwIEAwYEBAYDAQAAAAABAgMRAAQFEiExBkFREyJhcYGRB0KhsTLB0fAUIzNScuFTYqIV/8QAFwEAAwEAAAAAAAAAAAAAAAAAAAECA//EABwRAQEBAQEBAQEBAAAAAAAAAAABEQIhMUESUf/aAAwDAQACEQMRAD8ASccXLbiW0KaNutPUhaFQIlLidI84NJWWk2ym3goOQRI0Ig7jShrovLErB03NDlqBJSR4gGqttok8bHgWPWjrS1BKRpqIGtU294cAcQpuVJcKjEf0wOqtudUy0eUJgx+ftVlwvFrko7NACp5BRn2Io3foyz4qtzoo+v0NXzhbiBJbSkGCNN6pmJWi0OBK0KQo9ecncU/VwU+2jtcpGWZ/6x81KbuweU+4sxEOslCiYI5b6CRpVSsB3AlxXeSO7zBB1GtQXbqlFAWpR1J6CBTS2wouNpcT3EE5EufKlR2Sv/qo7E8/MVPU/pfN/kO/cogJ3P72pTclSTPKjHAW1HOkSCQTynx6VBfvZyCBp9PfalmHqFpzMZNRuSTNfNmBUqWjuKJTsR3Dfc9vzolLulC3B7p8x+dTNp01ppNrW6V2ZR9fCo0rUEmKgQuBUqXNKQwB2XM0wZgCo7taQB1rtlqBNGjA94kjUUMhxSh3jTm1w1x8wiIG5NLMXtlNLyHcdKr8JEGjl3qS3dSExFRMmRFMbdKEiNDRBRN1jwKB3RPPziDRrGIouEBkN6xHKqlEmKtWC3Ns02DA7T6k+dVttTfAV1hoZVlNMOD7ttm6ClxG1NbnAFXCe0WohXygcunnVVuMIeDoaynMdvEUWZ7B/Wxdviqww8wl9tQzoM6f2kgH20NLuIeIxeW6CHVNLygLSnZZgTPqKq2I277RDTkgHTwiocMt84Uk/iT+z9RStOSI73EyQAUBQSMo9fH0rheLvNhTTbi0tkZSie6RGoKdiPOukrbaXK+8QZSmJ16q8KAUsEkxuSfKpOirTEZzB0kmBkPjOoUekc6mZymSkwSJgHXzPI+tLEtid+U/ej7AEKygd9MzzmfDnoKYeDUCQI8O7/qiWlhJ1keY/SmxwlBtVPhaQtt3s1oHRSUqSRO3ze1K2mVFUipPUOIdnl7hBJPLp41Mq1OQEcwD9K8vLX5ydSog+2n2IphhdldOhKGWHXJSNUoURGmuaIjXrTIueT9qhD0U+xXBH2IDzSm52zAa+xpHcWRBmaMGoX3JohhSjz0oVbdT264pGs2F4wWU90a0Fe/zSVr3NLEvSaYNIz6TR78HgK2w4qVA01q2t8OMACVCYnU0g7FaBoDHWl79y4Tufeq5ufU2b8J0OSac2tqSQQJJ60s/hiN9qZ290SkDaPv1oNaDiVwyn+ZsNo5UOxxIHXEKVoQQJ/WgrrFczYBMkaVXrl3TSnpSavnHuPtFCUABSt5EabVQWb5WdShAJB8p60MRGpqRhhSvwgmNdByot2ieInFlRKjqTrUqUxv51wlEA6/s16uY8SPp4ipOOM2pO+1ElwAgkRp+IHKRHPxBgfWhJ12mQJFFsqkHTugaTJ25UA1Q6VqKCqSsAkkjlqB4ka60yYYCSAkFStgAJJPQDmabcA8HF5KXlLABmBEkCd599quttw8iyfD5StbYSYUADkVpBUBrETrTyi38NeE+HW7VpIUlJcIlRIBMncAkbVZUOpAjYUsXcBaZQoGdR0PrUQKjvv51bOyjcX7JbSkuAKSRqDHTfXY1+eLliVqCZgEgSZ0mtU4w4g7DMyQc2UHTxn9KyZLy1E6a6+tTT5dCwnc1Gu0jSa6le5oUuqnWpxevl25G1dWr5SoE7TTCzcQdCdamurNMSKZLbb4rbKYgxMe1UG7dSVqy7TpQzzahyrlKop26JMHrtSAkDyrRuHeCmXGR2u5FVThuycuHRlTmSkyqtZZxNtAygART5ieqznjfALZlH8rRSf3BrPEtEkGfPwrXuMsGcu0lbCdpnx8qyy1snO17EIUXJgJAJJPQAa0qqfAbzEEzVt+HWJpaWptxCSFfMftX178PsRS12ptzG5SCFLA8UDWkLC8pyqCgR1EEUtwZKEvmUoddQPwoWpI6kBRA18aaLZbyoRlmB3jzKuZnegLlpZCnAJQkiSeZ5+1OrMJJSfpU9VfMhLd2gCu7t4/aagO3SNx1p1ibyO3H9tRWNy2m4QpSUqbCwFJIkFJ0JjwmfSlBWn/C6+cW2FLkNBtDaEnLqtJVncQUgENxlABkzPIa6PKVCNweX5RVAs7hIjLAAAgDQAeA5CrHY4gANSK2zxj+g8Uw7+GlxBPYzK080dVjkRvNM0uJAkkBIIE/WaJYukupgQoHQ9DyIr22sGUJSgIBSkQJ10Hif3pUSZ8Xsv1RcVwB6+e7VKUpTlyZiYEBRiOZiTrVgsOArFCEhbedY1KpIk+AB0FWJ3KlOmgHTahDe9OW9EmF1dKsS4Ds3BKE9mrqnY/5DnWNY/Ym2uFsuDvIMTtIiQoTyINbwi903BG1ZV8Y1JW8yoRm7MhUbkZhln/1VWeFzVOaIK5SNhRCn1UNYNkCKLTFZrTJKSNRQ6WkHpUV+ohCiNwKSNykCSROvvQfM1fPh7iwZzpUQJ1q0PPJuFZUb7k1lCdNa0X4YrQ6VAn8MFX5VpLvjOzPV7NyG2oSNhVD4AukHFHl6SWyE+ebWPatWQEAaAVWcR4caD38U1KHNMyRGReUyCRyPlTtwp6swvhFZz8S+EnHib1jKTlAcRMKXBgKSdieUbmro1h6nQDqkGDruPSguKOGF3DYSHSMsKQAcpCwZC83UECJqOqrnNY62sdipCtlAj1pPg2IqaMxmjun9aYYhZuNrUh0yZMnaTOsjkar7pyrMGp5q6sfDuCOXjrkEJjXXx5VPdcOZHQhSo7wBPKOtLcLvVtnMhWh3iuL/FXFuZj118arxPqzXuLN2rvYhZWgDcalJ/MeFLsQ4pUXQNSmNFcteeXmBzFV51OZZIMk7ga1O+3CRKdSDAnX16CKnr1XPjZMBxwFtBkbCabnFp8vOKxbh27caJCpIUBqTsRzHhyqysY5Ce+Up5SSIq5fMR1PdadYYoN9IPKqvxNxS3bvqRtCUr80qnUDzBn0pUjiZoIzTOmgGs+VZzjWIrfdU4uJOnkOgotn4JP9aAvjVKycgUo7wAfTeqTdX5ffK3TqTt05AelR8P4qu1UVZAoKEa0Dil4lboIEdY5kmi3YcmGl83lSSDQOFuwhRMzRrTalI8IqEpIBRGhqTRv3KiCEnX33oFy5jQ8hAnpRLti4kZkgkdKVvjMok5ppKlOoSR3SD5VaPh5dJauSmJ7RMTMZcuu3Oaqb9koHQa9RTjhWwULplTigEBQKusD5fImB61XN9R18bQb4ZZE+x+9HYWElIWdZ8dPap7e9SRyHhS/EbuDI1HhV4zNHbwAbgUErER1qp3ePtSQXEgj5SRI8xNLbnHWgCS4AOs6CjyHhV8UnWy83ljMoKzgdAQAo/X2rN7xvKqYpxfYt2lytw6gmB/iNBUWIthSSazv1pPgG2RpudemlSvgZdE6z4k0PaqJRHQ0c0+kBJ3IMEUtU5wNBKzppzovEGoO8kkD3kwPIAV5YLIKiBualukmWwN84+xoBkm0KzCQT0AHTyoPHLVaWVhSSIg6joaXP468y8lTSigo9iZ5jmK0XHuKra9w5a+zCXSChSdNFRuD06VWItUPCLtKglCuQinjuEMkTVGZUdIqxpxMtoGY6xpUKH/wiHJTyRp5mq7dYWUq0FPW7ptLMpUmTqZIn2mka79ajII9JP2pwG9sVBIBr51iddv31oeyNwsd1KQP7lH7JFTu4OSMzrilx8qe6ny01PvQQV3EkAZTr5GlRZfX3kpAB1ExtR71unRKQAFydB8g3PqYFTC8HQUA7CUgSaBevwBppU12sQRNJ+ySR3jRuCTVuwbjQDuuKhXI7g+fQ0+dxjOmQonT0jwrJUhIVpRartYEJUR5GtJ0m8+u+LbNIdLiVDv6kc55nypQlZy6qOh/CSfeKPTbqWQpWo5zUb1qDI0PSoUFgA0yaRmEE70tdtyn9DXzL0HpQbptGR0p61IlEKk7TQ144c4VR6nwUp86APsHwFSravr26BIUkTqI9iPbWhhdgIUNyaOw8pSEgiZiT0J29KkyTEbJSZUpxJUflANHYW4lVu9rBTBjwIINe4glOqSSfT6TQbDISy4sH8XdjyP8AuqlKx3gtmHc0yAnLsY61M7hKlyUTlHUzUXDq1StKfmy/c1cOyShuKREPDeAPOKkNBQ2BUPtVpu+ELhIBU33fD9K8wbitKXmmxASN/pWl3vELSGidFGO6nmonYCr/AJl+JvVjJ3bMphCTvv4DnNRpMK7KZg7k8j4+lE4tf9g8VOohS9SBsk/2jrFQt4o26Cwwj+bcENTzQCe8vzCMxqf4PS6xbSouKghLn9Kf+NBOg8yc3lFKnLFQJANaLxLwetpgKZ1CIKU9AOQ9NKpyHm1DMTE8unhRebBu/CdN8tzSBt13rnslA6oPoRQFqadtmQCelMwjLWv4T7ipHUHbLv41O2NzUNrqo0GkceWkZSkehoXvbxTFVQppAG4Cd6GUmjHd6Ga3oCJbaY0OvSuWljodKLuWgBtQzQh0RTKmz7Fv2YUh0Z41QdD7GoVukap5R9qsGI26FtJzJSfQT7iq6lIE+30pWCJ8QywlSdlco2J60PcWEBCZ3UZjbaTXUykDlNd36jmb8l/lSh1DgC8ri4/etWhq7ChBE1VsD/rL8j96sVpQVA3uDkntEaEcq8/+04y4hWqinXWSAadtKpYpIKBI3UZ96ekSYzjDtwvO4qTy0gVNwtiHYXLbg3Bj0O/5VxxKkBwACNKDsh32/wDIfembfTxMypBS53ZH5VjWLWo7VfZ/hJkVZ+Ivk/fKlCUiq76zxHM/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9642" name="AutoShape 10" descr="data:image/jpeg;base64,/9j/4AAQSkZJRgABAQAAAQABAAD/2wCEAAkGBxITEhUTExMVFRUXGBgWGBgYGBgaGBYXFhQWFhoUFRQYHCggGholHBQUITEhJSkrLi4uFx8zODMsNygtLisBCgoKDg0OFBAQGCwfHB0sLCwsLCwsLCwsLCwsLCwsLCwsLCwsLCwrLDcsLDcsLCwsLCwrKyssLCsrKysrKysrK//AABEIAHsArAMBIgACEQEDEQH/xAAcAAACAwEBAQEAAAAAAAAAAAAEBQMGBwIBAAj/xAA4EAABAwIEAwYEBAYDAQAAAAABAgMRAAQFEiExBkFREyJhcYGRB0KhsTLB0fAUIzNScuFTYqIV/8QAFwEAAwEAAAAAAAAAAAAAAAAAAAECA//EABwRAQEBAQEBAQEBAAAAAAAAAAABEQIhMUESUf/aAAwDAQACEQMRAD8ASccXLbiW0KaNutPUhaFQIlLidI84NJWWk2ym3goOQRI0Ig7jShrovLErB03NDlqBJSR4gGqttok8bHgWPWjrS1BKRpqIGtU294cAcQpuVJcKjEf0wOqtudUy0eUJgx+ftVlwvFrko7NACp5BRn2Io3foyz4qtzoo+v0NXzhbiBJbSkGCNN6pmJWi0OBK0KQo9ecncU/VwU+2jtcpGWZ/6x81KbuweU+4sxEOslCiYI5b6CRpVSsB3AlxXeSO7zBB1GtQXbqlFAWpR1J6CBTS2wouNpcT3EE5EufKlR2Sv/qo7E8/MVPU/pfN/kO/cogJ3P72pTclSTPKjHAW1HOkSCQTynx6VBfvZyCBp9PfalmHqFpzMZNRuSTNfNmBUqWjuKJTsR3Dfc9vzolLulC3B7p8x+dTNp01ppNrW6V2ZR9fCo0rUEmKgQuBUqXNKQwB2XM0wZgCo7taQB1rtlqBNGjA94kjUUMhxSh3jTm1w1x8wiIG5NLMXtlNLyHcdKr8JEGjl3qS3dSExFRMmRFMbdKEiNDRBRN1jwKB3RPPziDRrGIouEBkN6xHKqlEmKtWC3Ns02DA7T6k+dVttTfAV1hoZVlNMOD7ttm6ClxG1NbnAFXCe0WohXygcunnVVuMIeDoaynMdvEUWZ7B/Wxdviqww8wl9tQzoM6f2kgH20NLuIeIxeW6CHVNLygLSnZZgTPqKq2I277RDTkgHTwiocMt84Uk/iT+z9RStOSI73EyQAUBQSMo9fH0rheLvNhTTbi0tkZSie6RGoKdiPOukrbaXK+8QZSmJ16q8KAUsEkxuSfKpOirTEZzB0kmBkPjOoUekc6mZymSkwSJgHXzPI+tLEtid+U/ej7AEKygd9MzzmfDnoKYeDUCQI8O7/qiWlhJ1keY/SmxwlBtVPhaQtt3s1oHRSUqSRO3ze1K2mVFUipPUOIdnl7hBJPLp41Mq1OQEcwD9K8vLX5ydSog+2n2IphhdldOhKGWHXJSNUoURGmuaIjXrTIueT9qhD0U+xXBH2IDzSm52zAa+xpHcWRBmaMGoX3JohhSjz0oVbdT264pGs2F4wWU90a0Fe/zSVr3NLEvSaYNIz6TR78HgK2w4qVA01q2t8OMACVCYnU0g7FaBoDHWl79y4Tufeq5ufU2b8J0OSac2tqSQQJJ60s/hiN9qZ290SkDaPv1oNaDiVwyn+ZsNo5UOxxIHXEKVoQQJ/WgrrFczYBMkaVXrl3TSnpSavnHuPtFCUABSt5EabVQWb5WdShAJB8p60MRGpqRhhSvwgmNdByot2ieInFlRKjqTrUqUxv51wlEA6/s16uY8SPp4ipOOM2pO+1ElwAgkRp+IHKRHPxBgfWhJ12mQJFFsqkHTugaTJ25UA1Q6VqKCqSsAkkjlqB4ka60yYYCSAkFStgAJJPQDmabcA8HF5KXlLABmBEkCd599quttw8iyfD5StbYSYUADkVpBUBrETrTyi38NeE+HW7VpIUlJcIlRIBMncAkbVZUOpAjYUsXcBaZQoGdR0PrUQKjvv51bOyjcX7JbSkuAKSRqDHTfXY1+eLliVqCZgEgSZ0mtU4w4g7DMyQc2UHTxn9KyZLy1E6a6+tTT5dCwnc1Gu0jSa6le5oUuqnWpxevl25G1dWr5SoE7TTCzcQdCdamurNMSKZLbb4rbKYgxMe1UG7dSVqy7TpQzzahyrlKop26JMHrtSAkDyrRuHeCmXGR2u5FVThuycuHRlTmSkyqtZZxNtAygART5ieqznjfALZlH8rRSf3BrPEtEkGfPwrXuMsGcu0lbCdpnx8qyy1snO17EIUXJgJAJJPQAa0qqfAbzEEzVt+HWJpaWptxCSFfMftX178PsRS12ptzG5SCFLA8UDWkLC8pyqCgR1EEUtwZKEvmUoddQPwoWpI6kBRA18aaLZbyoRlmB3jzKuZnegLlpZCnAJQkiSeZ5+1OrMJJSfpU9VfMhLd2gCu7t4/aagO3SNx1p1ibyO3H9tRWNy2m4QpSUqbCwFJIkFJ0JjwmfSlBWn/C6+cW2FLkNBtDaEnLqtJVncQUgENxlABkzPIa6PKVCNweX5RVAs7hIjLAAAgDQAeA5CrHY4gANSK2zxj+g8Uw7+GlxBPYzK080dVjkRvNM0uJAkkBIIE/WaJYukupgQoHQ9DyIr22sGUJSgIBSkQJ10Hif3pUSZ8Xsv1RcVwB6+e7VKUpTlyZiYEBRiOZiTrVgsOArFCEhbedY1KpIk+AB0FWJ3KlOmgHTahDe9OW9EmF1dKsS4Ds3BKE9mrqnY/5DnWNY/Ym2uFsuDvIMTtIiQoTyINbwi903BG1ZV8Y1JW8yoRm7MhUbkZhln/1VWeFzVOaIK5SNhRCn1UNYNkCKLTFZrTJKSNRQ6WkHpUV+ohCiNwKSNykCSROvvQfM1fPh7iwZzpUQJ1q0PPJuFZUb7k1lCdNa0X4YrQ6VAn8MFX5VpLvjOzPV7NyG2oSNhVD4AukHFHl6SWyE+ebWPatWQEAaAVWcR4caD38U1KHNMyRGReUyCRyPlTtwp6swvhFZz8S+EnHib1jKTlAcRMKXBgKSdieUbmro1h6nQDqkGDruPSguKOGF3DYSHSMsKQAcpCwZC83UECJqOqrnNY62sdipCtlAj1pPg2IqaMxmjun9aYYhZuNrUh0yZMnaTOsjkar7pyrMGp5q6sfDuCOXjrkEJjXXx5VPdcOZHQhSo7wBPKOtLcLvVtnMhWh3iuL/FXFuZj118arxPqzXuLN2rvYhZWgDcalJ/MeFLsQ4pUXQNSmNFcteeXmBzFV51OZZIMk7ga1O+3CRKdSDAnX16CKnr1XPjZMBxwFtBkbCabnFp8vOKxbh27caJCpIUBqTsRzHhyqysY5Ce+Up5SSIq5fMR1PdadYYoN9IPKqvxNxS3bvqRtCUr80qnUDzBn0pUjiZoIzTOmgGs+VZzjWIrfdU4uJOnkOgotn4JP9aAvjVKycgUo7wAfTeqTdX5ffK3TqTt05AelR8P4qu1UVZAoKEa0Dil4lboIEdY5kmi3YcmGl83lSSDQOFuwhRMzRrTalI8IqEpIBRGhqTRv3KiCEnX33oFy5jQ8hAnpRLti4kZkgkdKVvjMok5ppKlOoSR3SD5VaPh5dJauSmJ7RMTMZcuu3Oaqb9koHQa9RTjhWwULplTigEBQKusD5fImB61XN9R18bQb4ZZE+x+9HYWElIWdZ8dPap7e9SRyHhS/EbuDI1HhV4zNHbwAbgUErER1qp3ePtSQXEgj5SRI8xNLbnHWgCS4AOs6CjyHhV8UnWy83ljMoKzgdAQAo/X2rN7xvKqYpxfYt2lytw6gmB/iNBUWIthSSazv1pPgG2RpudemlSvgZdE6z4k0PaqJRHQ0c0+kBJ3IMEUtU5wNBKzppzovEGoO8kkD3kwPIAV5YLIKiBualukmWwN84+xoBkm0KzCQT0AHTyoPHLVaWVhSSIg6joaXP468y8lTSigo9iZ5jmK0XHuKra9w5a+zCXSChSdNFRuD06VWItUPCLtKglCuQinjuEMkTVGZUdIqxpxMtoGY6xpUKH/wiHJTyRp5mq7dYWUq0FPW7ptLMpUmTqZIn2mka79ajII9JP2pwG9sVBIBr51iddv31oeyNwsd1KQP7lH7JFTu4OSMzrilx8qe6ny01PvQQV3EkAZTr5GlRZfX3kpAB1ExtR71unRKQAFydB8g3PqYFTC8HQUA7CUgSaBevwBppU12sQRNJ+ySR3jRuCTVuwbjQDuuKhXI7g+fQ0+dxjOmQonT0jwrJUhIVpRartYEJUR5GtJ0m8+u+LbNIdLiVDv6kc55nypQlZy6qOh/CSfeKPTbqWQpWo5zUb1qDI0PSoUFgA0yaRmEE70tdtyn9DXzL0HpQbptGR0p61IlEKk7TQ144c4VR6nwUp86APsHwFSravr26BIUkTqI9iPbWhhdgIUNyaOw8pSEgiZiT0J29KkyTEbJSZUpxJUflANHYW4lVu9rBTBjwIINe4glOqSSfT6TQbDISy4sH8XdjyP8AuqlKx3gtmHc0yAnLsY61M7hKlyUTlHUzUXDq1StKfmy/c1cOyShuKREPDeAPOKkNBQ2BUPtVpu+ELhIBU33fD9K8wbitKXmmxASN/pWl3vELSGidFGO6nmonYCr/AJl+JvVjJ3bMphCTvv4DnNRpMK7KZg7k8j4+lE4tf9g8VOohS9SBsk/2jrFQt4o26Cwwj+bcENTzQCe8vzCMxqf4PS6xbSouKghLn9Kf+NBOg8yc3lFKnLFQJANaLxLwetpgKZ1CIKU9AOQ9NKpyHm1DMTE8unhRebBu/CdN8tzSBt13rnslA6oPoRQFqadtmQCelMwjLWv4T7ipHUHbLv41O2NzUNrqo0GkceWkZSkehoXvbxTFVQppAG4Cd6GUmjHd6Ga3oCJbaY0OvSuWljodKLuWgBtQzQh0RTKmz7Fv2YUh0Z41QdD7GoVukap5R9qsGI26FtJzJSfQT7iq6lIE+30pWCJ8QywlSdlco2J60PcWEBCZ3UZjbaTXUykDlNd36jmb8l/lSh1DgC8ri4/etWhq7ChBE1VsD/rL8j96sVpQVA3uDkntEaEcq8/+04y4hWqinXWSAadtKpYpIKBI3UZ96ekSYzjDtwvO4qTy0gVNwtiHYXLbg3Bj0O/5VxxKkBwACNKDsh32/wDIfembfTxMypBS53ZH5VjWLWo7VfZ/hJkVZ+Ivk/fKlCUiq76zxHM/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1684" name="Picture 4" descr="Найлон"/>
          <p:cNvPicPr>
            <a:picLocks noChangeAspect="1" noChangeArrowheads="1"/>
          </p:cNvPicPr>
          <p:nvPr/>
        </p:nvPicPr>
        <p:blipFill>
          <a:blip r:embed="rId4"/>
          <a:srcRect/>
          <a:stretch>
            <a:fillRect/>
          </a:stretch>
        </p:blipFill>
        <p:spPr bwMode="auto">
          <a:xfrm>
            <a:off x="1428728" y="4071942"/>
            <a:ext cx="6452465" cy="150019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214422"/>
            <a:ext cx="9144000" cy="457203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b="1" smtClean="0">
              <a:solidFill>
                <a:schemeClr val="tx1"/>
              </a:solidFill>
            </a:endParaRPr>
          </a:p>
          <a:p>
            <a:endParaRPr b="1" smtClean="0">
              <a:solidFill>
                <a:schemeClr val="tx1"/>
              </a:solidFill>
            </a:endParaRPr>
          </a:p>
          <a:p>
            <a:endParaRPr b="1" smtClean="0">
              <a:solidFill>
                <a:schemeClr val="tx1"/>
              </a:solidFill>
            </a:endParaRPr>
          </a:p>
          <a:p>
            <a:endParaRPr b="1" smtClean="0">
              <a:solidFill>
                <a:schemeClr val="tx1"/>
              </a:solidFill>
            </a:endParaRPr>
          </a:p>
          <a:p>
            <a:endParaRPr b="1" smtClean="0">
              <a:solidFill>
                <a:schemeClr val="tx1"/>
              </a:solidFill>
            </a:endParaRPr>
          </a:p>
          <a:p>
            <a:endParaRPr b="1" smtClean="0">
              <a:solidFill>
                <a:schemeClr val="tx1"/>
              </a:solidFill>
            </a:endParaRPr>
          </a:p>
          <a:p>
            <a:pPr algn="r"/>
            <a:r>
              <a:rPr lang="en-US" dirty="0" smtClean="0">
                <a:solidFill>
                  <a:schemeClr val="tx1"/>
                </a:solidFill>
              </a:rPr>
              <a:t>.</a:t>
            </a:r>
            <a:endParaRPr lang="en-US" dirty="0">
              <a:solidFill>
                <a:schemeClr val="tx1"/>
              </a:solidFill>
            </a:endParaRPr>
          </a:p>
        </p:txBody>
      </p:sp>
      <p:sp>
        <p:nvSpPr>
          <p:cNvPr id="23" name="TextBox 22"/>
          <p:cNvSpPr txBox="1"/>
          <p:nvPr/>
        </p:nvSpPr>
        <p:spPr>
          <a:xfrm>
            <a:off x="142844" y="1214422"/>
            <a:ext cx="7858180" cy="4071966"/>
          </a:xfrm>
          <a:prstGeom prst="rect">
            <a:avLst/>
          </a:prstGeom>
          <a:noFill/>
        </p:spPr>
        <p:txBody>
          <a:bodyPr wrap="square" lIns="91440" rtlCol="0">
            <a:normAutofit/>
          </a:bodyPr>
          <a:lstStyle/>
          <a:p>
            <a:endParaRPr lang="ru-RU" dirty="0">
              <a:solidFill>
                <a:prstClr val="black"/>
              </a:solidFill>
            </a:endParaRPr>
          </a:p>
        </p:txBody>
      </p:sp>
      <p:sp>
        <p:nvSpPr>
          <p:cNvPr id="69640" name="AutoShape 8" descr="data:image/jpeg;base64,/9j/4AAQSkZJRgABAQAAAQABAAD/2wCEAAkGBxITEhUTExMVFRUXGBgWGBgYGBgaGBYXFhQWFhoUFRQYHCggGholHBQUITEhJSkrLi4uFx8zODMsNygtLisBCgoKDg0OFBAQGCwfHB0sLCwsLCwsLCwsLCwsLCwsLCwsLCwsLCwrLDcsLDcsLCwsLCwrKyssLCsrKysrKysrK//AABEIAHsArAMBIgACEQEDEQH/xAAcAAACAwEBAQEAAAAAAAAAAAAEBQMGBwIBAAj/xAA4EAABAwIEAwYEBAYDAQAAAAABAgMRAAQFEiExBkFREyJhcYGRB0KhsTLB0fAUIzNScuFTYqIV/8QAFwEAAwEAAAAAAAAAAAAAAAAAAAECA//EABwRAQEBAQEBAQEBAAAAAAAAAAABEQIhMUESUf/aAAwDAQACEQMRAD8ASccXLbiW0KaNutPUhaFQIlLidI84NJWWk2ym3goOQRI0Ig7jShrovLErB03NDlqBJSR4gGqttok8bHgWPWjrS1BKRpqIGtU294cAcQpuVJcKjEf0wOqtudUy0eUJgx+ftVlwvFrko7NACp5BRn2Io3foyz4qtzoo+v0NXzhbiBJbSkGCNN6pmJWi0OBK0KQo9ecncU/VwU+2jtcpGWZ/6x81KbuweU+4sxEOslCiYI5b6CRpVSsB3AlxXeSO7zBB1GtQXbqlFAWpR1J6CBTS2wouNpcT3EE5EufKlR2Sv/qo7E8/MVPU/pfN/kO/cogJ3P72pTclSTPKjHAW1HOkSCQTynx6VBfvZyCBp9PfalmHqFpzMZNRuSTNfNmBUqWjuKJTsR3Dfc9vzolLulC3B7p8x+dTNp01ppNrW6V2ZR9fCo0rUEmKgQuBUqXNKQwB2XM0wZgCo7taQB1rtlqBNGjA94kjUUMhxSh3jTm1w1x8wiIG5NLMXtlNLyHcdKr8JEGjl3qS3dSExFRMmRFMbdKEiNDRBRN1jwKB3RPPziDRrGIouEBkN6xHKqlEmKtWC3Ns02DA7T6k+dVttTfAV1hoZVlNMOD7ttm6ClxG1NbnAFXCe0WohXygcunnVVuMIeDoaynMdvEUWZ7B/Wxdviqww8wl9tQzoM6f2kgH20NLuIeIxeW6CHVNLygLSnZZgTPqKq2I277RDTkgHTwiocMt84Uk/iT+z9RStOSI73EyQAUBQSMo9fH0rheLvNhTTbi0tkZSie6RGoKdiPOukrbaXK+8QZSmJ16q8KAUsEkxuSfKpOirTEZzB0kmBkPjOoUekc6mZymSkwSJgHXzPI+tLEtid+U/ej7AEKygd9MzzmfDnoKYeDUCQI8O7/qiWlhJ1keY/SmxwlBtVPhaQtt3s1oHRSUqSRO3ze1K2mVFUipPUOIdnl7hBJPLp41Mq1OQEcwD9K8vLX5ydSog+2n2IphhdldOhKGWHXJSNUoURGmuaIjXrTIueT9qhD0U+xXBH2IDzSm52zAa+xpHcWRBmaMGoX3JohhSjz0oVbdT264pGs2F4wWU90a0Fe/zSVr3NLEvSaYNIz6TR78HgK2w4qVA01q2t8OMACVCYnU0g7FaBoDHWl79y4Tufeq5ufU2b8J0OSac2tqSQQJJ60s/hiN9qZ290SkDaPv1oNaDiVwyn+ZsNo5UOxxIHXEKVoQQJ/WgrrFczYBMkaVXrl3TSnpSavnHuPtFCUABSt5EabVQWb5WdShAJB8p60MRGpqRhhSvwgmNdByot2ieInFlRKjqTrUqUxv51wlEA6/s16uY8SPp4ipOOM2pO+1ElwAgkRp+IHKRHPxBgfWhJ12mQJFFsqkHTugaTJ25UA1Q6VqKCqSsAkkjlqB4ka60yYYCSAkFStgAJJPQDmabcA8HF5KXlLABmBEkCd599quttw8iyfD5StbYSYUADkVpBUBrETrTyi38NeE+HW7VpIUlJcIlRIBMncAkbVZUOpAjYUsXcBaZQoGdR0PrUQKjvv51bOyjcX7JbSkuAKSRqDHTfXY1+eLliVqCZgEgSZ0mtU4w4g7DMyQc2UHTxn9KyZLy1E6a6+tTT5dCwnc1Gu0jSa6le5oUuqnWpxevl25G1dWr5SoE7TTCzcQdCdamurNMSKZLbb4rbKYgxMe1UG7dSVqy7TpQzzahyrlKop26JMHrtSAkDyrRuHeCmXGR2u5FVThuycuHRlTmSkyqtZZxNtAygART5ieqznjfALZlH8rRSf3BrPEtEkGfPwrXuMsGcu0lbCdpnx8qyy1snO17EIUXJgJAJJPQAa0qqfAbzEEzVt+HWJpaWptxCSFfMftX178PsRS12ptzG5SCFLA8UDWkLC8pyqCgR1EEUtwZKEvmUoddQPwoWpI6kBRA18aaLZbyoRlmB3jzKuZnegLlpZCnAJQkiSeZ5+1OrMJJSfpU9VfMhLd2gCu7t4/aagO3SNx1p1ibyO3H9tRWNy2m4QpSUqbCwFJIkFJ0JjwmfSlBWn/C6+cW2FLkNBtDaEnLqtJVncQUgENxlABkzPIa6PKVCNweX5RVAs7hIjLAAAgDQAeA5CrHY4gANSK2zxj+g8Uw7+GlxBPYzK080dVjkRvNM0uJAkkBIIE/WaJYukupgQoHQ9DyIr22sGUJSgIBSkQJ10Hif3pUSZ8Xsv1RcVwB6+e7VKUpTlyZiYEBRiOZiTrVgsOArFCEhbedY1KpIk+AB0FWJ3KlOmgHTahDe9OW9EmF1dKsS4Ds3BKE9mrqnY/5DnWNY/Ym2uFsuDvIMTtIiQoTyINbwi903BG1ZV8Y1JW8yoRm7MhUbkZhln/1VWeFzVOaIK5SNhRCn1UNYNkCKLTFZrTJKSNRQ6WkHpUV+ohCiNwKSNykCSROvvQfM1fPh7iwZzpUQJ1q0PPJuFZUb7k1lCdNa0X4YrQ6VAn8MFX5VpLvjOzPV7NyG2oSNhVD4AukHFHl6SWyE+ebWPatWQEAaAVWcR4caD38U1KHNMyRGReUyCRyPlTtwp6swvhFZz8S+EnHib1jKTlAcRMKXBgKSdieUbmro1h6nQDqkGDruPSguKOGF3DYSHSMsKQAcpCwZC83UECJqOqrnNY62sdipCtlAj1pPg2IqaMxmjun9aYYhZuNrUh0yZMnaTOsjkar7pyrMGp5q6sfDuCOXjrkEJjXXx5VPdcOZHQhSo7wBPKOtLcLvVtnMhWh3iuL/FXFuZj118arxPqzXuLN2rvYhZWgDcalJ/MeFLsQ4pUXQNSmNFcteeXmBzFV51OZZIMk7ga1O+3CRKdSDAnX16CKnr1XPjZMBxwFtBkbCabnFp8vOKxbh27caJCpIUBqTsRzHhyqysY5Ce+Up5SSIq5fMR1PdadYYoN9IPKqvxNxS3bvqRtCUr80qnUDzBn0pUjiZoIzTOmgGs+VZzjWIrfdU4uJOnkOgotn4JP9aAvjVKycgUo7wAfTeqTdX5ffK3TqTt05AelR8P4qu1UVZAoKEa0Dil4lboIEdY5kmi3YcmGl83lSSDQOFuwhRMzRrTalI8IqEpIBRGhqTRv3KiCEnX33oFy5jQ8hAnpRLti4kZkgkdKVvjMok5ppKlOoSR3SD5VaPh5dJauSmJ7RMTMZcuu3Oaqb9koHQa9RTjhWwULplTigEBQKusD5fImB61XN9R18bQb4ZZE+x+9HYWElIWdZ8dPap7e9SRyHhS/EbuDI1HhV4zNHbwAbgUErER1qp3ePtSQXEgj5SRI8xNLbnHWgCS4AOs6CjyHhV8UnWy83ljMoKzgdAQAo/X2rN7xvKqYpxfYt2lytw6gmB/iNBUWIthSSazv1pPgG2RpudemlSvgZdE6z4k0PaqJRHQ0c0+kBJ3IMEUtU5wNBKzppzovEGoO8kkD3kwPIAV5YLIKiBualukmWwN84+xoBkm0KzCQT0AHTyoPHLVaWVhSSIg6joaXP468y8lTSigo9iZ5jmK0XHuKra9w5a+zCXSChSdNFRuD06VWItUPCLtKglCuQinjuEMkTVGZUdIqxpxMtoGY6xpUKH/wiHJTyRp5mq7dYWUq0FPW7ptLMpUmTqZIn2mka79ajII9JP2pwG9sVBIBr51iddv31oeyNwsd1KQP7lH7JFTu4OSMzrilx8qe6ny01PvQQV3EkAZTr5GlRZfX3kpAB1ExtR71unRKQAFydB8g3PqYFTC8HQUA7CUgSaBevwBppU12sQRNJ+ySR3jRuCTVuwbjQDuuKhXI7g+fQ0+dxjOmQonT0jwrJUhIVpRartYEJUR5GtJ0m8+u+LbNIdLiVDv6kc55nypQlZy6qOh/CSfeKPTbqWQpWo5zUb1qDI0PSoUFgA0yaRmEE70tdtyn9DXzL0HpQbptGR0p61IlEKk7TQ144c4VR6nwUp86APsHwFSravr26BIUkTqI9iPbWhhdgIUNyaOw8pSEgiZiT0J29KkyTEbJSZUpxJUflANHYW4lVu9rBTBjwIINe4glOqSSfT6TQbDISy4sH8XdjyP8AuqlKx3gtmHc0yAnLsY61M7hKlyUTlHUzUXDq1StKfmy/c1cOyShuKREPDeAPOKkNBQ2BUPtVpu+ELhIBU33fD9K8wbitKXmmxASN/pWl3vELSGidFGO6nmonYCr/AJl+JvVjJ3bMphCTvv4DnNRpMK7KZg7k8j4+lE4tf9g8VOohS9SBsk/2jrFQt4o26Cwwj+bcENTzQCe8vzCMxqf4PS6xbSouKghLn9Kf+NBOg8yc3lFKnLFQJANaLxLwetpgKZ1CIKU9AOQ9NKpyHm1DMTE8unhRebBu/CdN8tzSBt13rnslA6oPoRQFqadtmQCelMwjLWv4T7ipHUHbLv41O2NzUNrqo0GkceWkZSkehoXvbxTFVQppAG4Cd6GUmjHd6Ga3oCJbaY0OvSuWljodKLuWgBtQzQh0RTKmz7Fv2YUh0Z41QdD7GoVukap5R9qsGI26FtJzJSfQT7iq6lIE+30pWCJ8QywlSdlco2J60PcWEBCZ3UZjbaTXUykDlNd36jmb8l/lSh1DgC8ri4/etWhq7ChBE1VsD/rL8j96sVpQVA3uDkntEaEcq8/+04y4hWqinXWSAadtKpYpIKBI3UZ96ekSYzjDtwvO4qTy0gVNwtiHYXLbg3Bj0O/5VxxKkBwACNKDsh32/wDIfembfTxMypBS53ZH5VjWLWo7VfZ/hJkVZ+Ivk/fKlCUiq76zxHM/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9642" name="AutoShape 10" descr="data:image/jpeg;base64,/9j/4AAQSkZJRgABAQAAAQABAAD/2wCEAAkGBxITEhUTExMVFRUXGBgWGBgYGBgaGBYXFhQWFhoUFRQYHCggGholHBQUITEhJSkrLi4uFx8zODMsNygtLisBCgoKDg0OFBAQGCwfHB0sLCwsLCwsLCwsLCwsLCwsLCwsLCwsLCwrLDcsLDcsLCwsLCwrKyssLCsrKysrKysrK//AABEIAHsArAMBIgACEQEDEQH/xAAcAAACAwEBAQEAAAAAAAAAAAAEBQMGBwIBAAj/xAA4EAABAwIEAwYEBAYDAQAAAAABAgMRAAQFEiExBkFREyJhcYGRB0KhsTLB0fAUIzNScuFTYqIV/8QAFwEAAwEAAAAAAAAAAAAAAAAAAAECA//EABwRAQEBAQEBAQEBAAAAAAAAAAABEQIhMUESUf/aAAwDAQACEQMRAD8ASccXLbiW0KaNutPUhaFQIlLidI84NJWWk2ym3goOQRI0Ig7jShrovLErB03NDlqBJSR4gGqttok8bHgWPWjrS1BKRpqIGtU294cAcQpuVJcKjEf0wOqtudUy0eUJgx+ftVlwvFrko7NACp5BRn2Io3foyz4qtzoo+v0NXzhbiBJbSkGCNN6pmJWi0OBK0KQo9ecncU/VwU+2jtcpGWZ/6x81KbuweU+4sxEOslCiYI5b6CRpVSsB3AlxXeSO7zBB1GtQXbqlFAWpR1J6CBTS2wouNpcT3EE5EufKlR2Sv/qo7E8/MVPU/pfN/kO/cogJ3P72pTclSTPKjHAW1HOkSCQTynx6VBfvZyCBp9PfalmHqFpzMZNRuSTNfNmBUqWjuKJTsR3Dfc9vzolLulC3B7p8x+dTNp01ppNrW6V2ZR9fCo0rUEmKgQuBUqXNKQwB2XM0wZgCo7taQB1rtlqBNGjA94kjUUMhxSh3jTm1w1x8wiIG5NLMXtlNLyHcdKr8JEGjl3qS3dSExFRMmRFMbdKEiNDRBRN1jwKB3RPPziDRrGIouEBkN6xHKqlEmKtWC3Ns02DA7T6k+dVttTfAV1hoZVlNMOD7ttm6ClxG1NbnAFXCe0WohXygcunnVVuMIeDoaynMdvEUWZ7B/Wxdviqww8wl9tQzoM6f2kgH20NLuIeIxeW6CHVNLygLSnZZgTPqKq2I277RDTkgHTwiocMt84Uk/iT+z9RStOSI73EyQAUBQSMo9fH0rheLvNhTTbi0tkZSie6RGoKdiPOukrbaXK+8QZSmJ16q8KAUsEkxuSfKpOirTEZzB0kmBkPjOoUekc6mZymSkwSJgHXzPI+tLEtid+U/ej7AEKygd9MzzmfDnoKYeDUCQI8O7/qiWlhJ1keY/SmxwlBtVPhaQtt3s1oHRSUqSRO3ze1K2mVFUipPUOIdnl7hBJPLp41Mq1OQEcwD9K8vLX5ydSog+2n2IphhdldOhKGWHXJSNUoURGmuaIjXrTIueT9qhD0U+xXBH2IDzSm52zAa+xpHcWRBmaMGoX3JohhSjz0oVbdT264pGs2F4wWU90a0Fe/zSVr3NLEvSaYNIz6TR78HgK2w4qVA01q2t8OMACVCYnU0g7FaBoDHWl79y4Tufeq5ufU2b8J0OSac2tqSQQJJ60s/hiN9qZ290SkDaPv1oNaDiVwyn+ZsNo5UOxxIHXEKVoQQJ/WgrrFczYBMkaVXrl3TSnpSavnHuPtFCUABSt5EabVQWb5WdShAJB8p60MRGpqRhhSvwgmNdByot2ieInFlRKjqTrUqUxv51wlEA6/s16uY8SPp4ipOOM2pO+1ElwAgkRp+IHKRHPxBgfWhJ12mQJFFsqkHTugaTJ25UA1Q6VqKCqSsAkkjlqB4ka60yYYCSAkFStgAJJPQDmabcA8HF5KXlLABmBEkCd599quttw8iyfD5StbYSYUADkVpBUBrETrTyi38NeE+HW7VpIUlJcIlRIBMncAkbVZUOpAjYUsXcBaZQoGdR0PrUQKjvv51bOyjcX7JbSkuAKSRqDHTfXY1+eLliVqCZgEgSZ0mtU4w4g7DMyQc2UHTxn9KyZLy1E6a6+tTT5dCwnc1Gu0jSa6le5oUuqnWpxevl25G1dWr5SoE7TTCzcQdCdamurNMSKZLbb4rbKYgxMe1UG7dSVqy7TpQzzahyrlKop26JMHrtSAkDyrRuHeCmXGR2u5FVThuycuHRlTmSkyqtZZxNtAygART5ieqznjfALZlH8rRSf3BrPEtEkGfPwrXuMsGcu0lbCdpnx8qyy1snO17EIUXJgJAJJPQAa0qqfAbzEEzVt+HWJpaWptxCSFfMftX178PsRS12ptzG5SCFLA8UDWkLC8pyqCgR1EEUtwZKEvmUoddQPwoWpI6kBRA18aaLZbyoRlmB3jzKuZnegLlpZCnAJQkiSeZ5+1OrMJJSfpU9VfMhLd2gCu7t4/aagO3SNx1p1ibyO3H9tRWNy2m4QpSUqbCwFJIkFJ0JjwmfSlBWn/C6+cW2FLkNBtDaEnLqtJVncQUgENxlABkzPIa6PKVCNweX5RVAs7hIjLAAAgDQAeA5CrHY4gANSK2zxj+g8Uw7+GlxBPYzK080dVjkRvNM0uJAkkBIIE/WaJYukupgQoHQ9DyIr22sGUJSgIBSkQJ10Hif3pUSZ8Xsv1RcVwB6+e7VKUpTlyZiYEBRiOZiTrVgsOArFCEhbedY1KpIk+AB0FWJ3KlOmgHTahDe9OW9EmF1dKsS4Ds3BKE9mrqnY/5DnWNY/Ym2uFsuDvIMTtIiQoTyINbwi903BG1ZV8Y1JW8yoRm7MhUbkZhln/1VWeFzVOaIK5SNhRCn1UNYNkCKLTFZrTJKSNRQ6WkHpUV+ohCiNwKSNykCSROvvQfM1fPh7iwZzpUQJ1q0PPJuFZUb7k1lCdNa0X4YrQ6VAn8MFX5VpLvjOzPV7NyG2oSNhVD4AukHFHl6SWyE+ebWPatWQEAaAVWcR4caD38U1KHNMyRGReUyCRyPlTtwp6swvhFZz8S+EnHib1jKTlAcRMKXBgKSdieUbmro1h6nQDqkGDruPSguKOGF3DYSHSMsKQAcpCwZC83UECJqOqrnNY62sdipCtlAj1pPg2IqaMxmjun9aYYhZuNrUh0yZMnaTOsjkar7pyrMGp5q6sfDuCOXjrkEJjXXx5VPdcOZHQhSo7wBPKOtLcLvVtnMhWh3iuL/FXFuZj118arxPqzXuLN2rvYhZWgDcalJ/MeFLsQ4pUXQNSmNFcteeXmBzFV51OZZIMk7ga1O+3CRKdSDAnX16CKnr1XPjZMBxwFtBkbCabnFp8vOKxbh27caJCpIUBqTsRzHhyqysY5Ce+Up5SSIq5fMR1PdadYYoN9IPKqvxNxS3bvqRtCUr80qnUDzBn0pUjiZoIzTOmgGs+VZzjWIrfdU4uJOnkOgotn4JP9aAvjVKycgUo7wAfTeqTdX5ffK3TqTt05AelR8P4qu1UVZAoKEa0Dil4lboIEdY5kmi3YcmGl83lSSDQOFuwhRMzRrTalI8IqEpIBRGhqTRv3KiCEnX33oFy5jQ8hAnpRLti4kZkgkdKVvjMok5ppKlOoSR3SD5VaPh5dJauSmJ7RMTMZcuu3Oaqb9koHQa9RTjhWwULplTigEBQKusD5fImB61XN9R18bQb4ZZE+x+9HYWElIWdZ8dPap7e9SRyHhS/EbuDI1HhV4zNHbwAbgUErER1qp3ePtSQXEgj5SRI8xNLbnHWgCS4AOs6CjyHhV8UnWy83ljMoKzgdAQAo/X2rN7xvKqYpxfYt2lytw6gmB/iNBUWIthSSazv1pPgG2RpudemlSvgZdE6z4k0PaqJRHQ0c0+kBJ3IMEUtU5wNBKzppzovEGoO8kkD3kwPIAV5YLIKiBualukmWwN84+xoBkm0KzCQT0AHTyoPHLVaWVhSSIg6joaXP468y8lTSigo9iZ5jmK0XHuKra9w5a+zCXSChSdNFRuD06VWItUPCLtKglCuQinjuEMkTVGZUdIqxpxMtoGY6xpUKH/wiHJTyRp5mq7dYWUq0FPW7ptLMpUmTqZIn2mka79ajII9JP2pwG9sVBIBr51iddv31oeyNwsd1KQP7lH7JFTu4OSMzrilx8qe6ny01PvQQV3EkAZTr5GlRZfX3kpAB1ExtR71unRKQAFydB8g3PqYFTC8HQUA7CUgSaBevwBppU12sQRNJ+ySR3jRuCTVuwbjQDuuKhXI7g+fQ0+dxjOmQonT0jwrJUhIVpRartYEJUR5GtJ0m8+u+LbNIdLiVDv6kc55nypQlZy6qOh/CSfeKPTbqWQpWo5zUb1qDI0PSoUFgA0yaRmEE70tdtyn9DXzL0HpQbptGR0p61IlEKk7TQ144c4VR6nwUp86APsHwFSravr26BIUkTqI9iPbWhhdgIUNyaOw8pSEgiZiT0J29KkyTEbJSZUpxJUflANHYW4lVu9rBTBjwIINe4glOqSSfT6TQbDISy4sH8XdjyP8AuqlKx3gtmHc0yAnLsY61M7hKlyUTlHUzUXDq1StKfmy/c1cOyShuKREPDeAPOKkNBQ2BUPtVpu+ELhIBU33fD9K8wbitKXmmxASN/pWl3vELSGidFGO6nmonYCr/AJl+JvVjJ3bMphCTvv4DnNRpMK7KZg7k8j4+lE4tf9g8VOohS9SBsk/2jrFQt4o26Cwwj+bcENTzQCe8vzCMxqf4PS6xbSouKghLn9Kf+NBOg8yc3lFKnLFQJANaLxLwetpgKZ1CIKU9AOQ9NKpyHm1DMTE8unhRebBu/CdN8tzSBt13rnslA6oPoRQFqadtmQCelMwjLWv4T7ipHUHbLv41O2NzUNrqo0GkceWkZSkehoXvbxTFVQppAG4Cd6GUmjHd6Ga3oCJbaY0OvSuWljodKLuWgBtQzQh0RTKmz7Fv2YUh0Z41QdD7GoVukap5R9qsGI26FtJzJSfQT7iq6lIE+30pWCJ8QywlSdlco2J60PcWEBCZ3UZjbaTXUykDlNd36jmb8l/lSh1DgC8ri4/etWhq7ChBE1VsD/rL8j96sVpQVA3uDkntEaEcq8/+04y4hWqinXWSAadtKpYpIKBI3UZ96ekSYzjDtwvO4qTy0gVNwtiHYXLbg3Bj0O/5VxxKkBwACNKDsh32/wDIfembfTxMypBS53ZH5VjWLWo7VfZ/hJkVZ+Ivk/fKlCUiq76zxHM/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0" y="1214422"/>
            <a:ext cx="4572000" cy="2031325"/>
          </a:xfrm>
          <a:prstGeom prst="rect">
            <a:avLst/>
          </a:prstGeom>
        </p:spPr>
        <p:txBody>
          <a:bodyPr>
            <a:spAutoFit/>
          </a:bodyPr>
          <a:lstStyle/>
          <a:p>
            <a:r>
              <a:rPr smtClean="0"/>
              <a:t>Чудові штучні хутра, трикотаж, декоративні тканини виготовляють із поліакрилонітрильного волокна — нітрону. Це волокно має значну термо- і світлостійкість, високу еластичність. Його добувають із поліакрилонітрилу — продукту полімеризації акрилонітрилу:</a:t>
            </a:r>
            <a:endParaRPr lang="ru-RU" dirty="0"/>
          </a:p>
        </p:txBody>
      </p:sp>
      <p:pic>
        <p:nvPicPr>
          <p:cNvPr id="77826" name="Picture 2" descr="Формула"/>
          <p:cNvPicPr>
            <a:picLocks noChangeAspect="1" noChangeArrowheads="1"/>
          </p:cNvPicPr>
          <p:nvPr/>
        </p:nvPicPr>
        <p:blipFill>
          <a:blip r:embed="rId4"/>
          <a:srcRect/>
          <a:stretch>
            <a:fillRect/>
          </a:stretch>
        </p:blipFill>
        <p:spPr bwMode="auto">
          <a:xfrm>
            <a:off x="4857752" y="1500174"/>
            <a:ext cx="3810000" cy="1333501"/>
          </a:xfrm>
          <a:prstGeom prst="rect">
            <a:avLst/>
          </a:prstGeom>
          <a:noFill/>
        </p:spPr>
      </p:pic>
      <p:sp>
        <p:nvSpPr>
          <p:cNvPr id="9" name="Прямоугольник 8"/>
          <p:cNvSpPr/>
          <p:nvPr/>
        </p:nvSpPr>
        <p:spPr>
          <a:xfrm>
            <a:off x="3286116" y="3286124"/>
            <a:ext cx="5072066" cy="2031325"/>
          </a:xfrm>
          <a:prstGeom prst="rect">
            <a:avLst/>
          </a:prstGeom>
        </p:spPr>
        <p:txBody>
          <a:bodyPr wrap="square">
            <a:spAutoFit/>
          </a:bodyPr>
          <a:lstStyle/>
          <a:p>
            <a:r>
              <a:rPr smtClean="0"/>
              <a:t>Лавсан [-О-СН</a:t>
            </a:r>
            <a:r>
              <a:rPr baseline="-25000" smtClean="0"/>
              <a:t>2</a:t>
            </a:r>
            <a:r>
              <a:rPr smtClean="0"/>
              <a:t>-СН</a:t>
            </a:r>
            <a:r>
              <a:rPr baseline="-25000" smtClean="0"/>
              <a:t>2</a:t>
            </a:r>
            <a:r>
              <a:rPr smtClean="0"/>
              <a:t>-О-СО-С</a:t>
            </a:r>
            <a:r>
              <a:rPr baseline="-25000" smtClean="0"/>
              <a:t>6</a:t>
            </a:r>
            <a:r>
              <a:rPr smtClean="0"/>
              <a:t>Н</a:t>
            </a:r>
            <a:r>
              <a:rPr baseline="-25000" smtClean="0"/>
              <a:t>4</a:t>
            </a:r>
            <a:r>
              <a:rPr smtClean="0"/>
              <a:t>-СО-]</a:t>
            </a:r>
            <a:r>
              <a:rPr lang="en-US" baseline="-25000" dirty="0" smtClean="0"/>
              <a:t>n</a:t>
            </a:r>
            <a:r>
              <a:rPr lang="en-US" dirty="0" smtClean="0"/>
              <a:t> — </a:t>
            </a:r>
            <a:r>
              <a:rPr smtClean="0"/>
              <a:t>поліестерне волокно. Цей полімер утворюється під час реакції поліконденсації між етиленгліколем і терефталевою кислотою. За зовнішнім виглядом і властивостями лавсанове волокно нагадує вовну, проте є міцнішим, а вироби з нього не потребують прасування.</a:t>
            </a:r>
            <a:endParaRPr lang="ru-RU" dirty="0"/>
          </a:p>
        </p:txBody>
      </p:sp>
    </p:spTree>
  </p:cSld>
  <p:clrMapOvr>
    <a:masterClrMapping/>
  </p:clrMapOvr>
  <mc:AlternateContent xmlns:mc="http://schemas.openxmlformats.org/markup-compatibility/2006">
    <mc:Choice xmlns:p14="http://schemas.microsoft.com/office/powerpoint/2010/main" xmlns="" Requires="p14">
      <p:transition spd="slow" p14:dur="20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a:scene3d>
              <a:camera prst="orthographicFront"/>
              <a:lightRig rig="soft" dir="t">
                <a:rot lat="0" lon="0" rev="17220000"/>
              </a:lightRig>
            </a:scene3d>
            <a:sp3d prstMaterial="softEdge"/>
          </a:bodyPr>
          <a:lstStyle/>
          <a:p>
            <a:pPr>
              <a:lnSpc>
                <a:spcPct val="87000"/>
              </a:lnSpc>
              <a:spcBef>
                <a:spcPct val="0"/>
              </a:spcBef>
              <a:defRPr lang="ru-RU"/>
            </a:pPr>
            <a:r>
              <a:rPr lang="uk-UA" sz="5600" b="1" dirty="0" smtClean="0">
                <a:solidFill>
                  <a:srgbClr val="92D050"/>
                </a:solidFill>
                <a:latin typeface="Arial" pitchFamily="34" charset="0"/>
                <a:cs typeface="Arial" pitchFamily="34" charset="0"/>
              </a:rPr>
              <a:t>Дякуємо за увагу! </a:t>
            </a:r>
            <a:endParaRPr lang="ru-RU" sz="5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0" y="2786058"/>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 name="Title 3"/>
          <p:cNvSpPr txBox="1">
            <a:spLocks/>
          </p:cNvSpPr>
          <p:nvPr/>
        </p:nvSpPr>
        <p:spPr>
          <a:xfrm>
            <a:off x="142844" y="3000372"/>
            <a:ext cx="7429552"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lang="ru-RU" sz="4400" kern="1200">
                <a:solidFill>
                  <a:schemeClr val="tx1"/>
                </a:solidFill>
                <a:latin typeface="+mj-lt"/>
                <a:ea typeface="+mj-ea"/>
                <a:cs typeface="+mj-cs"/>
              </a:defRPr>
            </a:lvl1pPr>
          </a:lstStyle>
          <a:p>
            <a:pPr algn="l">
              <a:lnSpc>
                <a:spcPct val="87000"/>
              </a:lnSpc>
            </a:pPr>
            <a:r>
              <a:rPr lang="ru-RU" sz="5600" dirty="0" smtClean="0"/>
              <a:t/>
            </a:r>
            <a:br>
              <a:rPr lang="ru-RU" sz="5600" dirty="0" smtClean="0"/>
            </a:br>
            <a:r>
              <a:rPr sz="4000" b="1" smtClean="0">
                <a:solidFill>
                  <a:schemeClr val="bg1"/>
                </a:solidFill>
                <a:latin typeface="Arial" pitchFamily="34" charset="0"/>
                <a:cs typeface="Arial" pitchFamily="34" charset="0"/>
              </a:rPr>
              <a:t>Над проектом працювали учениці 11 А класу Бойко Ю.  та Деревицька Н.</a:t>
            </a:r>
            <a:endParaRPr lang="ru-RU" sz="4000" b="1" dirty="0">
              <a:solidFill>
                <a:schemeClr val="bg1"/>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158" y="928670"/>
            <a:ext cx="4953000" cy="4857784"/>
          </a:xfrm>
          <a:prstGeom prst="rect">
            <a:avLst/>
          </a:prstGeom>
          <a:noFill/>
        </p:spPr>
        <p:txBody>
          <a:bodyPr wrap="square" rtlCol="0">
            <a:normAutofit/>
          </a:bodyPr>
          <a:lstStyle/>
          <a:p>
            <a:pPr>
              <a:spcBef>
                <a:spcPts val="100"/>
              </a:spcBef>
            </a:pPr>
            <a:endParaRPr lang="ru-RU" sz="2000" dirty="0">
              <a:solidFill>
                <a:prstClr val="white"/>
              </a:solidFill>
            </a:endParaRPr>
          </a:p>
          <a:p>
            <a:endParaRPr lang="ru-RU" sz="2400" dirty="0">
              <a:solidFill>
                <a:prstClr val="black"/>
              </a:solidFill>
            </a:endParaRPr>
          </a:p>
        </p:txBody>
      </p:sp>
      <p:sp>
        <p:nvSpPr>
          <p:cNvPr id="28" name="Прямоугольник 27"/>
          <p:cNvSpPr/>
          <p:nvPr/>
        </p:nvSpPr>
        <p:spPr>
          <a:xfrm>
            <a:off x="571472" y="1214422"/>
            <a:ext cx="4572000" cy="4339650"/>
          </a:xfrm>
          <a:prstGeom prst="rect">
            <a:avLst/>
          </a:prstGeom>
        </p:spPr>
        <p:txBody>
          <a:bodyPr>
            <a:spAutoFit/>
          </a:bodyPr>
          <a:lstStyle/>
          <a:p>
            <a:pPr algn="just"/>
            <a:r>
              <a:rPr sz="2300" b="1" smtClean="0">
                <a:solidFill>
                  <a:schemeClr val="bg1"/>
                </a:solidFill>
              </a:rPr>
              <a:t>Курс органічної хімії є фундаментальною дисципліною і входить до числа обов'язкових предметів навчального плану. На ньому базується цілий комплекс дисциплін таких як фізико-хімія високомолекулярних сполук, хімія поверхневих явищ, хімічна технологія опоряджувальних матеріалів, хімічна технологія волокнистих матеріалів, очистка стічних вод, екологія та ін.</a:t>
            </a:r>
            <a:endParaRPr lang="ru-RU" sz="2300" b="1" dirty="0">
              <a:solidFill>
                <a:schemeClr val="bg1"/>
              </a:solidFill>
            </a:endParaRPr>
          </a:p>
        </p:txBody>
      </p:sp>
      <p:pic>
        <p:nvPicPr>
          <p:cNvPr id="30722" name="Picture 2" descr="http://himcab.ucoz.ua/0000/3333/15.jpg"/>
          <p:cNvPicPr>
            <a:picLocks noChangeAspect="1" noChangeArrowheads="1"/>
          </p:cNvPicPr>
          <p:nvPr/>
        </p:nvPicPr>
        <p:blipFill>
          <a:blip r:embed="rId4"/>
          <a:srcRect/>
          <a:stretch>
            <a:fillRect/>
          </a:stretch>
        </p:blipFill>
        <p:spPr bwMode="auto">
          <a:xfrm rot="488641">
            <a:off x="5892530" y="1493895"/>
            <a:ext cx="3102511" cy="2323890"/>
          </a:xfrm>
          <a:prstGeom prst="rect">
            <a:avLst/>
          </a:prstGeom>
          <a:noFill/>
        </p:spPr>
      </p:pic>
      <p:pic>
        <p:nvPicPr>
          <p:cNvPr id="30724" name="Picture 4" descr="http://upload.wikimedia.org/wikipedia/commons/thumb/7/75/Science-symbol-2.svg/68px-Science-symbol-2.svg.png"/>
          <p:cNvPicPr>
            <a:picLocks noChangeAspect="1" noChangeArrowheads="1"/>
          </p:cNvPicPr>
          <p:nvPr/>
        </p:nvPicPr>
        <p:blipFill>
          <a:blip r:embed="rId5"/>
          <a:srcRect/>
          <a:stretch>
            <a:fillRect/>
          </a:stretch>
        </p:blipFill>
        <p:spPr bwMode="auto">
          <a:xfrm rot="947496">
            <a:off x="5585808" y="4061597"/>
            <a:ext cx="983305" cy="98330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5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800" y="1071546"/>
            <a:ext cx="5867400" cy="4071966"/>
          </a:xfrm>
        </p:spPr>
        <p:txBody>
          <a:bodyPr>
            <a:noAutofit/>
          </a:bodyPr>
          <a:lstStyle/>
          <a:p>
            <a:pPr lvl="0" algn="just">
              <a:spcBef>
                <a:spcPts val="0"/>
              </a:spcBef>
            </a:pPr>
            <a:r>
              <a:rPr sz="1800" b="0" smtClean="0"/>
              <a:t>У системі хімічних наук органічна хімія займає цілком визначне і самостійне положення. Разом з тим вона знаходиться у взаємозв’язку з іншими, в тому числі і нехімічними, науками. Безпосередній зв’язок існує між органічною хімією і біохімією – наукою про процеси в живих організмах, у яких у кожний момент і протягом тривалого періоду проходять складні хімічні реакції. Близько до органічної хімії стоять такі науки як фармакологія, хімія білка, вуглеводів, елементорганічних сполук, високомолекулярних сполук, барвників та ін.. Ці науки до недавнього часу були розділами органічної хімії, а тепер виділились у самостійні дисципліни, вивчення яких неможливе без органічної хімії</a:t>
            </a:r>
            <a:r>
              <a:rPr sz="1800" b="0" smtClean="0"/>
              <a:t>. </a:t>
            </a:r>
            <a:endParaRPr lang="ru-RU" sz="1800" dirty="0">
              <a:solidFill>
                <a:schemeClr val="tx1">
                  <a:lumMod val="90000"/>
                  <a:lumOff val="10000"/>
                </a:schemeClr>
              </a:solidFill>
            </a:endParaRPr>
          </a:p>
        </p:txBody>
      </p:sp>
      <p:pic>
        <p:nvPicPr>
          <p:cNvPr id="36866" name="Picture 2" descr="http://www.computing.co.uk/IMG/257/275257/chemistry2.gif"/>
          <p:cNvPicPr>
            <a:picLocks noChangeAspect="1" noChangeArrowheads="1"/>
          </p:cNvPicPr>
          <p:nvPr/>
        </p:nvPicPr>
        <p:blipFill>
          <a:blip r:embed="rId3"/>
          <a:srcRect/>
          <a:stretch>
            <a:fillRect/>
          </a:stretch>
        </p:blipFill>
        <p:spPr bwMode="auto">
          <a:xfrm>
            <a:off x="428596" y="2071678"/>
            <a:ext cx="2571768" cy="197342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7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571868" y="3962400"/>
            <a:ext cx="5429288" cy="1895492"/>
          </a:xfrm>
          <a:prstGeom prst="rect">
            <a:avLst/>
          </a:prstGeom>
          <a:noFill/>
        </p:spPr>
        <p:txBody>
          <a:bodyPr wrap="square" rtlCol="0">
            <a:normAutofit/>
          </a:bodyPr>
          <a:lstStyle/>
          <a:p>
            <a:r>
              <a:rPr smtClean="0">
                <a:solidFill>
                  <a:schemeClr val="accent5">
                    <a:lumMod val="50000"/>
                  </a:schemeClr>
                </a:solidFill>
              </a:rPr>
              <a:t>Продуктами першої стадії взаємодії в кислому середовищі є о- </a:t>
            </a:r>
            <a:r>
              <a:rPr smtClean="0">
                <a:solidFill>
                  <a:schemeClr val="accent5">
                    <a:lumMod val="50000"/>
                  </a:schemeClr>
                </a:solidFill>
              </a:rPr>
              <a:t>і </a:t>
            </a:r>
            <a:r>
              <a:rPr smtClean="0">
                <a:solidFill>
                  <a:schemeClr val="accent5">
                    <a:lumMod val="50000"/>
                  </a:schemeClr>
                </a:solidFill>
              </a:rPr>
              <a:t>п-гідроксиметилфеноли. Ці </a:t>
            </a:r>
            <a:r>
              <a:rPr smtClean="0">
                <a:solidFill>
                  <a:schemeClr val="accent5">
                    <a:lumMod val="50000"/>
                  </a:schemeClr>
                </a:solidFill>
              </a:rPr>
              <a:t>сполуки далі вступають у реакцію поліконденсації з утворенням лінійного полімеру — </a:t>
            </a:r>
            <a:r>
              <a:rPr b="1" i="1" smtClean="0">
                <a:solidFill>
                  <a:schemeClr val="accent5">
                    <a:lumMod val="50000"/>
                  </a:schemeClr>
                </a:solidFill>
              </a:rPr>
              <a:t>новолаку</a:t>
            </a:r>
            <a:r>
              <a:rPr smtClean="0">
                <a:solidFill>
                  <a:schemeClr val="accent5">
                    <a:lumMod val="50000"/>
                  </a:schemeClr>
                </a:solidFill>
              </a:rPr>
              <a:t>:</a:t>
            </a:r>
          </a:p>
          <a:p>
            <a:r>
              <a:rPr smtClean="0"/>
              <a:t/>
            </a:r>
            <a:br>
              <a:rPr smtClean="0"/>
            </a:br>
            <a:endParaRPr lang="ru-RU" dirty="0">
              <a:solidFill>
                <a:prstClr val="black">
                  <a:lumMod val="85000"/>
                  <a:lumOff val="15000"/>
                </a:prstClr>
              </a:solidFill>
            </a:endParaRPr>
          </a:p>
        </p:txBody>
      </p:sp>
      <p:sp>
        <p:nvSpPr>
          <p:cNvPr id="11" name="TextBox 10"/>
          <p:cNvSpPr txBox="1"/>
          <p:nvPr/>
        </p:nvSpPr>
        <p:spPr>
          <a:xfrm>
            <a:off x="3714744" y="1214422"/>
            <a:ext cx="5072098" cy="2786082"/>
          </a:xfrm>
          <a:prstGeom prst="rect">
            <a:avLst/>
          </a:prstGeom>
          <a:noFill/>
        </p:spPr>
        <p:txBody>
          <a:bodyPr wrap="square" rtlCol="0">
            <a:normAutofit fontScale="92500" lnSpcReduction="20000"/>
          </a:bodyPr>
          <a:lstStyle/>
          <a:p>
            <a:r>
              <a:rPr b="1" smtClean="0">
                <a:solidFill>
                  <a:schemeClr val="accent5">
                    <a:lumMod val="50000"/>
                  </a:schemeClr>
                </a:solidFill>
              </a:rPr>
              <a:t>Фенолоформальдегідні смоли були першими полімерами, які почали широко використовувати в різних галузях. Це нееластичні склоподібні тверді речовини або в'язкі рідини, які мають темне забарвлення. їх синтезують за реакцією поліконденсації </a:t>
            </a:r>
            <a:r>
              <a:rPr b="1" i="1" smtClean="0">
                <a:solidFill>
                  <a:schemeClr val="accent5">
                    <a:lumMod val="50000"/>
                  </a:schemeClr>
                </a:solidFill>
              </a:rPr>
              <a:t>фенолу</a:t>
            </a:r>
            <a:r>
              <a:rPr b="1" smtClean="0">
                <a:solidFill>
                  <a:schemeClr val="accent5">
                    <a:lumMod val="50000"/>
                  </a:schemeClr>
                </a:solidFill>
              </a:rPr>
              <a:t> і </a:t>
            </a:r>
            <a:r>
              <a:rPr b="1" i="1" smtClean="0">
                <a:solidFill>
                  <a:schemeClr val="accent5">
                    <a:lumMod val="50000"/>
                  </a:schemeClr>
                </a:solidFill>
              </a:rPr>
              <a:t>формальдегід</a:t>
            </a:r>
            <a:r>
              <a:rPr b="1" smtClean="0">
                <a:solidFill>
                  <a:schemeClr val="accent5">
                    <a:lumMod val="50000"/>
                  </a:schemeClr>
                </a:solidFill>
              </a:rPr>
              <a:t>у. Спочатку утворюється полімер лінійної будови, а потім — сітчастої.</a:t>
            </a:r>
          </a:p>
          <a:p>
            <a:r>
              <a:rPr b="1" smtClean="0">
                <a:solidFill>
                  <a:schemeClr val="accent5">
                    <a:lumMod val="50000"/>
                  </a:schemeClr>
                </a:solidFill>
              </a:rPr>
              <a:t>При добуванні фенолоформальдегідних смол використовують каталізатор — кислоту або луг. Залежно від природи каталізатора утворюються смоли двох типів: новолачні і резольні. </a:t>
            </a:r>
          </a:p>
          <a:p>
            <a:pPr>
              <a:lnSpc>
                <a:spcPct val="114000"/>
              </a:lnSpc>
            </a:pPr>
            <a:endParaRPr lang="ru-RU" dirty="0">
              <a:solidFill>
                <a:prstClr val="black"/>
              </a:solidFill>
            </a:endParaRPr>
          </a:p>
        </p:txBody>
      </p:sp>
      <p:sp>
        <p:nvSpPr>
          <p:cNvPr id="9" name="Title 8"/>
          <p:cNvSpPr>
            <a:spLocks noGrp="1"/>
          </p:cNvSpPr>
          <p:nvPr>
            <p:ph type="title"/>
          </p:nvPr>
        </p:nvSpPr>
        <p:spPr/>
        <p:txBody>
          <a:bodyPr/>
          <a:lstStyle/>
          <a:p>
            <a:pPr lvl="0">
              <a:spcBef>
                <a:spcPts val="0"/>
              </a:spcBef>
            </a:pPr>
            <a:r>
              <a:rPr b="1" smtClean="0"/>
              <a:t>Фенолоформальдегідні смоли</a:t>
            </a:r>
            <a:endParaRPr lang="ru-RU" dirty="0">
              <a:latin typeface="+mn-lt"/>
            </a:endParaRPr>
          </a:p>
        </p:txBody>
      </p:sp>
      <p:pic>
        <p:nvPicPr>
          <p:cNvPr id="34826" name="Picture 10" descr="http://www.ua.all.biz/img/ua/catalog/2395628.jpeg?rrr=1"/>
          <p:cNvPicPr>
            <a:picLocks noChangeAspect="1" noChangeArrowheads="1"/>
          </p:cNvPicPr>
          <p:nvPr/>
        </p:nvPicPr>
        <p:blipFill>
          <a:blip r:embed="rId4"/>
          <a:srcRect/>
          <a:stretch>
            <a:fillRect/>
          </a:stretch>
        </p:blipFill>
        <p:spPr bwMode="auto">
          <a:xfrm>
            <a:off x="285720" y="4143380"/>
            <a:ext cx="3143272" cy="2431589"/>
          </a:xfrm>
          <a:prstGeom prst="rect">
            <a:avLst/>
          </a:prstGeom>
          <a:noFill/>
        </p:spPr>
      </p:pic>
      <p:pic>
        <p:nvPicPr>
          <p:cNvPr id="34828" name="Picture 12" descr="http://upload.wikimedia.org/wikipedia/commons/thumb/b/b0/Bakelit_Struktur.png/320px-Bakelit_Struktur.png"/>
          <p:cNvPicPr>
            <a:picLocks noChangeAspect="1" noChangeArrowheads="1"/>
          </p:cNvPicPr>
          <p:nvPr/>
        </p:nvPicPr>
        <p:blipFill>
          <a:blip r:embed="rId5"/>
          <a:srcRect/>
          <a:stretch>
            <a:fillRect/>
          </a:stretch>
        </p:blipFill>
        <p:spPr bwMode="auto">
          <a:xfrm>
            <a:off x="357158" y="1071546"/>
            <a:ext cx="3048000" cy="2962276"/>
          </a:xfrm>
          <a:prstGeom prst="rect">
            <a:avLst/>
          </a:prstGeom>
          <a:noFill/>
        </p:spPr>
      </p:pic>
      <p:pic>
        <p:nvPicPr>
          <p:cNvPr id="34830" name="Picture 14" descr="новолак"/>
          <p:cNvPicPr>
            <a:picLocks noChangeAspect="1" noChangeArrowheads="1"/>
          </p:cNvPicPr>
          <p:nvPr/>
        </p:nvPicPr>
        <p:blipFill>
          <a:blip r:embed="rId6"/>
          <a:srcRect/>
          <a:stretch>
            <a:fillRect/>
          </a:stretch>
        </p:blipFill>
        <p:spPr bwMode="auto">
          <a:xfrm>
            <a:off x="3619494" y="5286388"/>
            <a:ext cx="5060186" cy="121444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399">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4" name="Picture 2" descr="резольні смоли лінійної будови"/>
          <p:cNvPicPr>
            <a:picLocks noChangeAspect="1" noChangeArrowheads="1"/>
          </p:cNvPicPr>
          <p:nvPr/>
        </p:nvPicPr>
        <p:blipFill>
          <a:blip r:embed="rId4"/>
          <a:srcRect/>
          <a:stretch>
            <a:fillRect/>
          </a:stretch>
        </p:blipFill>
        <p:spPr bwMode="auto">
          <a:xfrm>
            <a:off x="5334000" y="2786058"/>
            <a:ext cx="3258575" cy="928694"/>
          </a:xfrm>
          <a:prstGeom prst="rect">
            <a:avLst/>
          </a:prstGeom>
          <a:noFill/>
        </p:spPr>
      </p:pic>
      <p:pic>
        <p:nvPicPr>
          <p:cNvPr id="15" name="Picture 4" descr="невпорядкована сітчаста структура"/>
          <p:cNvPicPr>
            <a:picLocks noChangeAspect="1" noChangeArrowheads="1"/>
          </p:cNvPicPr>
          <p:nvPr/>
        </p:nvPicPr>
        <p:blipFill>
          <a:blip r:embed="rId5"/>
          <a:srcRect/>
          <a:stretch>
            <a:fillRect/>
          </a:stretch>
        </p:blipFill>
        <p:spPr bwMode="auto">
          <a:xfrm>
            <a:off x="6215074" y="4000504"/>
            <a:ext cx="2784870" cy="1643074"/>
          </a:xfrm>
          <a:prstGeom prst="rect">
            <a:avLst/>
          </a:prstGeom>
          <a:noFill/>
        </p:spPr>
      </p:pic>
      <p:sp>
        <p:nvSpPr>
          <p:cNvPr id="9" name="Title 8"/>
          <p:cNvSpPr>
            <a:spLocks noGrp="1"/>
          </p:cNvSpPr>
          <p:nvPr>
            <p:ph type="title"/>
          </p:nvPr>
        </p:nvSpPr>
        <p:spPr/>
        <p:txBody>
          <a:bodyPr/>
          <a:lstStyle/>
          <a:p>
            <a:pPr lvl="0">
              <a:spcBef>
                <a:spcPts val="0"/>
              </a:spcBef>
            </a:pPr>
            <a:r>
              <a:rPr b="1" smtClean="0"/>
              <a:t>Фенолоформальдегідні смоли</a:t>
            </a:r>
            <a:endParaRPr lang="ru-RU" dirty="0">
              <a:latin typeface="+mn-lt"/>
            </a:endParaRPr>
          </a:p>
        </p:txBody>
      </p:sp>
      <p:graphicFrame>
        <p:nvGraphicFramePr>
          <p:cNvPr id="10" name="Объект 3"/>
          <p:cNvGraphicFramePr>
            <a:graphicFrameLocks noGrp="1"/>
          </p:cNvGraphicFramePr>
          <p:nvPr>
            <p:ph sz="half" idx="1"/>
            <p:extLst>
              <p:ext uri="{D42A27DB-BD31-4B8C-83A1-F6EECF244321}">
                <p14:modId xmlns:p14="http://schemas.microsoft.com/office/powerpoint/2010/main" xmlns="" val="74862602"/>
              </p:ext>
            </p:extLst>
          </p:nvPr>
        </p:nvGraphicFramePr>
        <p:xfrm>
          <a:off x="0" y="928670"/>
          <a:ext cx="9144000" cy="59293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Left-Right Arrow 20"/>
          <p:cNvSpPr/>
          <p:nvPr/>
        </p:nvSpPr>
        <p:spPr>
          <a:xfrm rot="11428913">
            <a:off x="2882625" y="1644168"/>
            <a:ext cx="16220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59394" name="Picture 2" descr="Хімія"/>
          <p:cNvPicPr>
            <a:picLocks noChangeAspect="1" noChangeArrowheads="1"/>
          </p:cNvPicPr>
          <p:nvPr/>
        </p:nvPicPr>
        <p:blipFill>
          <a:blip r:embed="rId10"/>
          <a:srcRect/>
          <a:stretch>
            <a:fillRect/>
          </a:stretch>
        </p:blipFill>
        <p:spPr bwMode="auto">
          <a:xfrm>
            <a:off x="4857752" y="1357298"/>
            <a:ext cx="3524248" cy="1295161"/>
          </a:xfrm>
          <a:prstGeom prst="rect">
            <a:avLst/>
          </a:prstGeom>
          <a:noFill/>
        </p:spPr>
      </p:pic>
      <p:sp>
        <p:nvSpPr>
          <p:cNvPr id="13" name="Left-Right Arrow 20"/>
          <p:cNvSpPr/>
          <p:nvPr/>
        </p:nvSpPr>
        <p:spPr>
          <a:xfrm rot="10800000">
            <a:off x="3857620" y="3357562"/>
            <a:ext cx="1632263" cy="382680"/>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Left-Right Arrow 20"/>
          <p:cNvSpPr/>
          <p:nvPr/>
        </p:nvSpPr>
        <p:spPr>
          <a:xfrm rot="9099060">
            <a:off x="5735633" y="5819324"/>
            <a:ext cx="1438666" cy="382680"/>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Прямоугольник 16"/>
          <p:cNvSpPr/>
          <p:nvPr/>
        </p:nvSpPr>
        <p:spPr>
          <a:xfrm>
            <a:off x="285720" y="5357826"/>
            <a:ext cx="2928926" cy="1246495"/>
          </a:xfrm>
          <a:prstGeom prst="rect">
            <a:avLst/>
          </a:prstGeom>
        </p:spPr>
        <p:txBody>
          <a:bodyPr wrap="square">
            <a:spAutoFit/>
          </a:bodyPr>
          <a:lstStyle/>
          <a:p>
            <a:r>
              <a:rPr sz="2500" smtClean="0">
                <a:solidFill>
                  <a:schemeClr val="accent5">
                    <a:lumMod val="50000"/>
                  </a:schemeClr>
                </a:solidFill>
              </a:rPr>
              <a:t>Відповідний полімер називають</a:t>
            </a:r>
            <a:r>
              <a:rPr sz="2500" smtClean="0">
                <a:solidFill>
                  <a:schemeClr val="accent5">
                    <a:lumMod val="50000"/>
                  </a:schemeClr>
                </a:solidFill>
              </a:rPr>
              <a:t> </a:t>
            </a:r>
            <a:r>
              <a:rPr sz="2500" b="1" smtClean="0">
                <a:solidFill>
                  <a:schemeClr val="accent5">
                    <a:lumMod val="50000"/>
                  </a:schemeClr>
                </a:solidFill>
              </a:rPr>
              <a:t>резитом</a:t>
            </a:r>
            <a:endParaRPr lang="ru-RU" sz="2500" dirty="0">
              <a:solidFill>
                <a:schemeClr val="accent5">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399">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Vertical)">
                                      <p:cBhvr>
                                        <p:cTn id="10" dur="500"/>
                                        <p:tgtEl>
                                          <p:spTgt spid="1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out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61448" name="Picture 8" descr="http://yak-prosto.com/images/8/8/yak-vigotoviti-skloplastik.jpg"/>
          <p:cNvPicPr>
            <a:picLocks noChangeAspect="1" noChangeArrowheads="1"/>
          </p:cNvPicPr>
          <p:nvPr/>
        </p:nvPicPr>
        <p:blipFill>
          <a:blip r:embed="rId4"/>
          <a:srcRect/>
          <a:stretch>
            <a:fillRect/>
          </a:stretch>
        </p:blipFill>
        <p:spPr bwMode="auto">
          <a:xfrm>
            <a:off x="4857752" y="3571876"/>
            <a:ext cx="1647286" cy="1643074"/>
          </a:xfrm>
          <a:prstGeom prst="rect">
            <a:avLst/>
          </a:prstGeom>
          <a:noFill/>
        </p:spPr>
      </p:pic>
      <p:sp>
        <p:nvSpPr>
          <p:cNvPr id="11" name="TextBox 10"/>
          <p:cNvSpPr txBox="1"/>
          <p:nvPr/>
        </p:nvSpPr>
        <p:spPr>
          <a:xfrm>
            <a:off x="285720" y="1714488"/>
            <a:ext cx="4286280" cy="3786214"/>
          </a:xfrm>
          <a:prstGeom prst="rect">
            <a:avLst/>
          </a:prstGeom>
          <a:noFill/>
        </p:spPr>
        <p:txBody>
          <a:bodyPr wrap="square" rtlCol="0">
            <a:normAutofit fontScale="92500" lnSpcReduction="10000"/>
          </a:bodyPr>
          <a:lstStyle/>
          <a:p>
            <a:pPr algn="r"/>
            <a:r>
              <a:rPr b="1" smtClean="0">
                <a:solidFill>
                  <a:schemeClr val="accent5">
                    <a:lumMod val="50000"/>
                  </a:schemeClr>
                </a:solidFill>
              </a:rPr>
              <a:t>Фенолоформальдегідний полімер є основою фенопластів. Це — термостійкі матеріали, нерозчинні у воді та органічних розчинниках. Із фенопластів виготовляють деталі електрообладнання, засобів зв'язку, предмети побуту. Суміші фенопластів із відходами деревообробної промисловості використовують у вигляді плит для виготовлення меблів, на будівництві. Наповнювачами фенопластів слугують також бавовна</a:t>
            </a:r>
            <a:r>
              <a:rPr b="1" smtClean="0">
                <a:solidFill>
                  <a:schemeClr val="accent5">
                    <a:lumMod val="50000"/>
                  </a:schemeClr>
                </a:solidFill>
              </a:rPr>
              <a:t>, </a:t>
            </a:r>
            <a:r>
              <a:rPr b="1" smtClean="0">
                <a:solidFill>
                  <a:schemeClr val="accent5">
                    <a:lumMod val="50000"/>
                  </a:schemeClr>
                </a:solidFill>
              </a:rPr>
              <a:t>каолін (мал. збоку) </a:t>
            </a:r>
            <a:r>
              <a:rPr b="1" smtClean="0">
                <a:solidFill>
                  <a:schemeClr val="accent5">
                    <a:lumMod val="50000"/>
                  </a:schemeClr>
                </a:solidFill>
              </a:rPr>
              <a:t>тощо. З</a:t>
            </a:r>
            <a:br>
              <a:rPr b="1" smtClean="0">
                <a:solidFill>
                  <a:schemeClr val="accent5">
                    <a:lumMod val="50000"/>
                  </a:schemeClr>
                </a:solidFill>
              </a:rPr>
            </a:br>
            <a:r>
              <a:rPr b="1" smtClean="0">
                <a:solidFill>
                  <a:schemeClr val="accent5">
                    <a:lumMod val="50000"/>
                  </a:schemeClr>
                </a:solidFill>
              </a:rPr>
              <a:t>фенолоформальдегідних полімерів виробляють склопластики — дуже міцні матеріали з каркасом зі скляних волокон. </a:t>
            </a:r>
          </a:p>
          <a:p>
            <a:pPr>
              <a:lnSpc>
                <a:spcPct val="114000"/>
              </a:lnSpc>
            </a:pPr>
            <a:endParaRPr lang="ru-RU" dirty="0">
              <a:solidFill>
                <a:prstClr val="black"/>
              </a:solidFill>
            </a:endParaRPr>
          </a:p>
        </p:txBody>
      </p:sp>
      <p:sp>
        <p:nvSpPr>
          <p:cNvPr id="9" name="Title 8"/>
          <p:cNvSpPr>
            <a:spLocks noGrp="1"/>
          </p:cNvSpPr>
          <p:nvPr>
            <p:ph type="title"/>
          </p:nvPr>
        </p:nvSpPr>
        <p:spPr/>
        <p:txBody>
          <a:bodyPr/>
          <a:lstStyle/>
          <a:p>
            <a:pPr lvl="0">
              <a:spcBef>
                <a:spcPts val="0"/>
              </a:spcBef>
            </a:pPr>
            <a:r>
              <a:rPr b="1" smtClean="0"/>
              <a:t>Фенолоформальдегідні смоли</a:t>
            </a:r>
            <a:endParaRPr lang="ru-RU" dirty="0">
              <a:latin typeface="+mn-lt"/>
            </a:endParaRPr>
          </a:p>
        </p:txBody>
      </p:sp>
      <p:pic>
        <p:nvPicPr>
          <p:cNvPr id="61442" name="Picture 2" descr="https://encrypted-tbn1.gstatic.com/images?q=tbn:ANd9GcT1cKEusTdVb3C8WlYpKz6OCluw3Y-ZZsxXapJ3wD2_-vz8e0g-"/>
          <p:cNvPicPr>
            <a:picLocks noChangeAspect="1" noChangeArrowheads="1"/>
          </p:cNvPicPr>
          <p:nvPr/>
        </p:nvPicPr>
        <p:blipFill>
          <a:blip r:embed="rId5"/>
          <a:srcRect/>
          <a:stretch>
            <a:fillRect/>
          </a:stretch>
        </p:blipFill>
        <p:spPr bwMode="auto">
          <a:xfrm>
            <a:off x="4857752" y="1214422"/>
            <a:ext cx="1371600" cy="1371601"/>
          </a:xfrm>
          <a:prstGeom prst="rect">
            <a:avLst/>
          </a:prstGeom>
          <a:noFill/>
        </p:spPr>
      </p:pic>
      <p:pic>
        <p:nvPicPr>
          <p:cNvPr id="61444" name="Picture 4" descr="http://sch4.edu.vn.ua/uploads/posts/2008-04/1209149818_2.jpg"/>
          <p:cNvPicPr>
            <a:picLocks noChangeAspect="1" noChangeArrowheads="1"/>
          </p:cNvPicPr>
          <p:nvPr/>
        </p:nvPicPr>
        <p:blipFill>
          <a:blip r:embed="rId6"/>
          <a:srcRect/>
          <a:stretch>
            <a:fillRect/>
          </a:stretch>
        </p:blipFill>
        <p:spPr bwMode="auto">
          <a:xfrm>
            <a:off x="6715140" y="2143116"/>
            <a:ext cx="2296220" cy="1785950"/>
          </a:xfrm>
          <a:prstGeom prst="rect">
            <a:avLst/>
          </a:prstGeom>
          <a:noFill/>
        </p:spPr>
      </p:pic>
      <p:pic>
        <p:nvPicPr>
          <p:cNvPr id="61450" name="Picture 10" descr="http://shkola-remonta.narod.ru/img/1169.jpg"/>
          <p:cNvPicPr>
            <a:picLocks noChangeAspect="1" noChangeArrowheads="1"/>
          </p:cNvPicPr>
          <p:nvPr/>
        </p:nvPicPr>
        <p:blipFill>
          <a:blip r:embed="rId7"/>
          <a:srcRect/>
          <a:stretch>
            <a:fillRect/>
          </a:stretch>
        </p:blipFill>
        <p:spPr bwMode="auto">
          <a:xfrm>
            <a:off x="6929454" y="4429132"/>
            <a:ext cx="1785950" cy="231208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399">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24582" name="Picture 6" descr="File:Epoxy prepolymer chemical structure.png"/>
          <p:cNvPicPr>
            <a:picLocks noChangeAspect="1" noChangeArrowheads="1"/>
          </p:cNvPicPr>
          <p:nvPr/>
        </p:nvPicPr>
        <p:blipFill>
          <a:blip r:embed="rId5"/>
          <a:srcRect/>
          <a:stretch>
            <a:fillRect/>
          </a:stretch>
        </p:blipFill>
        <p:spPr bwMode="auto">
          <a:xfrm>
            <a:off x="214282" y="4429132"/>
            <a:ext cx="4594325" cy="1105401"/>
          </a:xfrm>
          <a:prstGeom prst="rect">
            <a:avLst/>
          </a:prstGeom>
          <a:noFill/>
        </p:spPr>
      </p:pic>
      <p:sp>
        <p:nvSpPr>
          <p:cNvPr id="2" name="Title 1"/>
          <p:cNvSpPr>
            <a:spLocks noGrp="1"/>
          </p:cNvSpPr>
          <p:nvPr>
            <p:ph type="title"/>
          </p:nvPr>
        </p:nvSpPr>
        <p:spPr>
          <a:xfrm>
            <a:off x="-1" y="414867"/>
            <a:ext cx="9144001" cy="457200"/>
          </a:xfrm>
        </p:spPr>
        <p:txBody>
          <a:bodyPr>
            <a:noAutofit/>
          </a:bodyPr>
          <a:lstStyle/>
          <a:p>
            <a:r>
              <a:rPr smtClean="0"/>
              <a:t>Епоксидні смоли</a:t>
            </a:r>
            <a:endParaRPr lang="ru-RU" dirty="0"/>
          </a:p>
        </p:txBody>
      </p:sp>
      <p:pic>
        <p:nvPicPr>
          <p:cNvPr id="24578" name="Picture 2" descr="Файл:FiveMinEpoxy.jpg"/>
          <p:cNvPicPr>
            <a:picLocks noChangeAspect="1" noChangeArrowheads="1"/>
          </p:cNvPicPr>
          <p:nvPr/>
        </p:nvPicPr>
        <p:blipFill>
          <a:blip r:embed="rId6"/>
          <a:srcRect/>
          <a:stretch>
            <a:fillRect/>
          </a:stretch>
        </p:blipFill>
        <p:spPr bwMode="auto">
          <a:xfrm>
            <a:off x="4643438" y="5286388"/>
            <a:ext cx="4143404" cy="1284455"/>
          </a:xfrm>
          <a:prstGeom prst="rect">
            <a:avLst/>
          </a:prstGeom>
          <a:noFill/>
        </p:spPr>
      </p:pic>
      <p:pic>
        <p:nvPicPr>
          <p:cNvPr id="24580" name="Picture 4" descr="Файл:2-part epoxy adhesive in cartridge.jpg"/>
          <p:cNvPicPr>
            <a:picLocks noChangeAspect="1" noChangeArrowheads="1"/>
          </p:cNvPicPr>
          <p:nvPr/>
        </p:nvPicPr>
        <p:blipFill>
          <a:blip r:embed="rId7"/>
          <a:srcRect/>
          <a:stretch>
            <a:fillRect/>
          </a:stretch>
        </p:blipFill>
        <p:spPr bwMode="auto">
          <a:xfrm>
            <a:off x="214282" y="1428736"/>
            <a:ext cx="3786214" cy="2347453"/>
          </a:xfrm>
          <a:prstGeom prst="rect">
            <a:avLst/>
          </a:prstGeom>
          <a:noFill/>
        </p:spPr>
      </p:pic>
      <p:sp>
        <p:nvSpPr>
          <p:cNvPr id="13" name="Прямоугольник 12"/>
          <p:cNvSpPr/>
          <p:nvPr/>
        </p:nvSpPr>
        <p:spPr>
          <a:xfrm>
            <a:off x="4357686" y="1571612"/>
            <a:ext cx="4572000" cy="3139321"/>
          </a:xfrm>
          <a:prstGeom prst="rect">
            <a:avLst/>
          </a:prstGeom>
        </p:spPr>
        <p:txBody>
          <a:bodyPr>
            <a:spAutoFit/>
          </a:bodyPr>
          <a:lstStyle/>
          <a:p>
            <a:r>
              <a:rPr b="1" smtClean="0">
                <a:solidFill>
                  <a:schemeClr val="accent1">
                    <a:lumMod val="50000"/>
                  </a:schemeClr>
                </a:solidFill>
              </a:rPr>
              <a:t>Епоксидні смоли — це полімери з невисокою молекулярною масою (здебільшого 300-3500),які містять групи атомів. Тверднуть при змішуванні з фенолоформальдегідними смолами, багатоосновними карбоновими</a:t>
            </a:r>
            <a:br>
              <a:rPr b="1" smtClean="0">
                <a:solidFill>
                  <a:schemeClr val="accent1">
                    <a:lumMod val="50000"/>
                  </a:schemeClr>
                </a:solidFill>
              </a:rPr>
            </a:br>
            <a:r>
              <a:rPr b="1" smtClean="0">
                <a:solidFill>
                  <a:schemeClr val="accent1">
                    <a:lumMod val="50000"/>
                  </a:schemeClr>
                </a:solidFill>
              </a:rPr>
              <a:t>кислотами, деякими іншими сполуками в результаті взаємодії з ними (при цьому утворюється сітчаста структура). На основі епоксидних смол виробляють лаки, клеї, герметики тощо.</a:t>
            </a:r>
            <a:endParaRPr lang="ru-RU" b="1" dirty="0">
              <a:solidFill>
                <a:schemeClr val="accent1">
                  <a:lumMod val="50000"/>
                </a:schemeClr>
              </a:solidFill>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p:wipe/>
      </p:transition>
    </mc:Choice>
    <mc:Fallback>
      <p:transition spd="slow">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552" y="4953000"/>
            <a:ext cx="4809244" cy="414338"/>
          </a:xfrm>
        </p:spPr>
        <p:txBody>
          <a:bodyPr>
            <a:normAutofit/>
          </a:bodyPr>
          <a:lstStyle/>
          <a:p>
            <a:pPr lvl="0">
              <a:spcBef>
                <a:spcPts val="0"/>
              </a:spcBef>
            </a:pPr>
            <a:r>
              <a:rPr sz="2000" b="1" u="sng" smtClean="0">
                <a:solidFill>
                  <a:schemeClr val="accent6">
                    <a:lumMod val="75000"/>
                  </a:schemeClr>
                </a:solidFill>
              </a:rPr>
              <a:t>Каучуки </a:t>
            </a:r>
            <a:r>
              <a:rPr sz="2000" b="1" u="sng" smtClean="0">
                <a:solidFill>
                  <a:schemeClr val="accent6">
                    <a:lumMod val="75000"/>
                  </a:schemeClr>
                </a:solidFill>
              </a:rPr>
              <a:t>і </a:t>
            </a:r>
            <a:r>
              <a:rPr sz="2000" b="1" u="sng" smtClean="0">
                <a:solidFill>
                  <a:schemeClr val="accent6">
                    <a:lumMod val="75000"/>
                  </a:schemeClr>
                </a:solidFill>
              </a:rPr>
              <a:t>волокна</a:t>
            </a:r>
            <a:endParaRPr lang="ru-RU" sz="2000" u="sng" dirty="0">
              <a:solidFill>
                <a:schemeClr val="accent6">
                  <a:lumMod val="75000"/>
                </a:schemeClr>
              </a:solidFill>
            </a:endParaRPr>
          </a:p>
        </p:txBody>
      </p:sp>
      <p:sp>
        <p:nvSpPr>
          <p:cNvPr id="4" name="Text Placeholder 3"/>
          <p:cNvSpPr>
            <a:spLocks noGrp="1"/>
          </p:cNvSpPr>
          <p:nvPr>
            <p:ph type="body" sz="quarter" idx="14"/>
          </p:nvPr>
        </p:nvSpPr>
        <p:spPr>
          <a:xfrm>
            <a:off x="5715000" y="838200"/>
            <a:ext cx="3062338" cy="4636911"/>
          </a:xfrm>
        </p:spPr>
        <p:txBody>
          <a:bodyPr>
            <a:normAutofit fontScale="92500"/>
          </a:bodyPr>
          <a:lstStyle/>
          <a:p>
            <a:r>
              <a:rPr smtClean="0">
                <a:solidFill>
                  <a:schemeClr val="accent1">
                    <a:lumMod val="40000"/>
                    <a:lumOff val="60000"/>
                  </a:schemeClr>
                </a:solidFill>
              </a:rPr>
              <a:t>Каучуки — полімерні матеріали рослинного або синтетичного походження, з яких виготовляють гуму та гумові вироби. Вони дуже важливі для людства, хоча б тому, що без шин не можуть функціонувати ні автомобільний, ні повітряний транспорт.</a:t>
            </a:r>
            <a:endParaRPr lang="ru-RU" dirty="0">
              <a:solidFill>
                <a:schemeClr val="accent1">
                  <a:lumMod val="40000"/>
                  <a:lumOff val="60000"/>
                </a:schemeClr>
              </a:solidFill>
            </a:endParaRPr>
          </a:p>
        </p:txBody>
      </p:sp>
      <p:pic>
        <p:nvPicPr>
          <p:cNvPr id="18434" name="Picture 2" descr="https://encrypted-tbn3.gstatic.com/images?q=tbn:ANd9GcTfV2-g_K3R3gW8DAeUoGa5gBAI5eBFFD7_mE03unPo6KpG2Lht"/>
          <p:cNvPicPr>
            <a:picLocks noChangeAspect="1" noChangeArrowheads="1"/>
          </p:cNvPicPr>
          <p:nvPr/>
        </p:nvPicPr>
        <p:blipFill>
          <a:blip r:embed="rId3"/>
          <a:srcRect/>
          <a:stretch>
            <a:fillRect/>
          </a:stretch>
        </p:blipFill>
        <p:spPr bwMode="auto">
          <a:xfrm>
            <a:off x="1357290" y="285728"/>
            <a:ext cx="3143272" cy="1134604"/>
          </a:xfrm>
          <a:prstGeom prst="rect">
            <a:avLst/>
          </a:prstGeom>
          <a:noFill/>
        </p:spPr>
      </p:pic>
      <p:pic>
        <p:nvPicPr>
          <p:cNvPr id="18436" name="Picture 4" descr="http://cache.boston.com/universal/site_graphics/blogs/bigpicture/indo_01_30/i30_17456539.jpg"/>
          <p:cNvPicPr>
            <a:picLocks noChangeAspect="1" noChangeArrowheads="1"/>
          </p:cNvPicPr>
          <p:nvPr/>
        </p:nvPicPr>
        <p:blipFill>
          <a:blip r:embed="rId4"/>
          <a:srcRect/>
          <a:stretch>
            <a:fillRect/>
          </a:stretch>
        </p:blipFill>
        <p:spPr bwMode="auto">
          <a:xfrm>
            <a:off x="642910" y="1571612"/>
            <a:ext cx="4714908" cy="308612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wipe/>
      </p:transition>
    </mc:Choice>
    <mc:Fallback>
      <p:transition spd="slow">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00" name="Picture 12" descr="http://promplace.ru/articles_img/proizvodstvo_reziny.jpg"/>
          <p:cNvPicPr>
            <a:picLocks noChangeAspect="1" noChangeArrowheads="1"/>
          </p:cNvPicPr>
          <p:nvPr/>
        </p:nvPicPr>
        <p:blipFill>
          <a:blip r:embed="rId3"/>
          <a:srcRect/>
          <a:stretch>
            <a:fillRect/>
          </a:stretch>
        </p:blipFill>
        <p:spPr bwMode="auto">
          <a:xfrm>
            <a:off x="5572132" y="500042"/>
            <a:ext cx="3219741" cy="2286016"/>
          </a:xfrm>
          <a:prstGeom prst="rect">
            <a:avLst/>
          </a:prstGeom>
          <a:noFill/>
        </p:spPr>
      </p:pic>
      <p:sp>
        <p:nvSpPr>
          <p:cNvPr id="2" name="Title 1"/>
          <p:cNvSpPr>
            <a:spLocks noGrp="1"/>
          </p:cNvSpPr>
          <p:nvPr>
            <p:ph type="title"/>
          </p:nvPr>
        </p:nvSpPr>
        <p:spPr>
          <a:xfrm>
            <a:off x="606552" y="4953000"/>
            <a:ext cx="4809244" cy="414338"/>
          </a:xfrm>
        </p:spPr>
        <p:txBody>
          <a:bodyPr>
            <a:normAutofit/>
          </a:bodyPr>
          <a:lstStyle/>
          <a:p>
            <a:pPr lvl="0">
              <a:spcBef>
                <a:spcPts val="0"/>
              </a:spcBef>
            </a:pPr>
            <a:r>
              <a:rPr sz="2000" b="1" u="sng" smtClean="0">
                <a:solidFill>
                  <a:schemeClr val="accent6">
                    <a:lumMod val="75000"/>
                  </a:schemeClr>
                </a:solidFill>
              </a:rPr>
              <a:t>Каучуки </a:t>
            </a:r>
            <a:r>
              <a:rPr sz="2000" b="1" u="sng" smtClean="0">
                <a:solidFill>
                  <a:schemeClr val="accent6">
                    <a:lumMod val="75000"/>
                  </a:schemeClr>
                </a:solidFill>
              </a:rPr>
              <a:t>і </a:t>
            </a:r>
            <a:r>
              <a:rPr sz="2000" b="1" u="sng" smtClean="0">
                <a:solidFill>
                  <a:schemeClr val="accent6">
                    <a:lumMod val="75000"/>
                  </a:schemeClr>
                </a:solidFill>
              </a:rPr>
              <a:t>волокна</a:t>
            </a:r>
            <a:endParaRPr lang="ru-RU" sz="2000" u="sng" dirty="0">
              <a:solidFill>
                <a:schemeClr val="accent6">
                  <a:lumMod val="75000"/>
                </a:schemeClr>
              </a:solidFill>
            </a:endParaRPr>
          </a:p>
        </p:txBody>
      </p:sp>
      <p:sp>
        <p:nvSpPr>
          <p:cNvPr id="4" name="Text Placeholder 3"/>
          <p:cNvSpPr>
            <a:spLocks noGrp="1"/>
          </p:cNvSpPr>
          <p:nvPr>
            <p:ph type="body" sz="quarter" idx="14"/>
          </p:nvPr>
        </p:nvSpPr>
        <p:spPr>
          <a:xfrm>
            <a:off x="500034" y="714356"/>
            <a:ext cx="5500726" cy="3643338"/>
          </a:xfrm>
        </p:spPr>
        <p:txBody>
          <a:bodyPr>
            <a:normAutofit lnSpcReduction="10000"/>
          </a:bodyPr>
          <a:lstStyle/>
          <a:p>
            <a:r>
              <a:rPr smtClean="0">
                <a:solidFill>
                  <a:schemeClr val="accent6">
                    <a:lumMod val="60000"/>
                    <a:lumOff val="40000"/>
                  </a:schemeClr>
                </a:solidFill>
              </a:rPr>
              <a:t>Найхарактерніша властивість каучуків — еластичність, тобто здатність після деформації відновлювати свою форму. Але при нагріванні або охолодженні така властивість втрачається. Ці матеріали відзначаються ще й високою міцністю та зносостійкістю.</a:t>
            </a:r>
            <a:br>
              <a:rPr smtClean="0">
                <a:solidFill>
                  <a:schemeClr val="accent6">
                    <a:lumMod val="60000"/>
                    <a:lumOff val="40000"/>
                  </a:schemeClr>
                </a:solidFill>
              </a:rPr>
            </a:br>
            <a:r>
              <a:rPr smtClean="0">
                <a:solidFill>
                  <a:schemeClr val="accent6">
                    <a:lumMod val="60000"/>
                    <a:lumOff val="40000"/>
                  </a:schemeClr>
                </a:solidFill>
              </a:rPr>
              <a:t>  </a:t>
            </a:r>
          </a:p>
          <a:p>
            <a:r>
              <a:rPr smtClean="0">
                <a:solidFill>
                  <a:schemeClr val="accent6">
                    <a:lumMod val="60000"/>
                    <a:lumOff val="40000"/>
                  </a:schemeClr>
                </a:solidFill>
              </a:rPr>
              <a:t>Більшість каучуків — це полімери дієнових вуглеводнів та їх похідних.</a:t>
            </a:r>
          </a:p>
          <a:p>
            <a:endParaRPr lang="ru-RU" dirty="0">
              <a:solidFill>
                <a:schemeClr val="accent1">
                  <a:lumMod val="40000"/>
                  <a:lumOff val="60000"/>
                </a:schemeClr>
              </a:solidFill>
            </a:endParaRPr>
          </a:p>
        </p:txBody>
      </p:sp>
      <p:sp>
        <p:nvSpPr>
          <p:cNvPr id="63490" name="AutoShape 2" descr="data:image/jpeg;base64,/9j/4AAQSkZJRgABAQAAAQABAAD/2wCEAAkGBhASEBAPEBAQEA8QDw4QDxAVDw8QDhAPFBAVFRQQFBQXGyYeFxkjGRQSHy8gIycpLCwsFR4xNTAqNSYrLCkBCQoKBQUFDQUFDSkYEhgpKSkpKSkpKSkpKSkpKSkpKSkpKSkpKSkpKSkpKSkpKSkpKSkpKSkpKSkpKSkpKSkpKf/AABEIAOEA4QMBIgACEQEDEQH/xAAcAAEAAQUBAQAAAAAAAAAAAAAAAQIEBQYHAwj/xAA7EAACAQIEAwUGBAUDBQAAAAAAAQIDEQQSITEFBkETUWFxgQciMpGhsUJSYsEjcoLR4TPw8RQ0Q3PC/8QAFAEBAAAAAAAAAAAAAAAAAAAAAP/EABQRAQAAAAAAAAAAAAAAAAAAAAD/2gAMAwEAAhEDEQA/AO4gAAAAAAAAAAAAAAAAAACGWmN4lSoxzVJqK+rAvCLmlYn2o4RT7OnepO9vC5nOA8eeIUrwyW2d3aS8AM0CESAAAAAAAAAAAAAAAAAAAAAAAAAIJIAAAAAADND9omH+Gco54Ti4yV2tmtmtjfGa/wA54PPhZO2sGmvBNpfuBwirxTsaqjSpU6aUl7zTlO19dZHW+SOJ5uzd/iSXzRx/mDD5Z3Nz9n3E/cir6x+YHaESUUql0mtmrlYAAAAAAAAAAAAABIAAAAAAAAAAEEkAAAAAABnhi6CnCcHtKLX0PchgfPnN+CyuSts39C25Ix2WrlfU3H2lcNy1Zu2kveXruc24bX7Oun+oD6S5fxOehHvV4mSuaXylxuEKc3UkowUc13toYzH+2TDqo6dClKpZ2zyyxg3fzA6PclGscr81yxM3CdNRajmUou8X4amzICQAAAAAAAAABIAAAAAAAAAAEEkAAAABFwmBJDJDA032jYDPRjO214v1T/scJ4hTy1PU+leYcJ2mGqx6qEpLzirnz3zPhMs3p1A2jhdZVcM07u0b2vvboahOpSpVWo0dU27yle3pYzXJuN/A/FejMVzPhslZ6dWB0HkbizzU3+qz8Uzq6OBcnY6zt6r5ndeH4jPSpz74R+1gLkAAAAAAAAAASAAAIAEggASCABJAFwBZcU4pToRz1Hpsl1bL013njDSlhXKPxU3deXUDUeI+15uo6WHpOTva9r63tY2HlrmDEVZx7W2SS1VrSTeyOU8SxlRPSWW++VJfY2vkziOkddYtAdZRJ50ZXin3pFOLr5Kc6lrqEZSst3ZXsBXJXurXT0fkcK9oPDuzqTj3Sa81fQuua+e+I1JuFJSpQ6KKt9TGQw1SvQqOtPNVytrW8sy7wMHy7iMlVLvZl+cqF1Gp3pGr4aracZeTRuHEl2mGT7kBg+XMVlqR8zvXJ2Lz4e3WEmvSya+5854OplmvBnavZpxC7lC/xQT9V/yB0FEhEgQCQBAJAEAkAAABAAAAAAAGBZY/i1Kir1ZqPh1NXr+1DC5slNZ5Px0MNz7gk6lVVHOUZe9pLK8vcmuhzahxSnSqqNKjGOtnOTc5P02XyA79wLj/AP1GZdm4OPjdNeBkMdh1OnOD/FGS+hzfB85wwlFVp6+7pBaXutzF0fa3i69TLDLSjfS0ISlbxumBg+M4ZxlKL3jJr5Oxc8p4vLUy+X7lzxyjOcJYiWrlO0nZLM3reyMFwqtkqxfiB3rgOIz0Y+DsX9SN009ndPyaNR5b41Tpwk6k1GOVNX6vTReJi+Oe0ybvDCQs/wA8kn62ei+oGhc54KpSr1KV52U24xzS216Fvy7iJU9ZpqPiXuPxNetN1a1VOcnraMb27k7fYt40I9by89QMJW4LLPJxlHJmbhfR5XqjP4GVqXZytL3baPwEaCurRSt4a/MuYUF+VaAaxieX6ybkkmjc+QMbOlXpqV4+9ld+5pHhCKXwuzXTpv4ldOaeyUKi1i1om14fhYHb1Ik1Hkzmt1l2FZ/xox92Vku0itGrd60NtuBUCCQAAAAAAAAIAAAAAAwANM9oGDvGFTvvFnD+L0slW/ifRnM2D7TDVFa7isy9NTgvNOHs7gZWlThWwalKOfLZNXa6LXvMJSxqhK1OnCGu9m5fNsynJ9XNTqUn1jp5mDx0cs2u5gb7hZuthJw6qN15r/bNZwPDnKWeTywjZt9X4IyPLfEGqUuvTpbYqjPPr+BaQjsn4v1Arqzc7Jtqmtld3a8S2qS0tFWS7uvkV1JXv0S3S6vovLY8nKzjHZyUpP8ATBW/dpeoHnJpK7aS3be3k/8ABZT47h08vaK9+kbpGP5xxzjaCdk18/E0vtXcDrVCUcqmpXi9mraeiEqqvZ79GtPU1TlHHTdOpTabhpll3Pr5mfTv1/wBdSrX3SvexE5t+atZ9/d+5bqpo33/ANrETnZddEkBlsBxB06tGstJRkpS+0vmjtVGd4xktpRT+aucBpyukutpfN/4OzcmY/tsFQm91HJLzi7AZsqIJAAAAAAAAAgAAAAAAAFE4Jpp7NWfkcM504dkdSD/AANr5HdWc19pHDbVHO2lSN35pAcz5VxeSsr7XPfmnDZasrdX9LJmHot0639X7mz8x089OnV/NBX81oBVhKGTDwh1m4pv+bV/SKL2SsopbXaendsWzlmo05Lpkl6JWf3LmG2Vvua8ev2YHmqWnnb5J/8ABb4ik1OFRtJKE4SXXLKzT+a+p71KiXuyuu5629SyxOIfVxfm/wBgNd5lhKvbs6VS8HlbaVpr9Nn0MVg+WJtp1pKEesU25fY2md1q1ZX3uQu97ef1AnC0YwioQWWK2S6eJ7qoujsnqy0eJXS8vLa3fcqU+st+iAu4TT8l9TynV1S6u9vLqW9fFKCu73lpCC+Kb7lbbzLnB4R7t3qO17PSEekV3+PmBkcDSv73RaJeNjoXsvxf8PEYd/8AjqKcV+mf+UaNSgkrGf5BxWTiCj0rUKkLfqjKMk/kpAdURJTEqAAAAAAAAAgAAAAAAAA1nnzA58Pntd05X9HobMWvEsKqlKpTf4oSX03A+aON0MlVvxv9TY8K1VwNutNv5Mx/N2EtK9tU2n5pnpylWzRqUvzRdvPUD34JBzozin71Kese+DV0/nmPRV1s7q22jRacBr9ni5U5fDVjOHqndP7npxabjJuy0vugKq1dq/vXS26ljWb8OutjH1+LrrFprueli3nzBBaZZdbr7AZTM9U2l8kyhQ3TvLp3GDnzEvyNvvvoeFPi9ep7lKK8ba282BsVWairyaj36pad1zHvjOeThh49o2/elb+HFd9y1hwaUvfxFRtLXKpafM93xCnBKFKKstNrL/IGQwOFUHnnLPVktZvZeEV0RmsJNdDWMNXbd2zN4OqBnIMucBiOzxGHqrTJXp3f6ZPK/pIssPO5XWjeLS36efQDuUHdJ9+pWYzl7GdrhqFT81ON/B2MmAAAAAAAABAAAAAABcACLEkXA4z7S+F5atWy0lJzX9Wr+5o/LuKyVo+aOw+1HBXpwq+Dg/2+5xejQkql0nZPcDMceh2WIU10kpr53+xecdWZKa2nFSXqlctONYyFXI72agoy8WjGYrjqUY03JZYLKkt7X6gYnF0ZNtRTbKI8GqP4rRXzZ6VeNfkj6vcsK3EaktHKVu5NpAX8cHhqes3nfnfXy2Iq8ctZU4pWVl/exiHIi4FxUxMpfFJvwuVU2W8WekGBlMNPYzeElsa7hp6mbwc9gNiw0i9SMZhJmRgwOi+zfF5sNOlfWlUdv5Zar7G3nN/Z1i8uJqUr6Vad1/NHX7XOj3AkAAAAAIZJDAi4ueNatZGs8Z5hqQTyu2+yA2ty8bHjW4hSj8VSEfOSOMcb5ur3fv1H/W0voaZxDjtabd7erlJ/VgfQ+J5ywNP4sRT9HdmFxvtTwUfhz1PKyR8+1MbUf4mvKyPCdab3nJr+Zgdtxntniv8AToxT75z/AGNb4j7XcZK6jVjBd0KcL/NpnMYx13+p65gNh4lzniK1+0q1KivopSVl6JWMPW4vN6Xsu5Fm2UMCuriJPdt+p4ORMihgQ2UtklIAXIIYFSPWDPIqiBeUZGXwdTYwlFmUwkgNkwUzL0mYDBVDN4dgZjgGK7PF4epfTtMr/lnFw/8Ao7BE4e27XW6s15rVHZuF4pVKNKotpwjL6AXgAAAAAUyZLIsBZY21jSePpam647Zmlcc6gc94ytzV8WjauLx1ZrOLiBjZnhIuKhbtAUXK0yHElMCZMoZU2UNgUtlLYbKQFykkhgQw0AARWiklAe9MyGFZjqbL7DyAz2DkZzCyNdwkjPYOQGSizpnIOLzYSMXvTlKG/S+hzGJuvs5xdp1qX5oqa807MDf0wUoqAAACGQSyGBYY7Zml8c6m5Y96M03jL3A0Ti0dWaxjFqbZxVas1bGx3Aw9Xct2XVZFtJAGilIrSIAoZQz0Z5tgUkNFRAFLIZMiAIsQSRcAiSGEwPWDLygyxiy6osDM4OpsZ7CVDWsJLYzuCmBnqUjOcp4zs8XRfSclTf8AX7v7mAoSLqlUcZRkt4yjNecWn+wHbUVFvg66nThNbThGS9UXAAAARconIqaPGrIDH4+WjNO4zLc2jiFTRmocWqbgajxR6s1rGvVmzcQia5jaYGFrs8GXFeB45QKEGGiAKZHnJFcihgQyGAwIZSS2UsAQGQBNwgAJiXFORbJnrBgZLD1DNYOsa7RmZTCVgNswdQv0Ybh9bYysKgHVuSsZ2mDpa6w/hv8Ap0Rn0aL7N8b/AK1G/dUX2ZvQEgACllvXAAwnEdmafxbqABrOLMDjOoAGHrlrMADykUsADzmUSAApIIAFMgwAKWVAAUslgAEekQALmmZHDAAbDw/ZGWpAAbh7OP8Aup/+p/c6UABIA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3492" name="AutoShape 4" descr="data:image/jpeg;base64,/9j/4AAQSkZJRgABAQAAAQABAAD/2wCEAAkGBhASEBAPEBAQEA8QDw4QDxAVDw8QDhAPFBAVFRQQFBQXGyYeFxkjGRQSHy8gIycpLCwsFR4xNTAqNSYrLCkBCQoKBQUFDQUFDSkYEhgpKSkpKSkpKSkpKSkpKSkpKSkpKSkpKSkpKSkpKSkpKSkpKSkpKSkpKSkpKSkpKSkpKf/AABEIAOEA4QMBIgACEQEDEQH/xAAcAAEAAQUBAQAAAAAAAAAAAAAAAQIEBQYHAwj/xAA7EAACAQIEAwUGBAUDBQAAAAAAAQIDEQQSITEFBkETUWFxgQciMpGhsUJSYsEjcoLR4TPw8RQ0Q3PC/8QAFAEBAAAAAAAAAAAAAAAAAAAAAP/EABQRAQAAAAAAAAAAAAAAAAAAAAD/2gAMAwEAAhEDEQA/AO4gAAAAAAAAAAAAAAAAAACGWmN4lSoxzVJqK+rAvCLmlYn2o4RT7OnepO9vC5nOA8eeIUrwyW2d3aS8AM0CESAAAAAAAAAAAAAAAAAAAAAAAAAIJIAAAAAADND9omH+Gco54Ti4yV2tmtmtjfGa/wA54PPhZO2sGmvBNpfuBwirxTsaqjSpU6aUl7zTlO19dZHW+SOJ5uzd/iSXzRx/mDD5Z3Nz9n3E/cir6x+YHaESUUql0mtmrlYAAAAAAAAAAAAABIAAAAAAAAAAEEkAAAAAABnhi6CnCcHtKLX0PchgfPnN+CyuSts39C25Ix2WrlfU3H2lcNy1Zu2kveXruc24bX7Oun+oD6S5fxOehHvV4mSuaXylxuEKc3UkowUc13toYzH+2TDqo6dClKpZ2zyyxg3fzA6PclGscr81yxM3CdNRajmUou8X4amzICQAAAAAAAAABIAAAAAAAAAAEEkAAAABFwmBJDJDA032jYDPRjO214v1T/scJ4hTy1PU+leYcJ2mGqx6qEpLzirnz3zPhMs3p1A2jhdZVcM07u0b2vvboahOpSpVWo0dU27yle3pYzXJuN/A/FejMVzPhslZ6dWB0HkbizzU3+qz8Uzq6OBcnY6zt6r5ndeH4jPSpz74R+1gLkAAAAAAAAAASAAAIAEggASCABJAFwBZcU4pToRz1Hpsl1bL013njDSlhXKPxU3deXUDUeI+15uo6WHpOTva9r63tY2HlrmDEVZx7W2SS1VrSTeyOU8SxlRPSWW++VJfY2vkziOkddYtAdZRJ50ZXin3pFOLr5Kc6lrqEZSst3ZXsBXJXurXT0fkcK9oPDuzqTj3Sa81fQuua+e+I1JuFJSpQ6KKt9TGQw1SvQqOtPNVytrW8sy7wMHy7iMlVLvZl+cqF1Gp3pGr4aracZeTRuHEl2mGT7kBg+XMVlqR8zvXJ2Lz4e3WEmvSya+5854OplmvBnavZpxC7lC/xQT9V/yB0FEhEgQCQBAJAEAkAAABAAAAAAAGBZY/i1Kir1ZqPh1NXr+1DC5slNZ5Px0MNz7gk6lVVHOUZe9pLK8vcmuhzahxSnSqqNKjGOtnOTc5P02XyA79wLj/AP1GZdm4OPjdNeBkMdh1OnOD/FGS+hzfB85wwlFVp6+7pBaXutzF0fa3i69TLDLSjfS0ISlbxumBg+M4ZxlKL3jJr5Oxc8p4vLUy+X7lzxyjOcJYiWrlO0nZLM3reyMFwqtkqxfiB3rgOIz0Y+DsX9SN009ndPyaNR5b41Tpwk6k1GOVNX6vTReJi+Oe0ybvDCQs/wA8kn62ei+oGhc54KpSr1KV52U24xzS216Fvy7iJU9ZpqPiXuPxNetN1a1VOcnraMb27k7fYt40I9by89QMJW4LLPJxlHJmbhfR5XqjP4GVqXZytL3baPwEaCurRSt4a/MuYUF+VaAaxieX6ybkkmjc+QMbOlXpqV4+9ld+5pHhCKXwuzXTpv4ldOaeyUKi1i1om14fhYHb1Ik1Hkzmt1l2FZ/xox92Vku0itGrd60NtuBUCCQAAAAAAAAIAAAAAAwANM9oGDvGFTvvFnD+L0slW/ifRnM2D7TDVFa7isy9NTgvNOHs7gZWlThWwalKOfLZNXa6LXvMJSxqhK1OnCGu9m5fNsynJ9XNTqUn1jp5mDx0cs2u5gb7hZuthJw6qN15r/bNZwPDnKWeTywjZt9X4IyPLfEGqUuvTpbYqjPPr+BaQjsn4v1Arqzc7Jtqmtld3a8S2qS0tFWS7uvkV1JXv0S3S6vovLY8nKzjHZyUpP8ATBW/dpeoHnJpK7aS3be3k/8ABZT47h08vaK9+kbpGP5xxzjaCdk18/E0vtXcDrVCUcqmpXi9mraeiEqqvZ79GtPU1TlHHTdOpTabhpll3Pr5mfTv1/wBdSrX3SvexE5t+atZ9/d+5bqpo33/ANrETnZddEkBlsBxB06tGstJRkpS+0vmjtVGd4xktpRT+aucBpyukutpfN/4OzcmY/tsFQm91HJLzi7AZsqIJAAAAAAAAAgAAAAAAAFE4Jpp7NWfkcM504dkdSD/AANr5HdWc19pHDbVHO2lSN35pAcz5VxeSsr7XPfmnDZasrdX9LJmHot0639X7mz8x089OnV/NBX81oBVhKGTDwh1m4pv+bV/SKL2SsopbXaendsWzlmo05Lpkl6JWf3LmG2Vvua8ev2YHmqWnnb5J/8ABb4ik1OFRtJKE4SXXLKzT+a+p71KiXuyuu5629SyxOIfVxfm/wBgNd5lhKvbs6VS8HlbaVpr9Nn0MVg+WJtp1pKEesU25fY2md1q1ZX3uQu97ef1AnC0YwioQWWK2S6eJ7qoujsnqy0eJXS8vLa3fcqU+st+iAu4TT8l9TynV1S6u9vLqW9fFKCu73lpCC+Kb7lbbzLnB4R7t3qO17PSEekV3+PmBkcDSv73RaJeNjoXsvxf8PEYd/8AjqKcV+mf+UaNSgkrGf5BxWTiCj0rUKkLfqjKMk/kpAdURJTEqAAAAAAAAAgAAAAAAAA1nnzA58Pntd05X9HobMWvEsKqlKpTf4oSX03A+aON0MlVvxv9TY8K1VwNutNv5Mx/N2EtK9tU2n5pnpylWzRqUvzRdvPUD34JBzozin71Kese+DV0/nmPRV1s7q22jRacBr9ni5U5fDVjOHqndP7npxabjJuy0vugKq1dq/vXS26ljWb8OutjH1+LrrFprueli3nzBBaZZdbr7AZTM9U2l8kyhQ3TvLp3GDnzEvyNvvvoeFPi9ep7lKK8ba282BsVWairyaj36pad1zHvjOeThh49o2/elb+HFd9y1hwaUvfxFRtLXKpafM93xCnBKFKKstNrL/IGQwOFUHnnLPVktZvZeEV0RmsJNdDWMNXbd2zN4OqBnIMucBiOzxGHqrTJXp3f6ZPK/pIssPO5XWjeLS36efQDuUHdJ9+pWYzl7GdrhqFT81ON/B2MmAAAAAAAABAAAAAABcACLEkXA4z7S+F5atWy0lJzX9Wr+5o/LuKyVo+aOw+1HBXpwq+Dg/2+5xejQkql0nZPcDMceh2WIU10kpr53+xecdWZKa2nFSXqlctONYyFXI72agoy8WjGYrjqUY03JZYLKkt7X6gYnF0ZNtRTbKI8GqP4rRXzZ6VeNfkj6vcsK3EaktHKVu5NpAX8cHhqes3nfnfXy2Iq8ctZU4pWVl/exiHIi4FxUxMpfFJvwuVU2W8WekGBlMNPYzeElsa7hp6mbwc9gNiw0i9SMZhJmRgwOi+zfF5sNOlfWlUdv5Zar7G3nN/Z1i8uJqUr6Vad1/NHX7XOj3AkAAAAAIZJDAi4ueNatZGs8Z5hqQTyu2+yA2ty8bHjW4hSj8VSEfOSOMcb5ur3fv1H/W0voaZxDjtabd7erlJ/VgfQ+J5ywNP4sRT9HdmFxvtTwUfhz1PKyR8+1MbUf4mvKyPCdab3nJr+Zgdtxntniv8AToxT75z/AGNb4j7XcZK6jVjBd0KcL/NpnMYx13+p65gNh4lzniK1+0q1KivopSVl6JWMPW4vN6Xsu5Fm2UMCuriJPdt+p4ORMihgQ2UtklIAXIIYFSPWDPIqiBeUZGXwdTYwlFmUwkgNkwUzL0mYDBVDN4dgZjgGK7PF4epfTtMr/lnFw/8Ao7BE4e27XW6s15rVHZuF4pVKNKotpwjL6AXgAAAAAUyZLIsBZY21jSePpam647Zmlcc6gc94ytzV8WjauLx1ZrOLiBjZnhIuKhbtAUXK0yHElMCZMoZU2UNgUtlLYbKQFykkhgQw0AARWiklAe9MyGFZjqbL7DyAz2DkZzCyNdwkjPYOQGSizpnIOLzYSMXvTlKG/S+hzGJuvs5xdp1qX5oqa807MDf0wUoqAAACGQSyGBYY7Zml8c6m5Y96M03jL3A0Ti0dWaxjFqbZxVas1bGx3Aw9Xct2XVZFtJAGilIrSIAoZQz0Z5tgUkNFRAFLIZMiAIsQSRcAiSGEwPWDLygyxiy6osDM4OpsZ7CVDWsJLYzuCmBnqUjOcp4zs8XRfSclTf8AX7v7mAoSLqlUcZRkt4yjNecWn+wHbUVFvg66nThNbThGS9UXAAAARconIqaPGrIDH4+WjNO4zLc2jiFTRmocWqbgajxR6s1rGvVmzcQia5jaYGFrs8GXFeB45QKEGGiAKZHnJFcihgQyGAwIZSS2UsAQGQBNwgAJiXFORbJnrBgZLD1DNYOsa7RmZTCVgNswdQv0Ybh9bYysKgHVuSsZ2mDpa6w/hv8Ap0Rn0aL7N8b/AK1G/dUX2ZvQEgACllvXAAwnEdmafxbqABrOLMDjOoAGHrlrMADykUsADzmUSAApIIAFMgwAKWVAAUslgAEekQALmmZHDAAbDw/ZGWpAAbh7OP8Aup/+p/c6UABIA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3494" name="AutoShape 6" descr="data:image/jpeg;base64,/9j/4AAQSkZJRgABAQAAAQABAAD/2wCEAAkGBhASEBAPEBAQEA8QDw4QDxAVDw8QDhAPFBAVFRQQFBQXGyYeFxkjGRQSHy8gIycpLCwsFR4xNTAqNSYrLCkBCQoKBQUFDQUFDSkYEhgpKSkpKSkpKSkpKSkpKSkpKSkpKSkpKSkpKSkpKSkpKSkpKSkpKSkpKSkpKSkpKSkpKf/AABEIAOEA4QMBIgACEQEDEQH/xAAcAAEAAQUBAQAAAAAAAAAAAAAAAQIEBQYHAwj/xAA7EAACAQIEAwUGBAUDBQAAAAAAAQIDEQQSITEFBkETUWFxgQciMpGhsUJSYsEjcoLR4TPw8RQ0Q3PC/8QAFAEBAAAAAAAAAAAAAAAAAAAAAP/EABQRAQAAAAAAAAAAAAAAAAAAAAD/2gAMAwEAAhEDEQA/AO4gAAAAAAAAAAAAAAAAAACGWmN4lSoxzVJqK+rAvCLmlYn2o4RT7OnepO9vC5nOA8eeIUrwyW2d3aS8AM0CESAAAAAAAAAAAAAAAAAAAAAAAAAIJIAAAAAADND9omH+Gco54Ti4yV2tmtmtjfGa/wA54PPhZO2sGmvBNpfuBwirxTsaqjSpU6aUl7zTlO19dZHW+SOJ5uzd/iSXzRx/mDD5Z3Nz9n3E/cir6x+YHaESUUql0mtmrlYAAAAAAAAAAAAABIAAAAAAAAAAEEkAAAAAABnhi6CnCcHtKLX0PchgfPnN+CyuSts39C25Ix2WrlfU3H2lcNy1Zu2kveXruc24bX7Oun+oD6S5fxOehHvV4mSuaXylxuEKc3UkowUc13toYzH+2TDqo6dClKpZ2zyyxg3fzA6PclGscr81yxM3CdNRajmUou8X4amzICQAAAAAAAAABIAAAAAAAAAAEEkAAAABFwmBJDJDA032jYDPRjO214v1T/scJ4hTy1PU+leYcJ2mGqx6qEpLzirnz3zPhMs3p1A2jhdZVcM07u0b2vvboahOpSpVWo0dU27yle3pYzXJuN/A/FejMVzPhslZ6dWB0HkbizzU3+qz8Uzq6OBcnY6zt6r5ndeH4jPSpz74R+1gLkAAAAAAAAAASAAAIAEggASCABJAFwBZcU4pToRz1Hpsl1bL013njDSlhXKPxU3deXUDUeI+15uo6WHpOTva9r63tY2HlrmDEVZx7W2SS1VrSTeyOU8SxlRPSWW++VJfY2vkziOkddYtAdZRJ50ZXin3pFOLr5Kc6lrqEZSst3ZXsBXJXurXT0fkcK9oPDuzqTj3Sa81fQuua+e+I1JuFJSpQ6KKt9TGQw1SvQqOtPNVytrW8sy7wMHy7iMlVLvZl+cqF1Gp3pGr4aracZeTRuHEl2mGT7kBg+XMVlqR8zvXJ2Lz4e3WEmvSya+5854OplmvBnavZpxC7lC/xQT9V/yB0FEhEgQCQBAJAEAkAAABAAAAAAAGBZY/i1Kir1ZqPh1NXr+1DC5slNZ5Px0MNz7gk6lVVHOUZe9pLK8vcmuhzahxSnSqqNKjGOtnOTc5P02XyA79wLj/AP1GZdm4OPjdNeBkMdh1OnOD/FGS+hzfB85wwlFVp6+7pBaXutzF0fa3i69TLDLSjfS0ISlbxumBg+M4ZxlKL3jJr5Oxc8p4vLUy+X7lzxyjOcJYiWrlO0nZLM3reyMFwqtkqxfiB3rgOIz0Y+DsX9SN009ndPyaNR5b41Tpwk6k1GOVNX6vTReJi+Oe0ybvDCQs/wA8kn62ei+oGhc54KpSr1KV52U24xzS216Fvy7iJU9ZpqPiXuPxNetN1a1VOcnraMb27k7fYt40I9by89QMJW4LLPJxlHJmbhfR5XqjP4GVqXZytL3baPwEaCurRSt4a/MuYUF+VaAaxieX6ybkkmjc+QMbOlXpqV4+9ld+5pHhCKXwuzXTpv4ldOaeyUKi1i1om14fhYHb1Ik1Hkzmt1l2FZ/xox92Vku0itGrd60NtuBUCCQAAAAAAAAIAAAAAAwANM9oGDvGFTvvFnD+L0slW/ifRnM2D7TDVFa7isy9NTgvNOHs7gZWlThWwalKOfLZNXa6LXvMJSxqhK1OnCGu9m5fNsynJ9XNTqUn1jp5mDx0cs2u5gb7hZuthJw6qN15r/bNZwPDnKWeTywjZt9X4IyPLfEGqUuvTpbYqjPPr+BaQjsn4v1Arqzc7Jtqmtld3a8S2qS0tFWS7uvkV1JXv0S3S6vovLY8nKzjHZyUpP8ATBW/dpeoHnJpK7aS3be3k/8ABZT47h08vaK9+kbpGP5xxzjaCdk18/E0vtXcDrVCUcqmpXi9mraeiEqqvZ79GtPU1TlHHTdOpTabhpll3Pr5mfTv1/wBdSrX3SvexE5t+atZ9/d+5bqpo33/ANrETnZddEkBlsBxB06tGstJRkpS+0vmjtVGd4xktpRT+aucBpyukutpfN/4OzcmY/tsFQm91HJLzi7AZsqIJAAAAAAAAAgAAAAAAAFE4Jpp7NWfkcM504dkdSD/AANr5HdWc19pHDbVHO2lSN35pAcz5VxeSsr7XPfmnDZasrdX9LJmHot0639X7mz8x089OnV/NBX81oBVhKGTDwh1m4pv+bV/SKL2SsopbXaendsWzlmo05Lpkl6JWf3LmG2Vvua8ev2YHmqWnnb5J/8ABb4ik1OFRtJKE4SXXLKzT+a+p71KiXuyuu5629SyxOIfVxfm/wBgNd5lhKvbs6VS8HlbaVpr9Nn0MVg+WJtp1pKEesU25fY2md1q1ZX3uQu97ef1AnC0YwioQWWK2S6eJ7qoujsnqy0eJXS8vLa3fcqU+st+iAu4TT8l9TynV1S6u9vLqW9fFKCu73lpCC+Kb7lbbzLnB4R7t3qO17PSEekV3+PmBkcDSv73RaJeNjoXsvxf8PEYd/8AjqKcV+mf+UaNSgkrGf5BxWTiCj0rUKkLfqjKMk/kpAdURJTEqAAAAAAAAAgAAAAAAAA1nnzA58Pntd05X9HobMWvEsKqlKpTf4oSX03A+aON0MlVvxv9TY8K1VwNutNv5Mx/N2EtK9tU2n5pnpylWzRqUvzRdvPUD34JBzozin71Kese+DV0/nmPRV1s7q22jRacBr9ni5U5fDVjOHqndP7npxabjJuy0vugKq1dq/vXS26ljWb8OutjH1+LrrFprueli3nzBBaZZdbr7AZTM9U2l8kyhQ3TvLp3GDnzEvyNvvvoeFPi9ep7lKK8ba282BsVWairyaj36pad1zHvjOeThh49o2/elb+HFd9y1hwaUvfxFRtLXKpafM93xCnBKFKKstNrL/IGQwOFUHnnLPVktZvZeEV0RmsJNdDWMNXbd2zN4OqBnIMucBiOzxGHqrTJXp3f6ZPK/pIssPO5XWjeLS36efQDuUHdJ9+pWYzl7GdrhqFT81ON/B2MmAAAAAAAABAAAAAABcACLEkXA4z7S+F5atWy0lJzX9Wr+5o/LuKyVo+aOw+1HBXpwq+Dg/2+5xejQkql0nZPcDMceh2WIU10kpr53+xecdWZKa2nFSXqlctONYyFXI72agoy8WjGYrjqUY03JZYLKkt7X6gYnF0ZNtRTbKI8GqP4rRXzZ6VeNfkj6vcsK3EaktHKVu5NpAX8cHhqes3nfnfXy2Iq8ctZU4pWVl/exiHIi4FxUxMpfFJvwuVU2W8WekGBlMNPYzeElsa7hp6mbwc9gNiw0i9SMZhJmRgwOi+zfF5sNOlfWlUdv5Zar7G3nN/Z1i8uJqUr6Vad1/NHX7XOj3AkAAAAAIZJDAi4ueNatZGs8Z5hqQTyu2+yA2ty8bHjW4hSj8VSEfOSOMcb5ur3fv1H/W0voaZxDjtabd7erlJ/VgfQ+J5ywNP4sRT9HdmFxvtTwUfhz1PKyR8+1MbUf4mvKyPCdab3nJr+Zgdtxntniv8AToxT75z/AGNb4j7XcZK6jVjBd0KcL/NpnMYx13+p65gNh4lzniK1+0q1KivopSVl6JWMPW4vN6Xsu5Fm2UMCuriJPdt+p4ORMihgQ2UtklIAXIIYFSPWDPIqiBeUZGXwdTYwlFmUwkgNkwUzL0mYDBVDN4dgZjgGK7PF4epfTtMr/lnFw/8Ao7BE4e27XW6s15rVHZuF4pVKNKotpwjL6AXgAAAAAUyZLIsBZY21jSePpam647Zmlcc6gc94ytzV8WjauLx1ZrOLiBjZnhIuKhbtAUXK0yHElMCZMoZU2UNgUtlLYbKQFykkhgQw0AARWiklAe9MyGFZjqbL7DyAz2DkZzCyNdwkjPYOQGSizpnIOLzYSMXvTlKG/S+hzGJuvs5xdp1qX5oqa807MDf0wUoqAAACGQSyGBYY7Zml8c6m5Y96M03jL3A0Ti0dWaxjFqbZxVas1bGx3Aw9Xct2XVZFtJAGilIrSIAoZQz0Z5tgUkNFRAFLIZMiAIsQSRcAiSGEwPWDLygyxiy6osDM4OpsZ7CVDWsJLYzuCmBnqUjOcp4zs8XRfSclTf8AX7v7mAoSLqlUcZRkt4yjNecWn+wHbUVFvg66nThNbThGS9UXAAAARconIqaPGrIDH4+WjNO4zLc2jiFTRmocWqbgajxR6s1rGvVmzcQia5jaYGFrs8GXFeB45QKEGGiAKZHnJFcihgQyGAwIZSS2UsAQGQBNwgAJiXFORbJnrBgZLD1DNYOsa7RmZTCVgNswdQv0Ybh9bYysKgHVuSsZ2mDpa6w/hv8Ap0Rn0aL7N8b/AK1G/dUX2ZvQEgACllvXAAwnEdmafxbqABrOLMDjOoAGHrlrMADykUsADzmUSAApIIAFMgwAKWVAAUslgAEekQALmmZHDAAbDw/ZGWpAAbh7OP8Aup/+p/c6UABIA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3496" name="AutoShape 8" descr="data:image/jpeg;base64,/9j/4AAQSkZJRgABAQAAAQABAAD/2wCEAAkGBhASEBAPEBAQEA8QDw4QDxAVDw8QDhAPFBAVFRQQFBQXGyYeFxkjGRQSHy8gIycpLCwsFR4xNTAqNSYrLCkBCQoKBQUFDQUFDSkYEhgpKSkpKSkpKSkpKSkpKSkpKSkpKSkpKSkpKSkpKSkpKSkpKSkpKSkpKSkpKSkpKSkpKf/AABEIAOEA4QMBIgACEQEDEQH/xAAcAAEAAQUBAQAAAAAAAAAAAAAAAQIEBQYHAwj/xAA7EAACAQIEAwUGBAUDBQAAAAAAAQIDEQQSITEFBkETUWFxgQciMpGhsUJSYsEjcoLR4TPw8RQ0Q3PC/8QAFAEBAAAAAAAAAAAAAAAAAAAAAP/EABQRAQAAAAAAAAAAAAAAAAAAAAD/2gAMAwEAAhEDEQA/AO4gAAAAAAAAAAAAAAAAAACGWmN4lSoxzVJqK+rAvCLmlYn2o4RT7OnepO9vC5nOA8eeIUrwyW2d3aS8AM0CESAAAAAAAAAAAAAAAAAAAAAAAAAIJIAAAAAADND9omH+Gco54Ti4yV2tmtmtjfGa/wA54PPhZO2sGmvBNpfuBwirxTsaqjSpU6aUl7zTlO19dZHW+SOJ5uzd/iSXzRx/mDD5Z3Nz9n3E/cir6x+YHaESUUql0mtmrlYAAAAAAAAAAAAABIAAAAAAAAAAEEkAAAAAABnhi6CnCcHtKLX0PchgfPnN+CyuSts39C25Ix2WrlfU3H2lcNy1Zu2kveXruc24bX7Oun+oD6S5fxOehHvV4mSuaXylxuEKc3UkowUc13toYzH+2TDqo6dClKpZ2zyyxg3fzA6PclGscr81yxM3CdNRajmUou8X4amzICQAAAAAAAAABIAAAAAAAAAAEEkAAAABFwmBJDJDA032jYDPRjO214v1T/scJ4hTy1PU+leYcJ2mGqx6qEpLzirnz3zPhMs3p1A2jhdZVcM07u0b2vvboahOpSpVWo0dU27yle3pYzXJuN/A/FejMVzPhslZ6dWB0HkbizzU3+qz8Uzq6OBcnY6zt6r5ndeH4jPSpz74R+1gLkAAAAAAAAAASAAAIAEggASCABJAFwBZcU4pToRz1Hpsl1bL013njDSlhXKPxU3deXUDUeI+15uo6WHpOTva9r63tY2HlrmDEVZx7W2SS1VrSTeyOU8SxlRPSWW++VJfY2vkziOkddYtAdZRJ50ZXin3pFOLr5Kc6lrqEZSst3ZXsBXJXurXT0fkcK9oPDuzqTj3Sa81fQuua+e+I1JuFJSpQ6KKt9TGQw1SvQqOtPNVytrW8sy7wMHy7iMlVLvZl+cqF1Gp3pGr4aracZeTRuHEl2mGT7kBg+XMVlqR8zvXJ2Lz4e3WEmvSya+5854OplmvBnavZpxC7lC/xQT9V/yB0FEhEgQCQBAJAEAkAAABAAAAAAAGBZY/i1Kir1ZqPh1NXr+1DC5slNZ5Px0MNz7gk6lVVHOUZe9pLK8vcmuhzahxSnSqqNKjGOtnOTc5P02XyA79wLj/AP1GZdm4OPjdNeBkMdh1OnOD/FGS+hzfB85wwlFVp6+7pBaXutzF0fa3i69TLDLSjfS0ISlbxumBg+M4ZxlKL3jJr5Oxc8p4vLUy+X7lzxyjOcJYiWrlO0nZLM3reyMFwqtkqxfiB3rgOIz0Y+DsX9SN009ndPyaNR5b41Tpwk6k1GOVNX6vTReJi+Oe0ybvDCQs/wA8kn62ei+oGhc54KpSr1KV52U24xzS216Fvy7iJU9ZpqPiXuPxNetN1a1VOcnraMb27k7fYt40I9by89QMJW4LLPJxlHJmbhfR5XqjP4GVqXZytL3baPwEaCurRSt4a/MuYUF+VaAaxieX6ybkkmjc+QMbOlXpqV4+9ld+5pHhCKXwuzXTpv4ldOaeyUKi1i1om14fhYHb1Ik1Hkzmt1l2FZ/xox92Vku0itGrd60NtuBUCCQAAAAAAAAIAAAAAAwANM9oGDvGFTvvFnD+L0slW/ifRnM2D7TDVFa7isy9NTgvNOHs7gZWlThWwalKOfLZNXa6LXvMJSxqhK1OnCGu9m5fNsynJ9XNTqUn1jp5mDx0cs2u5gb7hZuthJw6qN15r/bNZwPDnKWeTywjZt9X4IyPLfEGqUuvTpbYqjPPr+BaQjsn4v1Arqzc7Jtqmtld3a8S2qS0tFWS7uvkV1JXv0S3S6vovLY8nKzjHZyUpP8ATBW/dpeoHnJpK7aS3be3k/8ABZT47h08vaK9+kbpGP5xxzjaCdk18/E0vtXcDrVCUcqmpXi9mraeiEqqvZ79GtPU1TlHHTdOpTabhpll3Pr5mfTv1/wBdSrX3SvexE5t+atZ9/d+5bqpo33/ANrETnZddEkBlsBxB06tGstJRkpS+0vmjtVGd4xktpRT+aucBpyukutpfN/4OzcmY/tsFQm91HJLzi7AZsqIJAAAAAAAAAgAAAAAAAFE4Jpp7NWfkcM504dkdSD/AANr5HdWc19pHDbVHO2lSN35pAcz5VxeSsr7XPfmnDZasrdX9LJmHot0639X7mz8x089OnV/NBX81oBVhKGTDwh1m4pv+bV/SKL2SsopbXaendsWzlmo05Lpkl6JWf3LmG2Vvua8ev2YHmqWnnb5J/8ABb4ik1OFRtJKE4SXXLKzT+a+p71KiXuyuu5629SyxOIfVxfm/wBgNd5lhKvbs6VS8HlbaVpr9Nn0MVg+WJtp1pKEesU25fY2md1q1ZX3uQu97ef1AnC0YwioQWWK2S6eJ7qoujsnqy0eJXS8vLa3fcqU+st+iAu4TT8l9TynV1S6u9vLqW9fFKCu73lpCC+Kb7lbbzLnB4R7t3qO17PSEekV3+PmBkcDSv73RaJeNjoXsvxf8PEYd/8AjqKcV+mf+UaNSgkrGf5BxWTiCj0rUKkLfqjKMk/kpAdURJTEqAAAAAAAAAgAAAAAAAA1nnzA58Pntd05X9HobMWvEsKqlKpTf4oSX03A+aON0MlVvxv9TY8K1VwNutNv5Mx/N2EtK9tU2n5pnpylWzRqUvzRdvPUD34JBzozin71Kese+DV0/nmPRV1s7q22jRacBr9ni5U5fDVjOHqndP7npxabjJuy0vugKq1dq/vXS26ljWb8OutjH1+LrrFprueli3nzBBaZZdbr7AZTM9U2l8kyhQ3TvLp3GDnzEvyNvvvoeFPi9ep7lKK8ba282BsVWairyaj36pad1zHvjOeThh49o2/elb+HFd9y1hwaUvfxFRtLXKpafM93xCnBKFKKstNrL/IGQwOFUHnnLPVktZvZeEV0RmsJNdDWMNXbd2zN4OqBnIMucBiOzxGHqrTJXp3f6ZPK/pIssPO5XWjeLS36efQDuUHdJ9+pWYzl7GdrhqFT81ON/B2MmAAAAAAAABAAAAAABcACLEkXA4z7S+F5atWy0lJzX9Wr+5o/LuKyVo+aOw+1HBXpwq+Dg/2+5xejQkql0nZPcDMceh2WIU10kpr53+xecdWZKa2nFSXqlctONYyFXI72agoy8WjGYrjqUY03JZYLKkt7X6gYnF0ZNtRTbKI8GqP4rRXzZ6VeNfkj6vcsK3EaktHKVu5NpAX8cHhqes3nfnfXy2Iq8ctZU4pWVl/exiHIi4FxUxMpfFJvwuVU2W8WekGBlMNPYzeElsa7hp6mbwc9gNiw0i9SMZhJmRgwOi+zfF5sNOlfWlUdv5Zar7G3nN/Z1i8uJqUr6Vad1/NHX7XOj3AkAAAAAIZJDAi4ueNatZGs8Z5hqQTyu2+yA2ty8bHjW4hSj8VSEfOSOMcb5ur3fv1H/W0voaZxDjtabd7erlJ/VgfQ+J5ywNP4sRT9HdmFxvtTwUfhz1PKyR8+1MbUf4mvKyPCdab3nJr+Zgdtxntniv8AToxT75z/AGNb4j7XcZK6jVjBd0KcL/NpnMYx13+p65gNh4lzniK1+0q1KivopSVl6JWMPW4vN6Xsu5Fm2UMCuriJPdt+p4ORMihgQ2UtklIAXIIYFSPWDPIqiBeUZGXwdTYwlFmUwkgNkwUzL0mYDBVDN4dgZjgGK7PF4epfTtMr/lnFw/8Ao7BE4e27XW6s15rVHZuF4pVKNKotpwjL6AXgAAAAAUyZLIsBZY21jSePpam647Zmlcc6gc94ytzV8WjauLx1ZrOLiBjZnhIuKhbtAUXK0yHElMCZMoZU2UNgUtlLYbKQFykkhgQw0AARWiklAe9MyGFZjqbL7DyAz2DkZzCyNdwkjPYOQGSizpnIOLzYSMXvTlKG/S+hzGJuvs5xdp1qX5oqa807MDf0wUoqAAACGQSyGBYY7Zml8c6m5Y96M03jL3A0Ti0dWaxjFqbZxVas1bGx3Aw9Xct2XVZFtJAGilIrSIAoZQz0Z5tgUkNFRAFLIZMiAIsQSRcAiSGEwPWDLygyxiy6osDM4OpsZ7CVDWsJLYzuCmBnqUjOcp4zs8XRfSclTf8AX7v7mAoSLqlUcZRkt4yjNecWn+wHbUVFvg66nThNbThGS9UXAAAARconIqaPGrIDH4+WjNO4zLc2jiFTRmocWqbgajxR6s1rGvVmzcQia5jaYGFrs8GXFeB45QKEGGiAKZHnJFcihgQyGAwIZSS2UsAQGQBNwgAJiXFORbJnrBgZLD1DNYOsa7RmZTCVgNswdQv0Ybh9bYysKgHVuSsZ2mDpa6w/hv8Ap0Rn0aL7N8b/AK1G/dUX2ZvQEgACllvXAAwnEdmafxbqABrOLMDjOoAGHrlrMADykUsADzmUSAApIIAFMgwAKWVAAUslgAEekQALmmZHDAAbDw/ZGWpAAbh7OP8Aup/+p/c6UABIA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3498" name="Picture 10" descr="http://upload.wikimedia.org/wikipedia/commons/thumb/b/b3/Latex_dripping.JPG/200px-Latex_dripping.JPG"/>
          <p:cNvPicPr>
            <a:picLocks noChangeAspect="1" noChangeArrowheads="1"/>
          </p:cNvPicPr>
          <p:nvPr/>
        </p:nvPicPr>
        <p:blipFill>
          <a:blip r:embed="rId4"/>
          <a:srcRect/>
          <a:stretch>
            <a:fillRect/>
          </a:stretch>
        </p:blipFill>
        <p:spPr bwMode="auto">
          <a:xfrm>
            <a:off x="6215074" y="3071810"/>
            <a:ext cx="2440116" cy="325755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wipe/>
      </p:transition>
    </mc:Choice>
    <mc:Fallback>
      <p:transition spd="slow">
        <p:wip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ags/tag2.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TS10167455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6EDC33B-480B-4D4D-AAAA-443CBE30E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TS101674551</Template>
  <TotalTime>0</TotalTime>
  <Words>512</Words>
  <PresentationFormat>Экран (4:3)</PresentationFormat>
  <Paragraphs>88</Paragraphs>
  <Slides>19</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TS101674551</vt:lpstr>
      <vt:lpstr>Стан, роль і місце органічної хімії в сучасній хімічній освіті.</vt:lpstr>
      <vt:lpstr>Слайд 2</vt:lpstr>
      <vt:lpstr>У системі хімічних наук органічна хімія займає цілком визначне і самостійне положення. Разом з тим вона знаходиться у взаємозв’язку з іншими, в тому числі і нехімічними, науками. Безпосередній зв’язок існує між органічною хімією і біохімією – наукою про процеси в живих організмах, у яких у кожний момент і протягом тривалого періоду проходять складні хімічні реакції. Близько до органічної хімії стоять такі науки як фармакологія, хімія білка, вуглеводів, елементорганічних сполук, високомолекулярних сполук, барвників та ін.. Ці науки до недавнього часу були розділами органічної хімії, а тепер виділились у самостійні дисципліни, вивчення яких неможливе без органічної хімії. </vt:lpstr>
      <vt:lpstr>Фенолоформальдегідні смоли</vt:lpstr>
      <vt:lpstr>Фенолоформальдегідні смоли</vt:lpstr>
      <vt:lpstr>Фенолоформальдегідні смоли</vt:lpstr>
      <vt:lpstr>Епоксидні смоли</vt:lpstr>
      <vt:lpstr>Каучуки і волокна</vt:lpstr>
      <vt:lpstr>Каучуки і волокна</vt:lpstr>
      <vt:lpstr>Слайд 10</vt:lpstr>
      <vt:lpstr>Слайд 11</vt:lpstr>
      <vt:lpstr>Слайд 12</vt:lpstr>
      <vt:lpstr> </vt:lpstr>
      <vt:lpstr>Слайд 14</vt:lpstr>
      <vt:lpstr>Слайд 15</vt:lpstr>
      <vt:lpstr>Слайд 16</vt:lpstr>
      <vt:lpstr>Слайд 17</vt:lpstr>
      <vt:lpstr>Слайд 18</vt:lpstr>
      <vt:lpstr>Слайд 19</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2014-01-21T18:28:28Z</dcterms:created>
  <dcterms:modified xsi:type="dcterms:W3CDTF">2014-01-21T20:31:47Z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