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76" r:id="rId8"/>
    <p:sldId id="25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59" r:id="rId17"/>
    <p:sldId id="260" r:id="rId18"/>
    <p:sldId id="261" r:id="rId19"/>
    <p:sldId id="262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28" autoAdjust="0"/>
  </p:normalViewPr>
  <p:slideViewPr>
    <p:cSldViewPr snapToGrid="0" snapToObjects="1">
      <p:cViewPr>
        <p:scale>
          <a:sx n="121" d="100"/>
          <a:sy n="121" d="100"/>
        </p:scale>
        <p:origin x="-72" y="-27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05FC2-C36D-B340-8EC2-AEE530FF216D}" type="doc">
      <dgm:prSet loTypeId="urn:microsoft.com/office/officeart/2005/8/layout/hierarchy3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74EEF6-D7CA-D445-BA1D-3C658E5BEE3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dirty="0" smtClean="0"/>
            <a:t>Не </a:t>
          </a:r>
          <a:r>
            <a:rPr lang="ru-RU" sz="2800" dirty="0" err="1" smtClean="0"/>
            <a:t>можна</a:t>
          </a:r>
          <a:endParaRPr lang="ru-RU" sz="2800" dirty="0"/>
        </a:p>
      </dgm:t>
    </dgm:pt>
    <dgm:pt modelId="{BAEE5CB7-72AF-6745-B55E-81B01A21B5D7}" type="parTrans" cxnId="{064A19F3-4C3F-3244-B3B8-6F21EA07B35C}">
      <dgm:prSet/>
      <dgm:spPr/>
      <dgm:t>
        <a:bodyPr/>
        <a:lstStyle/>
        <a:p>
          <a:endParaRPr lang="ru-RU" sz="2000"/>
        </a:p>
      </dgm:t>
    </dgm:pt>
    <dgm:pt modelId="{45AAE65F-6AB2-EB44-8180-9C524494F92E}" type="sibTrans" cxnId="{064A19F3-4C3F-3244-B3B8-6F21EA07B35C}">
      <dgm:prSet/>
      <dgm:spPr/>
      <dgm:t>
        <a:bodyPr/>
        <a:lstStyle/>
        <a:p>
          <a:endParaRPr lang="ru-RU" sz="2000"/>
        </a:p>
      </dgm:t>
    </dgm:pt>
    <dgm:pt modelId="{DD01B590-6B90-4443-806F-EFC17B0BFDC5}">
      <dgm:prSet phldrT="[Текст]" custT="1"/>
      <dgm:spPr/>
      <dgm:t>
        <a:bodyPr/>
        <a:lstStyle/>
        <a:p>
          <a:r>
            <a:rPr lang="ru-RU" sz="1600" dirty="0" err="1" smtClean="0"/>
            <a:t>змішувати</a:t>
          </a:r>
          <a:r>
            <a:rPr lang="ru-RU" sz="1600" dirty="0" smtClean="0"/>
            <a:t> </a:t>
          </a:r>
          <a:r>
            <a:rPr lang="ru-RU" sz="1600" dirty="0" err="1" smtClean="0"/>
            <a:t>залишки</a:t>
          </a:r>
          <a:r>
            <a:rPr lang="ru-RU" sz="1600" dirty="0" smtClean="0"/>
            <a:t> </a:t>
          </a:r>
          <a:r>
            <a:rPr lang="ru-RU" sz="1600" dirty="0" err="1" smtClean="0"/>
            <a:t>миючих</a:t>
          </a:r>
          <a:r>
            <a:rPr lang="ru-RU" sz="1600" dirty="0" smtClean="0"/>
            <a:t> </a:t>
          </a:r>
          <a:r>
            <a:rPr lang="ru-RU" sz="1600" dirty="0" err="1" smtClean="0"/>
            <a:t>засобів</a:t>
          </a:r>
          <a:endParaRPr lang="ru-RU" sz="1600" dirty="0"/>
        </a:p>
      </dgm:t>
    </dgm:pt>
    <dgm:pt modelId="{9F9571BD-DB60-C649-96AA-B93456CB7246}" type="parTrans" cxnId="{4C7CB29C-20D5-9246-B59F-14B919348379}">
      <dgm:prSet/>
      <dgm:spPr/>
      <dgm:t>
        <a:bodyPr/>
        <a:lstStyle/>
        <a:p>
          <a:endParaRPr lang="ru-RU" sz="2000"/>
        </a:p>
      </dgm:t>
    </dgm:pt>
    <dgm:pt modelId="{8971B37A-1942-7A42-9F80-1D6472FF281E}" type="sibTrans" cxnId="{4C7CB29C-20D5-9246-B59F-14B919348379}">
      <dgm:prSet/>
      <dgm:spPr/>
      <dgm:t>
        <a:bodyPr/>
        <a:lstStyle/>
        <a:p>
          <a:endParaRPr lang="ru-RU" sz="2000"/>
        </a:p>
      </dgm:t>
    </dgm:pt>
    <dgm:pt modelId="{56E81B25-BE5D-5A46-BCE3-A399F11C504E}">
      <dgm:prSet custT="1"/>
      <dgm:spPr/>
      <dgm:t>
        <a:bodyPr/>
        <a:lstStyle/>
        <a:p>
          <a:r>
            <a:rPr lang="ru-RU" sz="1600" dirty="0" err="1" smtClean="0"/>
            <a:t>використовувати</a:t>
          </a:r>
          <a:r>
            <a:rPr lang="ru-RU" sz="1600" dirty="0" smtClean="0"/>
            <a:t> </a:t>
          </a:r>
          <a:r>
            <a:rPr lang="ru-RU" sz="1600" dirty="0" err="1" smtClean="0"/>
            <a:t>пральні</a:t>
          </a:r>
          <a:r>
            <a:rPr lang="ru-RU" sz="1600" dirty="0" smtClean="0"/>
            <a:t> порошки та </a:t>
          </a:r>
          <a:r>
            <a:rPr lang="ru-RU" sz="1600" dirty="0" err="1" smtClean="0"/>
            <a:t>інші</a:t>
          </a:r>
          <a:r>
            <a:rPr lang="ru-RU" sz="1600" dirty="0" smtClean="0"/>
            <a:t> </a:t>
          </a:r>
          <a:r>
            <a:rPr lang="ru-RU" sz="1600" dirty="0" err="1" smtClean="0"/>
            <a:t>засоби</a:t>
          </a:r>
          <a:r>
            <a:rPr lang="ru-RU" sz="1600" dirty="0" smtClean="0"/>
            <a:t> для </a:t>
          </a:r>
          <a:r>
            <a:rPr lang="ru-RU" sz="1600" dirty="0" err="1" smtClean="0"/>
            <a:t>прання</a:t>
          </a:r>
          <a:r>
            <a:rPr lang="ru-RU" sz="1600" dirty="0" smtClean="0"/>
            <a:t>, </a:t>
          </a:r>
          <a:r>
            <a:rPr lang="ru-RU" sz="1600" dirty="0" err="1" smtClean="0"/>
            <a:t>миття</a:t>
          </a:r>
          <a:r>
            <a:rPr lang="ru-RU" sz="1600" dirty="0" smtClean="0"/>
            <a:t> посуду, </a:t>
          </a:r>
          <a:r>
            <a:rPr lang="ru-RU" sz="1600" dirty="0" err="1" smtClean="0"/>
            <a:t>засоби</a:t>
          </a:r>
          <a:r>
            <a:rPr lang="ru-RU" sz="1600" dirty="0" smtClean="0"/>
            <a:t> для </a:t>
          </a:r>
          <a:r>
            <a:rPr lang="ru-RU" sz="1600" dirty="0" err="1" smtClean="0"/>
            <a:t>чищення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містять</a:t>
          </a:r>
          <a:r>
            <a:rPr lang="ru-RU" sz="1600" dirty="0" smtClean="0"/>
            <a:t> Хлор і </a:t>
          </a:r>
          <a:r>
            <a:rPr lang="ru-RU" sz="1600" dirty="0" err="1" smtClean="0"/>
            <a:t>хлоридну</a:t>
          </a:r>
          <a:r>
            <a:rPr lang="ru-RU" sz="1600" dirty="0" smtClean="0"/>
            <a:t> кислоту</a:t>
          </a:r>
          <a:endParaRPr lang="ru-RU" sz="1600" dirty="0"/>
        </a:p>
      </dgm:t>
    </dgm:pt>
    <dgm:pt modelId="{4E0E7390-AA02-8A45-8E77-53F78660C72E}" type="parTrans" cxnId="{531B3442-A923-6E45-91BC-5A139FD2B467}">
      <dgm:prSet/>
      <dgm:spPr/>
      <dgm:t>
        <a:bodyPr/>
        <a:lstStyle/>
        <a:p>
          <a:endParaRPr lang="ru-RU" sz="2000"/>
        </a:p>
      </dgm:t>
    </dgm:pt>
    <dgm:pt modelId="{4F1FC3CA-8429-164D-9785-4795627ECE05}" type="sibTrans" cxnId="{531B3442-A923-6E45-91BC-5A139FD2B467}">
      <dgm:prSet/>
      <dgm:spPr/>
      <dgm:t>
        <a:bodyPr/>
        <a:lstStyle/>
        <a:p>
          <a:endParaRPr lang="ru-RU" sz="2000"/>
        </a:p>
      </dgm:t>
    </dgm:pt>
    <dgm:pt modelId="{57B82D17-1AAE-FF4F-99CC-77CB70B95F6B}">
      <dgm:prSet custT="1"/>
      <dgm:spPr/>
      <dgm:t>
        <a:bodyPr/>
        <a:lstStyle/>
        <a:p>
          <a:r>
            <a:rPr lang="ru-RU" sz="1600" dirty="0" err="1" smtClean="0"/>
            <a:t>дозволяти</a:t>
          </a:r>
          <a:r>
            <a:rPr lang="ru-RU" sz="1600" dirty="0" smtClean="0"/>
            <a:t> </a:t>
          </a:r>
          <a:r>
            <a:rPr lang="ru-RU" sz="1600" dirty="0" err="1" smtClean="0"/>
            <a:t>дітям</a:t>
          </a:r>
          <a:r>
            <a:rPr lang="ru-RU" sz="1600" dirty="0" smtClean="0"/>
            <a:t> </a:t>
          </a:r>
          <a:r>
            <a:rPr lang="ru-RU" sz="1600" dirty="0" err="1" smtClean="0"/>
            <a:t>користуватися</a:t>
          </a:r>
          <a:r>
            <a:rPr lang="ru-RU" sz="1600" dirty="0" smtClean="0"/>
            <a:t> </a:t>
          </a:r>
          <a:r>
            <a:rPr lang="ru-RU" sz="1600" dirty="0" err="1" smtClean="0"/>
            <a:t>миючими</a:t>
          </a:r>
          <a:r>
            <a:rPr lang="ru-RU" sz="1600" dirty="0" smtClean="0"/>
            <a:t> </a:t>
          </a:r>
          <a:r>
            <a:rPr lang="ru-RU" sz="1600" dirty="0" err="1" smtClean="0"/>
            <a:t>засобами</a:t>
          </a:r>
          <a:endParaRPr lang="ru-RU" sz="1600" dirty="0"/>
        </a:p>
      </dgm:t>
    </dgm:pt>
    <dgm:pt modelId="{6FDA58B6-B0B8-8244-AFEE-F03041C05298}" type="parTrans" cxnId="{CC07E2E1-8F54-BC48-A3D7-A0DD6B48013B}">
      <dgm:prSet/>
      <dgm:spPr/>
      <dgm:t>
        <a:bodyPr/>
        <a:lstStyle/>
        <a:p>
          <a:endParaRPr lang="ru-RU" sz="2000"/>
        </a:p>
      </dgm:t>
    </dgm:pt>
    <dgm:pt modelId="{4EBB6AB8-58DE-2446-A830-EDB42429A7DC}" type="sibTrans" cxnId="{CC07E2E1-8F54-BC48-A3D7-A0DD6B48013B}">
      <dgm:prSet/>
      <dgm:spPr/>
      <dgm:t>
        <a:bodyPr/>
        <a:lstStyle/>
        <a:p>
          <a:endParaRPr lang="ru-RU" sz="2000"/>
        </a:p>
      </dgm:t>
    </dgm:pt>
    <dgm:pt modelId="{D66153EE-76E1-9747-9062-5B33995BAD1F}">
      <dgm:prSet phldrT="[Текст]"/>
      <dgm:spPr>
        <a:solidFill>
          <a:srgbClr val="008000"/>
        </a:solidFill>
      </dgm:spPr>
      <dgm:t>
        <a:bodyPr/>
        <a:lstStyle/>
        <a:p>
          <a:r>
            <a:rPr lang="ru-RU" dirty="0" err="1" smtClean="0"/>
            <a:t>Потрібно</a:t>
          </a:r>
          <a:endParaRPr lang="ru-RU" dirty="0"/>
        </a:p>
      </dgm:t>
    </dgm:pt>
    <dgm:pt modelId="{804CC206-00B6-0E45-AFEE-4E8330D56A99}" type="parTrans" cxnId="{49EB1170-6B46-5B48-BAC6-0EB2F0C7DC8F}">
      <dgm:prSet/>
      <dgm:spPr/>
      <dgm:t>
        <a:bodyPr/>
        <a:lstStyle/>
        <a:p>
          <a:endParaRPr lang="ru-RU"/>
        </a:p>
      </dgm:t>
    </dgm:pt>
    <dgm:pt modelId="{32206586-86A3-5848-A85E-CA23B74B9AFC}" type="sibTrans" cxnId="{49EB1170-6B46-5B48-BAC6-0EB2F0C7DC8F}">
      <dgm:prSet/>
      <dgm:spPr/>
      <dgm:t>
        <a:bodyPr/>
        <a:lstStyle/>
        <a:p>
          <a:endParaRPr lang="ru-RU"/>
        </a:p>
      </dgm:t>
    </dgm:pt>
    <dgm:pt modelId="{F2E0B329-7818-B641-B4EA-FF92D4AFE677}">
      <dgm:prSet phldrT="[Текст]"/>
      <dgm:spPr/>
      <dgm:t>
        <a:bodyPr/>
        <a:lstStyle/>
        <a:p>
          <a:r>
            <a:rPr lang="ru-RU" dirty="0" err="1" smtClean="0"/>
            <a:t>Миючі</a:t>
          </a:r>
          <a:r>
            <a:rPr lang="ru-RU" dirty="0" smtClean="0"/>
            <a:t> </a:t>
          </a:r>
          <a:r>
            <a:rPr lang="ru-RU" dirty="0" err="1" smtClean="0"/>
            <a:t>засоби</a:t>
          </a:r>
          <a:r>
            <a:rPr lang="ru-RU" dirty="0" smtClean="0"/>
            <a:t>, </a:t>
          </a:r>
          <a:r>
            <a:rPr lang="ru-RU" dirty="0" err="1" smtClean="0"/>
            <a:t>пральні</a:t>
          </a:r>
          <a:r>
            <a:rPr lang="ru-RU" dirty="0" smtClean="0"/>
            <a:t> порошки </a:t>
          </a:r>
          <a:r>
            <a:rPr lang="ru-RU" dirty="0" err="1" smtClean="0"/>
            <a:t>зберігати</a:t>
          </a:r>
          <a:r>
            <a:rPr lang="ru-RU" dirty="0" smtClean="0"/>
            <a:t> у </a:t>
          </a:r>
          <a:r>
            <a:rPr lang="ru-RU" dirty="0" err="1" smtClean="0"/>
            <a:t>недоступних</a:t>
          </a:r>
          <a:r>
            <a:rPr lang="ru-RU" dirty="0" smtClean="0"/>
            <a:t> </a:t>
          </a:r>
          <a:r>
            <a:rPr lang="ru-RU" dirty="0" err="1" smtClean="0"/>
            <a:t>місцях</a:t>
          </a:r>
          <a:r>
            <a:rPr lang="ru-RU" dirty="0" smtClean="0"/>
            <a:t> у герметичному </a:t>
          </a:r>
          <a:r>
            <a:rPr lang="ru-RU" dirty="0" err="1" smtClean="0"/>
            <a:t>посуді</a:t>
          </a:r>
          <a:endParaRPr lang="ru-RU" dirty="0"/>
        </a:p>
      </dgm:t>
    </dgm:pt>
    <dgm:pt modelId="{5F4B3E37-D3E1-1144-A6FA-F2EAC6AF0A19}" type="parTrans" cxnId="{D47C1DE4-C51B-FB47-8BA2-1E26E41BA8D0}">
      <dgm:prSet/>
      <dgm:spPr/>
      <dgm:t>
        <a:bodyPr/>
        <a:lstStyle/>
        <a:p>
          <a:endParaRPr lang="ru-RU"/>
        </a:p>
      </dgm:t>
    </dgm:pt>
    <dgm:pt modelId="{E77B7293-BFDC-C046-93EA-4B6A9972FAAA}" type="sibTrans" cxnId="{D47C1DE4-C51B-FB47-8BA2-1E26E41BA8D0}">
      <dgm:prSet/>
      <dgm:spPr/>
      <dgm:t>
        <a:bodyPr/>
        <a:lstStyle/>
        <a:p>
          <a:endParaRPr lang="ru-RU"/>
        </a:p>
      </dgm:t>
    </dgm:pt>
    <dgm:pt modelId="{B8687FE9-779F-4047-AFC6-3A118E8E81E4}">
      <dgm:prSet/>
      <dgm:spPr/>
      <dgm:t>
        <a:bodyPr/>
        <a:lstStyle/>
        <a:p>
          <a:r>
            <a:rPr lang="ru-RU" dirty="0" err="1" smtClean="0"/>
            <a:t>зробити</a:t>
          </a:r>
          <a:r>
            <a:rPr lang="ru-RU" dirty="0" smtClean="0"/>
            <a:t> пробу на </a:t>
          </a:r>
          <a:r>
            <a:rPr lang="ru-RU" dirty="0" err="1" smtClean="0"/>
            <a:t>алергію</a:t>
          </a:r>
          <a:r>
            <a:rPr lang="ru-RU" dirty="0" smtClean="0"/>
            <a:t> </a:t>
          </a:r>
          <a:r>
            <a:rPr lang="ru-RU" dirty="0" err="1" smtClean="0"/>
            <a:t>миючих</a:t>
          </a:r>
          <a:r>
            <a:rPr lang="ru-RU" dirty="0" smtClean="0"/>
            <a:t> </a:t>
          </a:r>
          <a:r>
            <a:rPr lang="ru-RU" dirty="0" err="1" smtClean="0"/>
            <a:t>засобів</a:t>
          </a:r>
          <a:r>
            <a:rPr lang="ru-RU" dirty="0" smtClean="0"/>
            <a:t> (</a:t>
          </a:r>
          <a:r>
            <a:rPr lang="ru-RU" dirty="0" err="1" smtClean="0"/>
            <a:t>краплину</a:t>
          </a:r>
          <a:r>
            <a:rPr lang="ru-RU" dirty="0" smtClean="0"/>
            <a:t> </a:t>
          </a:r>
          <a:r>
            <a:rPr lang="ru-RU" dirty="0" err="1" smtClean="0"/>
            <a:t>розчину</a:t>
          </a:r>
          <a:r>
            <a:rPr lang="ru-RU" dirty="0" smtClean="0"/>
            <a:t> нанести на </a:t>
          </a:r>
          <a:r>
            <a:rPr lang="ru-RU" dirty="0" err="1" smtClean="0"/>
            <a:t>внутрішню</a:t>
          </a:r>
          <a:r>
            <a:rPr lang="ru-RU" dirty="0" smtClean="0"/>
            <a:t> </a:t>
          </a:r>
          <a:r>
            <a:rPr lang="ru-RU" dirty="0" err="1" smtClean="0"/>
            <a:t>поверхню</a:t>
          </a:r>
          <a:r>
            <a:rPr lang="ru-RU" dirty="0" smtClean="0"/>
            <a:t> </a:t>
          </a:r>
          <a:r>
            <a:rPr lang="ru-RU" dirty="0" err="1" smtClean="0"/>
            <a:t>передпліччя</a:t>
          </a:r>
          <a:r>
            <a:rPr lang="ru-RU" dirty="0" smtClean="0"/>
            <a:t>)</a:t>
          </a:r>
          <a:endParaRPr lang="ru-RU" dirty="0"/>
        </a:p>
      </dgm:t>
    </dgm:pt>
    <dgm:pt modelId="{8E01AE88-CA58-C044-8B13-A4460AA1DA0C}" type="parTrans" cxnId="{2F060AC5-BE80-4E45-A944-B35A4453FE07}">
      <dgm:prSet/>
      <dgm:spPr/>
      <dgm:t>
        <a:bodyPr/>
        <a:lstStyle/>
        <a:p>
          <a:endParaRPr lang="ru-RU"/>
        </a:p>
      </dgm:t>
    </dgm:pt>
    <dgm:pt modelId="{1F154FD2-66BD-9141-BDFA-3ACF3088213D}" type="sibTrans" cxnId="{2F060AC5-BE80-4E45-A944-B35A4453FE07}">
      <dgm:prSet/>
      <dgm:spPr/>
      <dgm:t>
        <a:bodyPr/>
        <a:lstStyle/>
        <a:p>
          <a:endParaRPr lang="ru-RU"/>
        </a:p>
      </dgm:t>
    </dgm:pt>
    <dgm:pt modelId="{B20ADB45-E6E1-7C4B-8025-6DAA761A96E6}">
      <dgm:prSet/>
      <dgm:spPr/>
      <dgm:t>
        <a:bodyPr/>
        <a:lstStyle/>
        <a:p>
          <a:r>
            <a:rPr lang="ru-RU" dirty="0" err="1" smtClean="0"/>
            <a:t>зберігати</a:t>
          </a:r>
          <a:r>
            <a:rPr lang="ru-RU" dirty="0" smtClean="0"/>
            <a:t> у </a:t>
          </a:r>
          <a:r>
            <a:rPr lang="ru-RU" dirty="0" err="1" smtClean="0"/>
            <a:t>важкодоступних</a:t>
          </a:r>
          <a:r>
            <a:rPr lang="ru-RU" dirty="0" smtClean="0"/>
            <a:t> для </a:t>
          </a:r>
          <a:r>
            <a:rPr lang="ru-RU" dirty="0" err="1" smtClean="0"/>
            <a:t>дітей</a:t>
          </a:r>
          <a:r>
            <a:rPr lang="ru-RU" dirty="0" smtClean="0"/>
            <a:t> </a:t>
          </a:r>
          <a:r>
            <a:rPr lang="ru-RU" dirty="0" err="1" smtClean="0"/>
            <a:t>місцях</a:t>
          </a:r>
          <a:endParaRPr lang="ru-RU" dirty="0"/>
        </a:p>
      </dgm:t>
    </dgm:pt>
    <dgm:pt modelId="{EF0DE818-AB61-2140-8C25-E9A44B876A16}" type="parTrans" cxnId="{CB509BC3-A474-1E4A-B7B6-6580D1627516}">
      <dgm:prSet/>
      <dgm:spPr/>
      <dgm:t>
        <a:bodyPr/>
        <a:lstStyle/>
        <a:p>
          <a:endParaRPr lang="ru-RU"/>
        </a:p>
      </dgm:t>
    </dgm:pt>
    <dgm:pt modelId="{FA1D68DD-6AE4-3B40-9FC2-5636228064B5}" type="sibTrans" cxnId="{CB509BC3-A474-1E4A-B7B6-6580D1627516}">
      <dgm:prSet/>
      <dgm:spPr/>
      <dgm:t>
        <a:bodyPr/>
        <a:lstStyle/>
        <a:p>
          <a:endParaRPr lang="ru-RU"/>
        </a:p>
      </dgm:t>
    </dgm:pt>
    <dgm:pt modelId="{F4ED884B-7017-F544-962E-4E725E6E25D9}" type="pres">
      <dgm:prSet presAssocID="{95905FC2-C36D-B340-8EC2-AEE530FF21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7F79B8-7EE8-1346-AEC5-937CA996A1BD}" type="pres">
      <dgm:prSet presAssocID="{2274EEF6-D7CA-D445-BA1D-3C658E5BEE38}" presName="root" presStyleCnt="0"/>
      <dgm:spPr/>
    </dgm:pt>
    <dgm:pt modelId="{FB53829E-8CED-F144-BCF4-C42EBFDDB8FB}" type="pres">
      <dgm:prSet presAssocID="{2274EEF6-D7CA-D445-BA1D-3C658E5BEE38}" presName="rootComposite" presStyleCnt="0"/>
      <dgm:spPr/>
    </dgm:pt>
    <dgm:pt modelId="{63BB2B89-8612-9E4C-858E-A4A054AE93BE}" type="pres">
      <dgm:prSet presAssocID="{2274EEF6-D7CA-D445-BA1D-3C658E5BEE38}" presName="rootText" presStyleLbl="node1" presStyleIdx="0" presStyleCnt="2" custLinFactNeighborY="-15440"/>
      <dgm:spPr/>
      <dgm:t>
        <a:bodyPr/>
        <a:lstStyle/>
        <a:p>
          <a:endParaRPr lang="ru-RU"/>
        </a:p>
      </dgm:t>
    </dgm:pt>
    <dgm:pt modelId="{F95B2B74-262D-7B49-AC56-F1C515691839}" type="pres">
      <dgm:prSet presAssocID="{2274EEF6-D7CA-D445-BA1D-3C658E5BEE38}" presName="rootConnector" presStyleLbl="node1" presStyleIdx="0" presStyleCnt="2"/>
      <dgm:spPr/>
      <dgm:t>
        <a:bodyPr/>
        <a:lstStyle/>
        <a:p>
          <a:endParaRPr lang="ru-RU"/>
        </a:p>
      </dgm:t>
    </dgm:pt>
    <dgm:pt modelId="{601DD3F8-EAC1-D640-88E6-AA1BDFC8FD93}" type="pres">
      <dgm:prSet presAssocID="{2274EEF6-D7CA-D445-BA1D-3C658E5BEE38}" presName="childShape" presStyleCnt="0"/>
      <dgm:spPr/>
    </dgm:pt>
    <dgm:pt modelId="{2C3198AB-A570-A343-B1BD-EF0420F2F975}" type="pres">
      <dgm:prSet presAssocID="{9F9571BD-DB60-C649-96AA-B93456CB7246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5E226DE-BE31-6B4F-8AE7-E98574B96FB2}" type="pres">
      <dgm:prSet presAssocID="{DD01B590-6B90-4443-806F-EFC17B0BFDC5}" presName="childText" presStyleLbl="bgAcc1" presStyleIdx="0" presStyleCnt="6" custScaleX="282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57F25-E5FB-3349-BD99-8C0293CC0FFC}" type="pres">
      <dgm:prSet presAssocID="{4E0E7390-AA02-8A45-8E77-53F78660C72E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9531A0B-49F8-4B48-A2B1-3A788345F6E7}" type="pres">
      <dgm:prSet presAssocID="{56E81B25-BE5D-5A46-BCE3-A399F11C504E}" presName="childText" presStyleLbl="bgAcc1" presStyleIdx="1" presStyleCnt="6" custScaleX="287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8E469-44BE-B54B-B865-E9700CC78344}" type="pres">
      <dgm:prSet presAssocID="{6FDA58B6-B0B8-8244-AFEE-F03041C05298}" presName="Name13" presStyleLbl="parChTrans1D2" presStyleIdx="2" presStyleCnt="6"/>
      <dgm:spPr/>
      <dgm:t>
        <a:bodyPr/>
        <a:lstStyle/>
        <a:p>
          <a:endParaRPr lang="ru-RU"/>
        </a:p>
      </dgm:t>
    </dgm:pt>
    <dgm:pt modelId="{484CF68D-691E-AD4A-9343-D6364226FB7E}" type="pres">
      <dgm:prSet presAssocID="{57B82D17-1AAE-FF4F-99CC-77CB70B95F6B}" presName="childText" presStyleLbl="bgAcc1" presStyleIdx="2" presStyleCnt="6" custScaleX="28552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230A-FBD1-9D40-A97C-3CD22423DB25}" type="pres">
      <dgm:prSet presAssocID="{D66153EE-76E1-9747-9062-5B33995BAD1F}" presName="root" presStyleCnt="0"/>
      <dgm:spPr/>
    </dgm:pt>
    <dgm:pt modelId="{ABA834A9-A3B5-DF4E-99BA-AADD34563CB7}" type="pres">
      <dgm:prSet presAssocID="{D66153EE-76E1-9747-9062-5B33995BAD1F}" presName="rootComposite" presStyleCnt="0"/>
      <dgm:spPr/>
    </dgm:pt>
    <dgm:pt modelId="{29993CEC-2775-DE47-ACDF-383A3A1E2F9D}" type="pres">
      <dgm:prSet presAssocID="{D66153EE-76E1-9747-9062-5B33995BAD1F}" presName="rootText" presStyleLbl="node1" presStyleIdx="1" presStyleCnt="2" custLinFactNeighborX="-643" custLinFactNeighborY="-10316"/>
      <dgm:spPr/>
      <dgm:t>
        <a:bodyPr/>
        <a:lstStyle/>
        <a:p>
          <a:endParaRPr lang="ru-RU"/>
        </a:p>
      </dgm:t>
    </dgm:pt>
    <dgm:pt modelId="{1D741843-F7EC-4E40-90DA-8DE33A199FD7}" type="pres">
      <dgm:prSet presAssocID="{D66153EE-76E1-9747-9062-5B33995BAD1F}" presName="rootConnector" presStyleLbl="node1" presStyleIdx="1" presStyleCnt="2"/>
      <dgm:spPr/>
      <dgm:t>
        <a:bodyPr/>
        <a:lstStyle/>
        <a:p>
          <a:endParaRPr lang="ru-RU"/>
        </a:p>
      </dgm:t>
    </dgm:pt>
    <dgm:pt modelId="{55073180-076E-A447-AC9F-9BB4F10FBCB4}" type="pres">
      <dgm:prSet presAssocID="{D66153EE-76E1-9747-9062-5B33995BAD1F}" presName="childShape" presStyleCnt="0"/>
      <dgm:spPr/>
    </dgm:pt>
    <dgm:pt modelId="{81E644A6-D29A-2D40-A087-C0EA51216C0C}" type="pres">
      <dgm:prSet presAssocID="{5F4B3E37-D3E1-1144-A6FA-F2EAC6AF0A1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EBD3DF4-40F6-0446-920F-A5A97B490A92}" type="pres">
      <dgm:prSet presAssocID="{F2E0B329-7818-B641-B4EA-FF92D4AFE677}" presName="childText" presStyleLbl="bgAcc1" presStyleIdx="3" presStyleCnt="6" custScaleX="28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0C672-FD41-DE44-A1CF-B4F6F0EFFF5D}" type="pres">
      <dgm:prSet presAssocID="{8E01AE88-CA58-C044-8B13-A4460AA1DA0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3A06A665-2856-DB43-8EBD-53CAC507FC1E}" type="pres">
      <dgm:prSet presAssocID="{B8687FE9-779F-4047-AFC6-3A118E8E81E4}" presName="childText" presStyleLbl="bgAcc1" presStyleIdx="4" presStyleCnt="6" custScaleX="285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499B3-23AC-D54E-BD72-9970D8B17BF4}" type="pres">
      <dgm:prSet presAssocID="{EF0DE818-AB61-2140-8C25-E9A44B876A1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57F8574-847D-804C-A491-0A0CAFF9E160}" type="pres">
      <dgm:prSet presAssocID="{B20ADB45-E6E1-7C4B-8025-6DAA761A96E6}" presName="childText" presStyleLbl="bgAcc1" presStyleIdx="5" presStyleCnt="6" custScaleX="286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895780-6E31-8E4F-963E-7C28BBFB1D82}" type="presOf" srcId="{2274EEF6-D7CA-D445-BA1D-3C658E5BEE38}" destId="{F95B2B74-262D-7B49-AC56-F1C515691839}" srcOrd="1" destOrd="0" presId="urn:microsoft.com/office/officeart/2005/8/layout/hierarchy3"/>
    <dgm:cxn modelId="{531B3442-A923-6E45-91BC-5A139FD2B467}" srcId="{2274EEF6-D7CA-D445-BA1D-3C658E5BEE38}" destId="{56E81B25-BE5D-5A46-BCE3-A399F11C504E}" srcOrd="1" destOrd="0" parTransId="{4E0E7390-AA02-8A45-8E77-53F78660C72E}" sibTransId="{4F1FC3CA-8429-164D-9785-4795627ECE05}"/>
    <dgm:cxn modelId="{6778AEF2-46E1-0F48-B884-7269842C54F7}" type="presOf" srcId="{EF0DE818-AB61-2140-8C25-E9A44B876A16}" destId="{E70499B3-23AC-D54E-BD72-9970D8B17BF4}" srcOrd="0" destOrd="0" presId="urn:microsoft.com/office/officeart/2005/8/layout/hierarchy3"/>
    <dgm:cxn modelId="{F014D8FF-19AE-D941-869E-456E604AA146}" type="presOf" srcId="{DD01B590-6B90-4443-806F-EFC17B0BFDC5}" destId="{75E226DE-BE31-6B4F-8AE7-E98574B96FB2}" srcOrd="0" destOrd="0" presId="urn:microsoft.com/office/officeart/2005/8/layout/hierarchy3"/>
    <dgm:cxn modelId="{CC07E2E1-8F54-BC48-A3D7-A0DD6B48013B}" srcId="{2274EEF6-D7CA-D445-BA1D-3C658E5BEE38}" destId="{57B82D17-1AAE-FF4F-99CC-77CB70B95F6B}" srcOrd="2" destOrd="0" parTransId="{6FDA58B6-B0B8-8244-AFEE-F03041C05298}" sibTransId="{4EBB6AB8-58DE-2446-A830-EDB42429A7DC}"/>
    <dgm:cxn modelId="{81AE9F2D-C947-C442-9B64-A1647CA80DEE}" type="presOf" srcId="{57B82D17-1AAE-FF4F-99CC-77CB70B95F6B}" destId="{484CF68D-691E-AD4A-9343-D6364226FB7E}" srcOrd="0" destOrd="0" presId="urn:microsoft.com/office/officeart/2005/8/layout/hierarchy3"/>
    <dgm:cxn modelId="{01BF8D30-6774-694C-AF38-C33DCEDA2598}" type="presOf" srcId="{95905FC2-C36D-B340-8EC2-AEE530FF216D}" destId="{F4ED884B-7017-F544-962E-4E725E6E25D9}" srcOrd="0" destOrd="0" presId="urn:microsoft.com/office/officeart/2005/8/layout/hierarchy3"/>
    <dgm:cxn modelId="{064A19F3-4C3F-3244-B3B8-6F21EA07B35C}" srcId="{95905FC2-C36D-B340-8EC2-AEE530FF216D}" destId="{2274EEF6-D7CA-D445-BA1D-3C658E5BEE38}" srcOrd="0" destOrd="0" parTransId="{BAEE5CB7-72AF-6745-B55E-81B01A21B5D7}" sibTransId="{45AAE65F-6AB2-EB44-8180-9C524494F92E}"/>
    <dgm:cxn modelId="{C0108AE6-8FD1-2847-9438-D0AF386B0DA1}" type="presOf" srcId="{56E81B25-BE5D-5A46-BCE3-A399F11C504E}" destId="{B9531A0B-49F8-4B48-A2B1-3A788345F6E7}" srcOrd="0" destOrd="0" presId="urn:microsoft.com/office/officeart/2005/8/layout/hierarchy3"/>
    <dgm:cxn modelId="{8D59CA9E-9E3C-7145-9FC6-9047ADC51044}" type="presOf" srcId="{2274EEF6-D7CA-D445-BA1D-3C658E5BEE38}" destId="{63BB2B89-8612-9E4C-858E-A4A054AE93BE}" srcOrd="0" destOrd="0" presId="urn:microsoft.com/office/officeart/2005/8/layout/hierarchy3"/>
    <dgm:cxn modelId="{CB509BC3-A474-1E4A-B7B6-6580D1627516}" srcId="{D66153EE-76E1-9747-9062-5B33995BAD1F}" destId="{B20ADB45-E6E1-7C4B-8025-6DAA761A96E6}" srcOrd="2" destOrd="0" parTransId="{EF0DE818-AB61-2140-8C25-E9A44B876A16}" sibTransId="{FA1D68DD-6AE4-3B40-9FC2-5636228064B5}"/>
    <dgm:cxn modelId="{FCAA3A61-5529-0A42-81C5-9AF1CCB799B0}" type="presOf" srcId="{4E0E7390-AA02-8A45-8E77-53F78660C72E}" destId="{59C57F25-E5FB-3349-BD99-8C0293CC0FFC}" srcOrd="0" destOrd="0" presId="urn:microsoft.com/office/officeart/2005/8/layout/hierarchy3"/>
    <dgm:cxn modelId="{9A75F330-5CAD-C34C-8818-F5EC76068630}" type="presOf" srcId="{5F4B3E37-D3E1-1144-A6FA-F2EAC6AF0A19}" destId="{81E644A6-D29A-2D40-A087-C0EA51216C0C}" srcOrd="0" destOrd="0" presId="urn:microsoft.com/office/officeart/2005/8/layout/hierarchy3"/>
    <dgm:cxn modelId="{0618017B-3127-0742-BF9B-1602DE8B17F8}" type="presOf" srcId="{D66153EE-76E1-9747-9062-5B33995BAD1F}" destId="{1D741843-F7EC-4E40-90DA-8DE33A199FD7}" srcOrd="1" destOrd="0" presId="urn:microsoft.com/office/officeart/2005/8/layout/hierarchy3"/>
    <dgm:cxn modelId="{49EB1170-6B46-5B48-BAC6-0EB2F0C7DC8F}" srcId="{95905FC2-C36D-B340-8EC2-AEE530FF216D}" destId="{D66153EE-76E1-9747-9062-5B33995BAD1F}" srcOrd="1" destOrd="0" parTransId="{804CC206-00B6-0E45-AFEE-4E8330D56A99}" sibTransId="{32206586-86A3-5848-A85E-CA23B74B9AFC}"/>
    <dgm:cxn modelId="{DF3EEDD6-DC9A-9A42-A3AD-19032D7E3E75}" type="presOf" srcId="{B20ADB45-E6E1-7C4B-8025-6DAA761A96E6}" destId="{C57F8574-847D-804C-A491-0A0CAFF9E160}" srcOrd="0" destOrd="0" presId="urn:microsoft.com/office/officeart/2005/8/layout/hierarchy3"/>
    <dgm:cxn modelId="{CC8C52FC-E593-B64F-9EE7-907F71B5671A}" type="presOf" srcId="{D66153EE-76E1-9747-9062-5B33995BAD1F}" destId="{29993CEC-2775-DE47-ACDF-383A3A1E2F9D}" srcOrd="0" destOrd="0" presId="urn:microsoft.com/office/officeart/2005/8/layout/hierarchy3"/>
    <dgm:cxn modelId="{C34FEF39-9E58-8D43-B574-688FB61ABDD9}" type="presOf" srcId="{9F9571BD-DB60-C649-96AA-B93456CB7246}" destId="{2C3198AB-A570-A343-B1BD-EF0420F2F975}" srcOrd="0" destOrd="0" presId="urn:microsoft.com/office/officeart/2005/8/layout/hierarchy3"/>
    <dgm:cxn modelId="{BA4664D8-59F5-9444-89BE-6E235DFB6015}" type="presOf" srcId="{B8687FE9-779F-4047-AFC6-3A118E8E81E4}" destId="{3A06A665-2856-DB43-8EBD-53CAC507FC1E}" srcOrd="0" destOrd="0" presId="urn:microsoft.com/office/officeart/2005/8/layout/hierarchy3"/>
    <dgm:cxn modelId="{99C96B80-0FBC-7C4D-A371-A31373A8F0D2}" type="presOf" srcId="{6FDA58B6-B0B8-8244-AFEE-F03041C05298}" destId="{7C78E469-44BE-B54B-B865-E9700CC78344}" srcOrd="0" destOrd="0" presId="urn:microsoft.com/office/officeart/2005/8/layout/hierarchy3"/>
    <dgm:cxn modelId="{6F62FE7C-1D70-2E49-9619-647C2C695C77}" type="presOf" srcId="{8E01AE88-CA58-C044-8B13-A4460AA1DA0C}" destId="{F0F0C672-FD41-DE44-A1CF-B4F6F0EFFF5D}" srcOrd="0" destOrd="0" presId="urn:microsoft.com/office/officeart/2005/8/layout/hierarchy3"/>
    <dgm:cxn modelId="{F1034165-2193-E348-B0A4-35C7E8498BEF}" type="presOf" srcId="{F2E0B329-7818-B641-B4EA-FF92D4AFE677}" destId="{0EBD3DF4-40F6-0446-920F-A5A97B490A92}" srcOrd="0" destOrd="0" presId="urn:microsoft.com/office/officeart/2005/8/layout/hierarchy3"/>
    <dgm:cxn modelId="{D47C1DE4-C51B-FB47-8BA2-1E26E41BA8D0}" srcId="{D66153EE-76E1-9747-9062-5B33995BAD1F}" destId="{F2E0B329-7818-B641-B4EA-FF92D4AFE677}" srcOrd="0" destOrd="0" parTransId="{5F4B3E37-D3E1-1144-A6FA-F2EAC6AF0A19}" sibTransId="{E77B7293-BFDC-C046-93EA-4B6A9972FAAA}"/>
    <dgm:cxn modelId="{4C7CB29C-20D5-9246-B59F-14B919348379}" srcId="{2274EEF6-D7CA-D445-BA1D-3C658E5BEE38}" destId="{DD01B590-6B90-4443-806F-EFC17B0BFDC5}" srcOrd="0" destOrd="0" parTransId="{9F9571BD-DB60-C649-96AA-B93456CB7246}" sibTransId="{8971B37A-1942-7A42-9F80-1D6472FF281E}"/>
    <dgm:cxn modelId="{2F060AC5-BE80-4E45-A944-B35A4453FE07}" srcId="{D66153EE-76E1-9747-9062-5B33995BAD1F}" destId="{B8687FE9-779F-4047-AFC6-3A118E8E81E4}" srcOrd="1" destOrd="0" parTransId="{8E01AE88-CA58-C044-8B13-A4460AA1DA0C}" sibTransId="{1F154FD2-66BD-9141-BDFA-3ACF3088213D}"/>
    <dgm:cxn modelId="{08E5B136-7E0B-7A49-89FD-4633CC4AAEC3}" type="presParOf" srcId="{F4ED884B-7017-F544-962E-4E725E6E25D9}" destId="{BA7F79B8-7EE8-1346-AEC5-937CA996A1BD}" srcOrd="0" destOrd="0" presId="urn:microsoft.com/office/officeart/2005/8/layout/hierarchy3"/>
    <dgm:cxn modelId="{97A8E34E-EC38-B34A-B231-04614BA4F2C0}" type="presParOf" srcId="{BA7F79B8-7EE8-1346-AEC5-937CA996A1BD}" destId="{FB53829E-8CED-F144-BCF4-C42EBFDDB8FB}" srcOrd="0" destOrd="0" presId="urn:microsoft.com/office/officeart/2005/8/layout/hierarchy3"/>
    <dgm:cxn modelId="{0647452E-3A24-1C40-8D6A-B28988EFD52E}" type="presParOf" srcId="{FB53829E-8CED-F144-BCF4-C42EBFDDB8FB}" destId="{63BB2B89-8612-9E4C-858E-A4A054AE93BE}" srcOrd="0" destOrd="0" presId="urn:microsoft.com/office/officeart/2005/8/layout/hierarchy3"/>
    <dgm:cxn modelId="{4CDD4D74-C658-1348-BEB4-093D0F805F42}" type="presParOf" srcId="{FB53829E-8CED-F144-BCF4-C42EBFDDB8FB}" destId="{F95B2B74-262D-7B49-AC56-F1C515691839}" srcOrd="1" destOrd="0" presId="urn:microsoft.com/office/officeart/2005/8/layout/hierarchy3"/>
    <dgm:cxn modelId="{985F91F5-E7B7-9C4F-B421-B59DDB7FBF4C}" type="presParOf" srcId="{BA7F79B8-7EE8-1346-AEC5-937CA996A1BD}" destId="{601DD3F8-EAC1-D640-88E6-AA1BDFC8FD93}" srcOrd="1" destOrd="0" presId="urn:microsoft.com/office/officeart/2005/8/layout/hierarchy3"/>
    <dgm:cxn modelId="{CC852858-7B25-7640-A352-9E51A82940BE}" type="presParOf" srcId="{601DD3F8-EAC1-D640-88E6-AA1BDFC8FD93}" destId="{2C3198AB-A570-A343-B1BD-EF0420F2F975}" srcOrd="0" destOrd="0" presId="urn:microsoft.com/office/officeart/2005/8/layout/hierarchy3"/>
    <dgm:cxn modelId="{43BE97AB-B25B-9D49-A36D-69F7BAA2FD3B}" type="presParOf" srcId="{601DD3F8-EAC1-D640-88E6-AA1BDFC8FD93}" destId="{75E226DE-BE31-6B4F-8AE7-E98574B96FB2}" srcOrd="1" destOrd="0" presId="urn:microsoft.com/office/officeart/2005/8/layout/hierarchy3"/>
    <dgm:cxn modelId="{08E277A9-59A3-724D-A8B5-EC34191443B4}" type="presParOf" srcId="{601DD3F8-EAC1-D640-88E6-AA1BDFC8FD93}" destId="{59C57F25-E5FB-3349-BD99-8C0293CC0FFC}" srcOrd="2" destOrd="0" presId="urn:microsoft.com/office/officeart/2005/8/layout/hierarchy3"/>
    <dgm:cxn modelId="{7A9D127A-E524-E84A-84AE-73E7FD89D96A}" type="presParOf" srcId="{601DD3F8-EAC1-D640-88E6-AA1BDFC8FD93}" destId="{B9531A0B-49F8-4B48-A2B1-3A788345F6E7}" srcOrd="3" destOrd="0" presId="urn:microsoft.com/office/officeart/2005/8/layout/hierarchy3"/>
    <dgm:cxn modelId="{E6A8967E-19BF-4741-BBDC-DE3D87C2EC33}" type="presParOf" srcId="{601DD3F8-EAC1-D640-88E6-AA1BDFC8FD93}" destId="{7C78E469-44BE-B54B-B865-E9700CC78344}" srcOrd="4" destOrd="0" presId="urn:microsoft.com/office/officeart/2005/8/layout/hierarchy3"/>
    <dgm:cxn modelId="{ACDCB004-FE9F-5245-AAD3-E1FF45EFF6D8}" type="presParOf" srcId="{601DD3F8-EAC1-D640-88E6-AA1BDFC8FD93}" destId="{484CF68D-691E-AD4A-9343-D6364226FB7E}" srcOrd="5" destOrd="0" presId="urn:microsoft.com/office/officeart/2005/8/layout/hierarchy3"/>
    <dgm:cxn modelId="{87CAE6C6-A137-0541-8460-1F576C521678}" type="presParOf" srcId="{F4ED884B-7017-F544-962E-4E725E6E25D9}" destId="{1D64230A-FBD1-9D40-A97C-3CD22423DB25}" srcOrd="1" destOrd="0" presId="urn:microsoft.com/office/officeart/2005/8/layout/hierarchy3"/>
    <dgm:cxn modelId="{A5B6854F-646E-7D48-97C1-6E68F443DBA7}" type="presParOf" srcId="{1D64230A-FBD1-9D40-A97C-3CD22423DB25}" destId="{ABA834A9-A3B5-DF4E-99BA-AADD34563CB7}" srcOrd="0" destOrd="0" presId="urn:microsoft.com/office/officeart/2005/8/layout/hierarchy3"/>
    <dgm:cxn modelId="{6EC4056B-E40F-3044-AC65-FF8EEB9A7AE1}" type="presParOf" srcId="{ABA834A9-A3B5-DF4E-99BA-AADD34563CB7}" destId="{29993CEC-2775-DE47-ACDF-383A3A1E2F9D}" srcOrd="0" destOrd="0" presId="urn:microsoft.com/office/officeart/2005/8/layout/hierarchy3"/>
    <dgm:cxn modelId="{F14E9728-4226-9C43-AFFF-9DD6AE7135A8}" type="presParOf" srcId="{ABA834A9-A3B5-DF4E-99BA-AADD34563CB7}" destId="{1D741843-F7EC-4E40-90DA-8DE33A199FD7}" srcOrd="1" destOrd="0" presId="urn:microsoft.com/office/officeart/2005/8/layout/hierarchy3"/>
    <dgm:cxn modelId="{8AE49D34-9EFA-F44B-ACAD-E6D854CCC973}" type="presParOf" srcId="{1D64230A-FBD1-9D40-A97C-3CD22423DB25}" destId="{55073180-076E-A447-AC9F-9BB4F10FBCB4}" srcOrd="1" destOrd="0" presId="urn:microsoft.com/office/officeart/2005/8/layout/hierarchy3"/>
    <dgm:cxn modelId="{134D9C01-BEA6-A74C-819B-873C589352EE}" type="presParOf" srcId="{55073180-076E-A447-AC9F-9BB4F10FBCB4}" destId="{81E644A6-D29A-2D40-A087-C0EA51216C0C}" srcOrd="0" destOrd="0" presId="urn:microsoft.com/office/officeart/2005/8/layout/hierarchy3"/>
    <dgm:cxn modelId="{01809CFE-B111-5B4D-BF15-5D2EB6A1BC14}" type="presParOf" srcId="{55073180-076E-A447-AC9F-9BB4F10FBCB4}" destId="{0EBD3DF4-40F6-0446-920F-A5A97B490A92}" srcOrd="1" destOrd="0" presId="urn:microsoft.com/office/officeart/2005/8/layout/hierarchy3"/>
    <dgm:cxn modelId="{7A6F0A33-C0EA-0E46-BA70-4DE30B463A87}" type="presParOf" srcId="{55073180-076E-A447-AC9F-9BB4F10FBCB4}" destId="{F0F0C672-FD41-DE44-A1CF-B4F6F0EFFF5D}" srcOrd="2" destOrd="0" presId="urn:microsoft.com/office/officeart/2005/8/layout/hierarchy3"/>
    <dgm:cxn modelId="{6053CB56-C341-AD42-96BB-F78A1DAB84A2}" type="presParOf" srcId="{55073180-076E-A447-AC9F-9BB4F10FBCB4}" destId="{3A06A665-2856-DB43-8EBD-53CAC507FC1E}" srcOrd="3" destOrd="0" presId="urn:microsoft.com/office/officeart/2005/8/layout/hierarchy3"/>
    <dgm:cxn modelId="{9EEE38E4-4D42-8849-993E-46E1B1C1D536}" type="presParOf" srcId="{55073180-076E-A447-AC9F-9BB4F10FBCB4}" destId="{E70499B3-23AC-D54E-BD72-9970D8B17BF4}" srcOrd="4" destOrd="0" presId="urn:microsoft.com/office/officeart/2005/8/layout/hierarchy3"/>
    <dgm:cxn modelId="{A30CBF5F-4440-184C-A30A-D158A1736123}" type="presParOf" srcId="{55073180-076E-A447-AC9F-9BB4F10FBCB4}" destId="{C57F8574-847D-804C-A491-0A0CAFF9E1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B2B89-8612-9E4C-858E-A4A054AE93BE}">
      <dsp:nvSpPr>
        <dsp:cNvPr id="0" name=""/>
        <dsp:cNvSpPr/>
      </dsp:nvSpPr>
      <dsp:spPr>
        <a:xfrm>
          <a:off x="2602" y="0"/>
          <a:ext cx="1631453" cy="815726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</a:t>
          </a:r>
          <a:r>
            <a:rPr lang="ru-RU" sz="2800" kern="1200" dirty="0" err="1" smtClean="0"/>
            <a:t>можна</a:t>
          </a:r>
          <a:endParaRPr lang="ru-RU" sz="2800" kern="1200" dirty="0"/>
        </a:p>
      </dsp:txBody>
      <dsp:txXfrm>
        <a:off x="26494" y="23892"/>
        <a:ext cx="1583669" cy="767942"/>
      </dsp:txXfrm>
    </dsp:sp>
    <dsp:sp modelId="{2C3198AB-A570-A343-B1BD-EF0420F2F975}">
      <dsp:nvSpPr>
        <dsp:cNvPr id="0" name=""/>
        <dsp:cNvSpPr/>
      </dsp:nvSpPr>
      <dsp:spPr>
        <a:xfrm>
          <a:off x="165748" y="815726"/>
          <a:ext cx="163145" cy="706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443"/>
              </a:lnTo>
              <a:lnTo>
                <a:pt x="163145" y="7064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226DE-BE31-6B4F-8AE7-E98574B96FB2}">
      <dsp:nvSpPr>
        <dsp:cNvPr id="0" name=""/>
        <dsp:cNvSpPr/>
      </dsp:nvSpPr>
      <dsp:spPr>
        <a:xfrm>
          <a:off x="328893" y="1114307"/>
          <a:ext cx="3693468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змішувати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залишки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миючих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засобів</a:t>
          </a:r>
          <a:endParaRPr lang="ru-RU" sz="1600" kern="1200" dirty="0"/>
        </a:p>
      </dsp:txBody>
      <dsp:txXfrm>
        <a:off x="352785" y="1138199"/>
        <a:ext cx="3645684" cy="767942"/>
      </dsp:txXfrm>
    </dsp:sp>
    <dsp:sp modelId="{59C57F25-E5FB-3349-BD99-8C0293CC0FFC}">
      <dsp:nvSpPr>
        <dsp:cNvPr id="0" name=""/>
        <dsp:cNvSpPr/>
      </dsp:nvSpPr>
      <dsp:spPr>
        <a:xfrm>
          <a:off x="165748" y="815726"/>
          <a:ext cx="163145" cy="172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102"/>
              </a:lnTo>
              <a:lnTo>
                <a:pt x="163145" y="17261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31A0B-49F8-4B48-A2B1-3A788345F6E7}">
      <dsp:nvSpPr>
        <dsp:cNvPr id="0" name=""/>
        <dsp:cNvSpPr/>
      </dsp:nvSpPr>
      <dsp:spPr>
        <a:xfrm>
          <a:off x="328893" y="2133965"/>
          <a:ext cx="3747501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85714"/>
              <a:satOff val="-9618"/>
              <a:lumOff val="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використовувати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пральні</a:t>
          </a:r>
          <a:r>
            <a:rPr lang="ru-RU" sz="1600" kern="1200" dirty="0" smtClean="0"/>
            <a:t> порошки та </a:t>
          </a:r>
          <a:r>
            <a:rPr lang="ru-RU" sz="1600" kern="1200" dirty="0" err="1" smtClean="0"/>
            <a:t>інші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засоби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прання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миття</a:t>
          </a:r>
          <a:r>
            <a:rPr lang="ru-RU" sz="1600" kern="1200" dirty="0" smtClean="0"/>
            <a:t> посуду, </a:t>
          </a:r>
          <a:r>
            <a:rPr lang="ru-RU" sz="1600" kern="1200" dirty="0" err="1" smtClean="0"/>
            <a:t>засоби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чищення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містять</a:t>
          </a:r>
          <a:r>
            <a:rPr lang="ru-RU" sz="1600" kern="1200" dirty="0" smtClean="0"/>
            <a:t> Хлор і </a:t>
          </a:r>
          <a:r>
            <a:rPr lang="ru-RU" sz="1600" kern="1200" dirty="0" err="1" smtClean="0"/>
            <a:t>хлоридну</a:t>
          </a:r>
          <a:r>
            <a:rPr lang="ru-RU" sz="1600" kern="1200" dirty="0" smtClean="0"/>
            <a:t> кислоту</a:t>
          </a:r>
          <a:endParaRPr lang="ru-RU" sz="1600" kern="1200" dirty="0"/>
        </a:p>
      </dsp:txBody>
      <dsp:txXfrm>
        <a:off x="352785" y="2157857"/>
        <a:ext cx="3699717" cy="767942"/>
      </dsp:txXfrm>
    </dsp:sp>
    <dsp:sp modelId="{7C78E469-44BE-B54B-B865-E9700CC78344}">
      <dsp:nvSpPr>
        <dsp:cNvPr id="0" name=""/>
        <dsp:cNvSpPr/>
      </dsp:nvSpPr>
      <dsp:spPr>
        <a:xfrm>
          <a:off x="165748" y="815726"/>
          <a:ext cx="163145" cy="2745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761"/>
              </a:lnTo>
              <a:lnTo>
                <a:pt x="163145" y="27457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CF68D-691E-AD4A-9343-D6364226FB7E}">
      <dsp:nvSpPr>
        <dsp:cNvPr id="0" name=""/>
        <dsp:cNvSpPr/>
      </dsp:nvSpPr>
      <dsp:spPr>
        <a:xfrm>
          <a:off x="328893" y="3153624"/>
          <a:ext cx="3726514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71427"/>
              <a:satOff val="-19237"/>
              <a:lumOff val="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дозволяти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дітям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користуватися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миючими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засобами</a:t>
          </a:r>
          <a:endParaRPr lang="ru-RU" sz="1600" kern="1200" dirty="0"/>
        </a:p>
      </dsp:txBody>
      <dsp:txXfrm>
        <a:off x="352785" y="3177516"/>
        <a:ext cx="3678730" cy="767942"/>
      </dsp:txXfrm>
    </dsp:sp>
    <dsp:sp modelId="{29993CEC-2775-DE47-ACDF-383A3A1E2F9D}">
      <dsp:nvSpPr>
        <dsp:cNvPr id="0" name=""/>
        <dsp:cNvSpPr/>
      </dsp:nvSpPr>
      <dsp:spPr>
        <a:xfrm>
          <a:off x="4147478" y="10498"/>
          <a:ext cx="1631453" cy="815726"/>
        </a:xfrm>
        <a:prstGeom prst="roundRect">
          <a:avLst>
            <a:gd name="adj" fmla="val 10000"/>
          </a:avLst>
        </a:prstGeom>
        <a:solidFill>
          <a:srgbClr val="008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Потрібно</a:t>
          </a:r>
          <a:endParaRPr lang="ru-RU" sz="2900" kern="1200" dirty="0"/>
        </a:p>
      </dsp:txBody>
      <dsp:txXfrm>
        <a:off x="4171370" y="34390"/>
        <a:ext cx="1583669" cy="767942"/>
      </dsp:txXfrm>
    </dsp:sp>
    <dsp:sp modelId="{81E644A6-D29A-2D40-A087-C0EA51216C0C}">
      <dsp:nvSpPr>
        <dsp:cNvPr id="0" name=""/>
        <dsp:cNvSpPr/>
      </dsp:nvSpPr>
      <dsp:spPr>
        <a:xfrm>
          <a:off x="4310623" y="826225"/>
          <a:ext cx="173635" cy="695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945"/>
              </a:lnTo>
              <a:lnTo>
                <a:pt x="173635" y="69594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D3DF4-40F6-0446-920F-A5A97B490A92}">
      <dsp:nvSpPr>
        <dsp:cNvPr id="0" name=""/>
        <dsp:cNvSpPr/>
      </dsp:nvSpPr>
      <dsp:spPr>
        <a:xfrm>
          <a:off x="4484259" y="1114307"/>
          <a:ext cx="3724961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57141"/>
              <a:satOff val="-28855"/>
              <a:lumOff val="4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Миючі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засоби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пральні</a:t>
          </a:r>
          <a:r>
            <a:rPr lang="ru-RU" sz="1700" kern="1200" dirty="0" smtClean="0"/>
            <a:t> порошки </a:t>
          </a:r>
          <a:r>
            <a:rPr lang="ru-RU" sz="1700" kern="1200" dirty="0" err="1" smtClean="0"/>
            <a:t>зберігати</a:t>
          </a:r>
          <a:r>
            <a:rPr lang="ru-RU" sz="1700" kern="1200" dirty="0" smtClean="0"/>
            <a:t> у </a:t>
          </a:r>
          <a:r>
            <a:rPr lang="ru-RU" sz="1700" kern="1200" dirty="0" err="1" smtClean="0"/>
            <a:t>недоступних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місцях</a:t>
          </a:r>
          <a:r>
            <a:rPr lang="ru-RU" sz="1700" kern="1200" dirty="0" smtClean="0"/>
            <a:t> у герметичному </a:t>
          </a:r>
          <a:r>
            <a:rPr lang="ru-RU" sz="1700" kern="1200" dirty="0" err="1" smtClean="0"/>
            <a:t>посуді</a:t>
          </a:r>
          <a:endParaRPr lang="ru-RU" sz="1700" kern="1200" dirty="0"/>
        </a:p>
      </dsp:txBody>
      <dsp:txXfrm>
        <a:off x="4508151" y="1138199"/>
        <a:ext cx="3677177" cy="767942"/>
      </dsp:txXfrm>
    </dsp:sp>
    <dsp:sp modelId="{F0F0C672-FD41-DE44-A1CF-B4F6F0EFFF5D}">
      <dsp:nvSpPr>
        <dsp:cNvPr id="0" name=""/>
        <dsp:cNvSpPr/>
      </dsp:nvSpPr>
      <dsp:spPr>
        <a:xfrm>
          <a:off x="4310623" y="826225"/>
          <a:ext cx="173635" cy="171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604"/>
              </a:lnTo>
              <a:lnTo>
                <a:pt x="173635" y="17156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6A665-2856-DB43-8EBD-53CAC507FC1E}">
      <dsp:nvSpPr>
        <dsp:cNvPr id="0" name=""/>
        <dsp:cNvSpPr/>
      </dsp:nvSpPr>
      <dsp:spPr>
        <a:xfrm>
          <a:off x="4484259" y="2133965"/>
          <a:ext cx="3728524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42854"/>
              <a:satOff val="-38474"/>
              <a:lumOff val="6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зробити</a:t>
          </a:r>
          <a:r>
            <a:rPr lang="ru-RU" sz="1700" kern="1200" dirty="0" smtClean="0"/>
            <a:t> пробу на </a:t>
          </a:r>
          <a:r>
            <a:rPr lang="ru-RU" sz="1700" kern="1200" dirty="0" err="1" smtClean="0"/>
            <a:t>алергію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миючих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засобів</a:t>
          </a:r>
          <a:r>
            <a:rPr lang="ru-RU" sz="1700" kern="1200" dirty="0" smtClean="0"/>
            <a:t> (</a:t>
          </a:r>
          <a:r>
            <a:rPr lang="ru-RU" sz="1700" kern="1200" dirty="0" err="1" smtClean="0"/>
            <a:t>краплину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розчину</a:t>
          </a:r>
          <a:r>
            <a:rPr lang="ru-RU" sz="1700" kern="1200" dirty="0" smtClean="0"/>
            <a:t> нанести на </a:t>
          </a:r>
          <a:r>
            <a:rPr lang="ru-RU" sz="1700" kern="1200" dirty="0" err="1" smtClean="0"/>
            <a:t>внутрішню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поверхню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передпліччя</a:t>
          </a:r>
          <a:r>
            <a:rPr lang="ru-RU" sz="1700" kern="1200" dirty="0" smtClean="0"/>
            <a:t>)</a:t>
          </a:r>
          <a:endParaRPr lang="ru-RU" sz="1700" kern="1200" dirty="0"/>
        </a:p>
      </dsp:txBody>
      <dsp:txXfrm>
        <a:off x="4508151" y="2157857"/>
        <a:ext cx="3680740" cy="767942"/>
      </dsp:txXfrm>
    </dsp:sp>
    <dsp:sp modelId="{E70499B3-23AC-D54E-BD72-9970D8B17BF4}">
      <dsp:nvSpPr>
        <dsp:cNvPr id="0" name=""/>
        <dsp:cNvSpPr/>
      </dsp:nvSpPr>
      <dsp:spPr>
        <a:xfrm>
          <a:off x="4310623" y="826225"/>
          <a:ext cx="173635" cy="2735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262"/>
              </a:lnTo>
              <a:lnTo>
                <a:pt x="173635" y="27352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F8574-847D-804C-A491-0A0CAFF9E160}">
      <dsp:nvSpPr>
        <dsp:cNvPr id="0" name=""/>
        <dsp:cNvSpPr/>
      </dsp:nvSpPr>
      <dsp:spPr>
        <a:xfrm>
          <a:off x="4484259" y="3153624"/>
          <a:ext cx="3742737" cy="815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28568"/>
              <a:satOff val="-48092"/>
              <a:lumOff val="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зберігати</a:t>
          </a:r>
          <a:r>
            <a:rPr lang="ru-RU" sz="1700" kern="1200" dirty="0" smtClean="0"/>
            <a:t> у </a:t>
          </a:r>
          <a:r>
            <a:rPr lang="ru-RU" sz="1700" kern="1200" dirty="0" err="1" smtClean="0"/>
            <a:t>важкодоступних</a:t>
          </a:r>
          <a:r>
            <a:rPr lang="ru-RU" sz="1700" kern="1200" dirty="0" smtClean="0"/>
            <a:t> для </a:t>
          </a:r>
          <a:r>
            <a:rPr lang="ru-RU" sz="1700" kern="1200" dirty="0" err="1" smtClean="0"/>
            <a:t>дітей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місцях</a:t>
          </a:r>
          <a:endParaRPr lang="ru-RU" sz="1700" kern="1200" dirty="0"/>
        </a:p>
      </dsp:txBody>
      <dsp:txXfrm>
        <a:off x="4508151" y="3177516"/>
        <a:ext cx="3694953" cy="767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279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4585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0098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28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471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547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7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1318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0022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685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4774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Friday, May 08, 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2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>
    <p:push dir="u"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098" y="1534140"/>
            <a:ext cx="5811620" cy="4307864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629300" y="296286"/>
            <a:ext cx="7772400" cy="1225021"/>
          </a:xfrm>
        </p:spPr>
        <p:txBody>
          <a:bodyPr>
            <a:noAutofit/>
          </a:bodyPr>
          <a:lstStyle/>
          <a:p>
            <a:r>
              <a:rPr lang="ru-RU" sz="6000" b="1" dirty="0" err="1"/>
              <a:t>Хімічні</a:t>
            </a:r>
            <a:r>
              <a:rPr lang="ru-RU" sz="6000" b="1" dirty="0"/>
              <a:t> </a:t>
            </a:r>
            <a:r>
              <a:rPr lang="ru-RU" sz="6000" b="1" dirty="0" err="1"/>
              <a:t>речовини</a:t>
            </a:r>
            <a:r>
              <a:rPr lang="ru-RU" sz="6000" b="1" dirty="0"/>
              <a:t> у </a:t>
            </a:r>
            <a:r>
              <a:rPr lang="ru-RU" sz="6000" b="1" dirty="0" err="1"/>
              <a:t>побуті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5834" y="3696802"/>
            <a:ext cx="6400800" cy="1460500"/>
          </a:xfrm>
        </p:spPr>
        <p:txBody>
          <a:bodyPr>
            <a:noAutofit/>
          </a:bodyPr>
          <a:lstStyle/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підготували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Стебко </a:t>
            </a:r>
            <a:r>
              <a:rPr lang="ru-RU" sz="2800" dirty="0" err="1" smtClean="0">
                <a:solidFill>
                  <a:schemeClr val="tx1"/>
                </a:solidFill>
              </a:rPr>
              <a:t>Марія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Бондар </a:t>
            </a:r>
            <a:r>
              <a:rPr lang="ru-RU" sz="2800" dirty="0" err="1" smtClean="0">
                <a:solidFill>
                  <a:schemeClr val="tx1"/>
                </a:solidFill>
              </a:rPr>
              <a:t>Аліна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11-Ф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41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194" y="-460346"/>
            <a:ext cx="3796534" cy="245997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67633"/>
            <a:ext cx="9143999" cy="1185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 err="1"/>
              <a:t>Вищі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 –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карбонові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, </a:t>
            </a:r>
            <a:r>
              <a:rPr lang="ru-RU" sz="1100" dirty="0" err="1"/>
              <a:t>молекули</a:t>
            </a:r>
            <a:r>
              <a:rPr lang="ru-RU" sz="1100" dirty="0"/>
              <a:t> </a:t>
            </a:r>
            <a:r>
              <a:rPr lang="ru-RU" sz="1100" dirty="0" err="1"/>
              <a:t>яких</a:t>
            </a:r>
            <a:r>
              <a:rPr lang="ru-RU" sz="1100" dirty="0"/>
              <a:t> </a:t>
            </a:r>
            <a:r>
              <a:rPr lang="ru-RU" sz="1100" dirty="0" err="1"/>
              <a:t>містять</a:t>
            </a:r>
            <a:r>
              <a:rPr lang="ru-RU" sz="1100" dirty="0"/>
              <a:t> 10 і </a:t>
            </a:r>
            <a:r>
              <a:rPr lang="ru-RU" sz="1100" dirty="0" err="1"/>
              <a:t>більше</a:t>
            </a:r>
            <a:r>
              <a:rPr lang="ru-RU" sz="1100" dirty="0"/>
              <a:t> </a:t>
            </a:r>
            <a:r>
              <a:rPr lang="ru-RU" sz="1100" dirty="0" err="1"/>
              <a:t>атомів</a:t>
            </a:r>
            <a:r>
              <a:rPr lang="ru-RU" sz="1100" dirty="0"/>
              <a:t> Карбону. </a:t>
            </a:r>
            <a:r>
              <a:rPr lang="ru-RU" sz="1100" dirty="0" err="1"/>
              <a:t>Серед</a:t>
            </a:r>
            <a:r>
              <a:rPr lang="ru-RU" sz="1100" dirty="0"/>
              <a:t> них </a:t>
            </a:r>
            <a:r>
              <a:rPr lang="ru-RU" sz="1100" dirty="0" err="1"/>
              <a:t>найважливішими</a:t>
            </a:r>
            <a:r>
              <a:rPr lang="ru-RU" sz="1100" dirty="0"/>
              <a:t>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насичені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 – </a:t>
            </a:r>
            <a:r>
              <a:rPr lang="ru-RU" sz="1100" dirty="0" err="1"/>
              <a:t>пальмітинова</a:t>
            </a:r>
            <a:r>
              <a:rPr lang="ru-RU" sz="1100" dirty="0"/>
              <a:t> С</a:t>
            </a:r>
            <a:r>
              <a:rPr lang="ru-RU" sz="1100" baseline="-25000" dirty="0"/>
              <a:t>15</a:t>
            </a:r>
            <a:r>
              <a:rPr lang="ru-RU" sz="1100" dirty="0"/>
              <a:t>Н</a:t>
            </a:r>
            <a:r>
              <a:rPr lang="ru-RU" sz="1100" baseline="-25000" dirty="0"/>
              <a:t>31</a:t>
            </a:r>
            <a:r>
              <a:rPr lang="ru-RU" sz="1100" dirty="0"/>
              <a:t>СООН і </a:t>
            </a:r>
            <a:r>
              <a:rPr lang="ru-RU" sz="1100" dirty="0" err="1"/>
              <a:t>стеаринова</a:t>
            </a:r>
            <a:r>
              <a:rPr lang="ru-RU" sz="1100" dirty="0"/>
              <a:t> С</a:t>
            </a:r>
            <a:r>
              <a:rPr lang="ru-RU" sz="1100" baseline="-25000" dirty="0"/>
              <a:t>17</a:t>
            </a:r>
            <a:r>
              <a:rPr lang="ru-RU" sz="1100" dirty="0"/>
              <a:t>Н</a:t>
            </a:r>
            <a:r>
              <a:rPr lang="ru-RU" sz="1100" baseline="-25000" dirty="0"/>
              <a:t>35</a:t>
            </a:r>
            <a:r>
              <a:rPr lang="ru-RU" sz="1100" dirty="0"/>
              <a:t>СООН, а </a:t>
            </a:r>
            <a:r>
              <a:rPr lang="ru-RU" sz="1100" dirty="0" err="1"/>
              <a:t>також</a:t>
            </a:r>
            <a:r>
              <a:rPr lang="ru-RU" sz="1100" dirty="0"/>
              <a:t> </a:t>
            </a:r>
            <a:r>
              <a:rPr lang="ru-RU" sz="1100" dirty="0" err="1"/>
              <a:t>ненасичена</a:t>
            </a:r>
            <a:r>
              <a:rPr lang="ru-RU" sz="1100" dirty="0"/>
              <a:t> </a:t>
            </a:r>
            <a:r>
              <a:rPr lang="ru-RU" sz="1100" dirty="0" err="1"/>
              <a:t>олеїнова</a:t>
            </a:r>
            <a:r>
              <a:rPr lang="ru-RU" sz="1100" dirty="0"/>
              <a:t> С</a:t>
            </a:r>
            <a:r>
              <a:rPr lang="ru-RU" sz="1100" baseline="-25000" dirty="0"/>
              <a:t>17</a:t>
            </a:r>
            <a:r>
              <a:rPr lang="ru-RU" sz="1100" dirty="0"/>
              <a:t>Н</a:t>
            </a:r>
            <a:r>
              <a:rPr lang="ru-RU" sz="1100" baseline="-25000" dirty="0"/>
              <a:t>33</a:t>
            </a:r>
            <a:r>
              <a:rPr lang="ru-RU" sz="1100" dirty="0"/>
              <a:t>СООН. </a:t>
            </a:r>
            <a:r>
              <a:rPr lang="ru-RU" sz="1100" dirty="0" err="1"/>
              <a:t>Ці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 </a:t>
            </a:r>
            <a:r>
              <a:rPr lang="ru-RU" sz="1100" dirty="0" err="1"/>
              <a:t>раніше</a:t>
            </a:r>
            <a:r>
              <a:rPr lang="ru-RU" sz="1100" dirty="0"/>
              <a:t> </a:t>
            </a:r>
            <a:r>
              <a:rPr lang="ru-RU" sz="1100" dirty="0" err="1"/>
              <a:t>добували</a:t>
            </a:r>
            <a:r>
              <a:rPr lang="ru-RU" sz="1100" dirty="0"/>
              <a:t> </a:t>
            </a:r>
            <a:r>
              <a:rPr lang="ru-RU" sz="1100" dirty="0" err="1"/>
              <a:t>тільки</a:t>
            </a:r>
            <a:r>
              <a:rPr lang="ru-RU" sz="1100" dirty="0"/>
              <a:t> з </a:t>
            </a:r>
            <a:r>
              <a:rPr lang="ru-RU" sz="1100" dirty="0" err="1"/>
              <a:t>рослинних</a:t>
            </a:r>
            <a:r>
              <a:rPr lang="ru-RU" sz="1100" dirty="0"/>
              <a:t> і </a:t>
            </a:r>
            <a:r>
              <a:rPr lang="ru-RU" sz="1100" dirty="0" err="1"/>
              <a:t>тваринних</a:t>
            </a:r>
            <a:r>
              <a:rPr lang="ru-RU" sz="1100" dirty="0"/>
              <a:t> </a:t>
            </a:r>
            <a:r>
              <a:rPr lang="ru-RU" sz="1100" dirty="0" err="1"/>
              <a:t>жирів</a:t>
            </a:r>
            <a:r>
              <a:rPr lang="ru-RU" sz="1100" dirty="0"/>
              <a:t>, тому </a:t>
            </a:r>
            <a:r>
              <a:rPr lang="ru-RU" sz="1100" dirty="0" err="1"/>
              <a:t>їх</a:t>
            </a:r>
            <a:r>
              <a:rPr lang="ru-RU" sz="1100" dirty="0"/>
              <a:t> </a:t>
            </a:r>
            <a:r>
              <a:rPr lang="ru-RU" sz="1100" dirty="0" err="1"/>
              <a:t>ще</a:t>
            </a:r>
            <a:r>
              <a:rPr lang="ru-RU" sz="1100" dirty="0"/>
              <a:t> </a:t>
            </a:r>
            <a:r>
              <a:rPr lang="ru-RU" sz="1100" dirty="0" err="1"/>
              <a:t>називають</a:t>
            </a:r>
            <a:r>
              <a:rPr lang="ru-RU" sz="1100" dirty="0"/>
              <a:t> </a:t>
            </a:r>
            <a:r>
              <a:rPr lang="ru-RU" sz="1100" i="1" dirty="0" err="1"/>
              <a:t>жирними</a:t>
            </a:r>
            <a:r>
              <a:rPr lang="ru-RU" sz="1100" i="1" dirty="0"/>
              <a:t> </a:t>
            </a:r>
            <a:r>
              <a:rPr lang="ru-RU" sz="1100" i="1" dirty="0" smtClean="0"/>
              <a:t>кислотами</a:t>
            </a:r>
            <a:r>
              <a:rPr lang="ru-RU" sz="1100" dirty="0" smtClean="0"/>
              <a:t>.</a:t>
            </a:r>
          </a:p>
          <a:p>
            <a:pPr marL="0" indent="0" algn="ctr">
              <a:buNone/>
            </a:pPr>
            <a:r>
              <a:rPr lang="ru-RU" sz="1100" dirty="0" err="1" smtClean="0"/>
              <a:t>Пальмітинова</a:t>
            </a:r>
            <a:r>
              <a:rPr lang="ru-RU" sz="1100" dirty="0" smtClean="0"/>
              <a:t> </a:t>
            </a:r>
            <a:r>
              <a:rPr lang="ru-RU" sz="1100" dirty="0"/>
              <a:t>і </a:t>
            </a:r>
            <a:r>
              <a:rPr lang="ru-RU" sz="1100" dirty="0" err="1"/>
              <a:t>стеаринова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 – </a:t>
            </a:r>
            <a:r>
              <a:rPr lang="ru-RU" sz="1100" dirty="0" err="1"/>
              <a:t>тверді</a:t>
            </a:r>
            <a:r>
              <a:rPr lang="ru-RU" sz="1100" dirty="0"/>
              <a:t> </a:t>
            </a:r>
            <a:r>
              <a:rPr lang="ru-RU" sz="1100" dirty="0" err="1"/>
              <a:t>речовини</a:t>
            </a:r>
            <a:r>
              <a:rPr lang="ru-RU" sz="1100" dirty="0"/>
              <a:t>, а </a:t>
            </a:r>
            <a:r>
              <a:rPr lang="ru-RU" sz="1100" dirty="0" err="1"/>
              <a:t>олеїнова</a:t>
            </a:r>
            <a:r>
              <a:rPr lang="ru-RU" sz="1100" dirty="0"/>
              <a:t> – </a:t>
            </a:r>
            <a:r>
              <a:rPr lang="ru-RU" sz="1100" dirty="0" err="1"/>
              <a:t>рідина</a:t>
            </a:r>
            <a:r>
              <a:rPr lang="ru-RU" sz="1100" dirty="0"/>
              <a:t>. </a:t>
            </a:r>
            <a:r>
              <a:rPr lang="ru-RU" sz="1100" dirty="0" err="1"/>
              <a:t>Сполуки</a:t>
            </a:r>
            <a:r>
              <a:rPr lang="ru-RU" sz="1100" dirty="0"/>
              <a:t> практично не </a:t>
            </a:r>
            <a:r>
              <a:rPr lang="ru-RU" sz="1100" dirty="0" err="1"/>
              <a:t>розчиняються</a:t>
            </a:r>
            <a:r>
              <a:rPr lang="ru-RU" sz="1100" dirty="0"/>
              <a:t> у </a:t>
            </a:r>
            <a:r>
              <a:rPr lang="ru-RU" sz="1100" dirty="0" err="1"/>
              <a:t>воді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 err="1" smtClean="0"/>
              <a:t>Хімічні</a:t>
            </a:r>
            <a:r>
              <a:rPr lang="ru-RU" sz="1100" dirty="0" smtClean="0"/>
              <a:t> </a:t>
            </a:r>
            <a:r>
              <a:rPr lang="ru-RU" sz="1100" dirty="0" err="1"/>
              <a:t>властивості</a:t>
            </a:r>
            <a:r>
              <a:rPr lang="ru-RU" sz="1100" dirty="0"/>
              <a:t> </a:t>
            </a:r>
            <a:r>
              <a:rPr lang="ru-RU" sz="1100" dirty="0" err="1"/>
              <a:t>вищих</a:t>
            </a:r>
            <a:r>
              <a:rPr lang="ru-RU" sz="1100" dirty="0"/>
              <a:t> </a:t>
            </a:r>
            <a:r>
              <a:rPr lang="ru-RU" sz="1100" dirty="0" err="1"/>
              <a:t>карбонових</a:t>
            </a:r>
            <a:r>
              <a:rPr lang="ru-RU" sz="1100" dirty="0"/>
              <a:t> кислот, як і </a:t>
            </a:r>
            <a:r>
              <a:rPr lang="ru-RU" sz="1100" dirty="0" err="1"/>
              <a:t>нижчих</a:t>
            </a:r>
            <a:r>
              <a:rPr lang="ru-RU" sz="1100" dirty="0"/>
              <a:t> кислот, </a:t>
            </a:r>
            <a:r>
              <a:rPr lang="ru-RU" sz="1100" dirty="0" err="1"/>
              <a:t>зумовлені</a:t>
            </a:r>
            <a:r>
              <a:rPr lang="ru-RU" sz="1100" dirty="0"/>
              <a:t> </a:t>
            </a:r>
            <a:r>
              <a:rPr lang="ru-RU" sz="1100" dirty="0" err="1"/>
              <a:t>насамперед</a:t>
            </a:r>
            <a:r>
              <a:rPr lang="ru-RU" sz="1100" dirty="0"/>
              <a:t> </a:t>
            </a:r>
            <a:r>
              <a:rPr lang="ru-RU" sz="1100" dirty="0" err="1"/>
              <a:t>наявністю</a:t>
            </a:r>
            <a:r>
              <a:rPr lang="ru-RU" sz="1100" dirty="0"/>
              <a:t> </a:t>
            </a:r>
            <a:r>
              <a:rPr lang="ru-RU" sz="1100" dirty="0" err="1" smtClean="0"/>
              <a:t>функціональної</a:t>
            </a:r>
            <a:r>
              <a:rPr lang="ru-RU" sz="1100" dirty="0" smtClean="0"/>
              <a:t> </a:t>
            </a:r>
            <a:r>
              <a:rPr lang="ru-RU" sz="1100" dirty="0" err="1"/>
              <a:t>групи</a:t>
            </a:r>
            <a:r>
              <a:rPr lang="ru-RU" sz="1100" dirty="0"/>
              <a:t> – СООН. </a:t>
            </a:r>
            <a:r>
              <a:rPr lang="ru-RU" sz="1100" dirty="0" err="1"/>
              <a:t>Вищі</a:t>
            </a:r>
            <a:r>
              <a:rPr lang="ru-RU" sz="1100" dirty="0"/>
              <a:t> </a:t>
            </a:r>
            <a:r>
              <a:rPr lang="ru-RU" sz="1100" dirty="0" err="1"/>
              <a:t>карбонові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слабкі</a:t>
            </a:r>
            <a:r>
              <a:rPr lang="ru-RU" sz="1100" dirty="0"/>
              <a:t>; вони </a:t>
            </a:r>
            <a:r>
              <a:rPr lang="ru-RU" sz="1100" dirty="0" err="1"/>
              <a:t>реагують</a:t>
            </a:r>
            <a:r>
              <a:rPr lang="ru-RU" sz="1100" dirty="0"/>
              <a:t> з лугами й спиртами.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13" y="327194"/>
            <a:ext cx="3957926" cy="995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856" y="1480303"/>
            <a:ext cx="254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пальмітинова</a:t>
            </a:r>
            <a:r>
              <a:rPr lang="ru-RU" dirty="0" smtClean="0"/>
              <a:t> кислота</a:t>
            </a:r>
          </a:p>
          <a:p>
            <a:pPr algn="ctr"/>
            <a:r>
              <a:rPr lang="ru-RU" dirty="0"/>
              <a:t>С</a:t>
            </a:r>
            <a:r>
              <a:rPr lang="ru-RU" baseline="-25000" dirty="0"/>
              <a:t>15</a:t>
            </a:r>
            <a:r>
              <a:rPr lang="ru-RU" dirty="0"/>
              <a:t>Н</a:t>
            </a:r>
            <a:r>
              <a:rPr lang="ru-RU" baseline="-25000" dirty="0"/>
              <a:t>31</a:t>
            </a:r>
            <a:r>
              <a:rPr lang="ru-RU" dirty="0"/>
              <a:t>СООН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5648" y="1480303"/>
            <a:ext cx="254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пальмітинова</a:t>
            </a:r>
            <a:r>
              <a:rPr lang="ru-RU" dirty="0" smtClean="0"/>
              <a:t> кислота</a:t>
            </a:r>
          </a:p>
          <a:p>
            <a:pPr algn="ctr"/>
            <a:r>
              <a:rPr lang="ru-RU" dirty="0"/>
              <a:t>С</a:t>
            </a:r>
            <a:r>
              <a:rPr lang="ru-RU" baseline="-25000" dirty="0"/>
              <a:t>17</a:t>
            </a:r>
            <a:r>
              <a:rPr lang="ru-RU" dirty="0"/>
              <a:t>Н</a:t>
            </a:r>
            <a:r>
              <a:rPr lang="ru-RU" baseline="-25000" dirty="0"/>
              <a:t>35</a:t>
            </a:r>
            <a:r>
              <a:rPr lang="ru-RU" dirty="0"/>
              <a:t>СООН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308" y="3453141"/>
            <a:ext cx="3332247" cy="14745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7214" y="4824868"/>
            <a:ext cx="254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олеїнова</a:t>
            </a:r>
            <a:r>
              <a:rPr lang="ru-RU" dirty="0" smtClean="0"/>
              <a:t> кислота</a:t>
            </a:r>
          </a:p>
          <a:p>
            <a:pPr algn="ctr"/>
            <a:r>
              <a:rPr lang="ru-RU" dirty="0"/>
              <a:t>С</a:t>
            </a:r>
            <a:r>
              <a:rPr lang="ru-RU" baseline="-25000" dirty="0"/>
              <a:t>17</a:t>
            </a:r>
            <a:r>
              <a:rPr lang="ru-RU" dirty="0"/>
              <a:t>Н</a:t>
            </a:r>
            <a:r>
              <a:rPr lang="ru-RU" baseline="-25000" dirty="0"/>
              <a:t>33</a:t>
            </a:r>
            <a:r>
              <a:rPr lang="ru-RU" dirty="0"/>
              <a:t>СООН</a:t>
            </a:r>
          </a:p>
        </p:txBody>
      </p:sp>
    </p:spTree>
    <p:extLst>
      <p:ext uri="{BB962C8B-B14F-4D97-AF65-F5344CB8AC3E}">
        <p14:creationId xmlns:p14="http://schemas.microsoft.com/office/powerpoint/2010/main" val="3097296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4559"/>
            <a:ext cx="8229600" cy="3771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 err="1"/>
              <a:t>Олеїнова</a:t>
            </a:r>
            <a:r>
              <a:rPr lang="ru-RU" sz="1100" dirty="0"/>
              <a:t> кислота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ненасиченою</a:t>
            </a:r>
            <a:r>
              <a:rPr lang="ru-RU" sz="1100" dirty="0"/>
              <a:t> </a:t>
            </a:r>
            <a:r>
              <a:rPr lang="ru-RU" sz="1100" dirty="0" err="1"/>
              <a:t>сполукою</a:t>
            </a:r>
            <a:r>
              <a:rPr lang="ru-RU" sz="1100" dirty="0"/>
              <a:t> і тому </a:t>
            </a:r>
            <a:r>
              <a:rPr lang="ru-RU" sz="1100" dirty="0" err="1"/>
              <a:t>здатна</a:t>
            </a:r>
            <a:r>
              <a:rPr lang="ru-RU" sz="1100" dirty="0"/>
              <a:t> </a:t>
            </a:r>
            <a:r>
              <a:rPr lang="ru-RU" sz="1100" dirty="0" err="1"/>
              <a:t>вступати</a:t>
            </a:r>
            <a:r>
              <a:rPr lang="ru-RU" sz="1100" dirty="0"/>
              <a:t> </a:t>
            </a:r>
            <a:r>
              <a:rPr lang="ru-RU" sz="1100" dirty="0" err="1"/>
              <a:t>реакції</a:t>
            </a:r>
            <a:r>
              <a:rPr lang="ru-RU" sz="1100" dirty="0"/>
              <a:t> </a:t>
            </a:r>
            <a:r>
              <a:rPr lang="ru-RU" sz="1100" dirty="0" err="1"/>
              <a:t>приєднання</a:t>
            </a:r>
            <a:r>
              <a:rPr lang="ru-RU" sz="1100" dirty="0"/>
              <a:t> з галогенами, </a:t>
            </a:r>
            <a:r>
              <a:rPr lang="ru-RU" sz="1100" dirty="0" err="1"/>
              <a:t>галогеноводнями</a:t>
            </a:r>
            <a:r>
              <a:rPr lang="ru-RU" sz="1100" dirty="0"/>
              <a:t> </a:t>
            </a:r>
            <a:r>
              <a:rPr lang="ru-RU" sz="1100" dirty="0" err="1"/>
              <a:t>тощо</a:t>
            </a:r>
            <a:r>
              <a:rPr lang="ru-RU" sz="1100" dirty="0"/>
              <a:t>. </a:t>
            </a:r>
            <a:r>
              <a:rPr lang="ru-RU" sz="1100" dirty="0" err="1"/>
              <a:t>Реагуючи</a:t>
            </a:r>
            <a:r>
              <a:rPr lang="ru-RU" sz="1100" dirty="0"/>
              <a:t> з </a:t>
            </a:r>
            <a:r>
              <a:rPr lang="ru-RU" sz="1100" dirty="0" err="1"/>
              <a:t>воднем</a:t>
            </a:r>
            <a:r>
              <a:rPr lang="ru-RU" sz="1100" dirty="0"/>
              <a:t>, вона </a:t>
            </a:r>
            <a:r>
              <a:rPr lang="ru-RU" sz="1100" dirty="0" err="1"/>
              <a:t>перетворюється</a:t>
            </a:r>
            <a:r>
              <a:rPr lang="ru-RU" sz="1100" dirty="0"/>
              <a:t> на </a:t>
            </a:r>
            <a:r>
              <a:rPr lang="ru-RU" sz="1100" dirty="0" err="1"/>
              <a:t>стеаринову</a:t>
            </a:r>
            <a:r>
              <a:rPr lang="ru-RU" sz="1100" dirty="0"/>
              <a:t> кислоту</a:t>
            </a:r>
            <a:r>
              <a:rPr lang="ru-RU" sz="1100" dirty="0" smtClean="0"/>
              <a:t>:</a:t>
            </a:r>
          </a:p>
          <a:p>
            <a:pPr marL="0" indent="0" algn="ctr">
              <a:buNone/>
            </a:pPr>
            <a:endParaRPr lang="ru-RU" sz="1100" dirty="0"/>
          </a:p>
          <a:p>
            <a:pPr marL="0" indent="0" algn="ctr">
              <a:buNone/>
            </a:pPr>
            <a:endParaRPr lang="ru-RU" sz="1100" dirty="0" smtClean="0"/>
          </a:p>
          <a:p>
            <a:pPr marL="0" indent="0" algn="ctr">
              <a:buNone/>
            </a:pPr>
            <a:endParaRPr lang="ru-RU" sz="1100" dirty="0"/>
          </a:p>
          <a:p>
            <a:pPr marL="0" indent="0" algn="ctr">
              <a:buNone/>
            </a:pPr>
            <a:endParaRPr lang="ru-RU" sz="1100" dirty="0" smtClean="0"/>
          </a:p>
          <a:p>
            <a:pPr marL="0" indent="0" algn="ctr">
              <a:buNone/>
            </a:pPr>
            <a:endParaRPr lang="ru-RU" sz="1100" dirty="0"/>
          </a:p>
          <a:p>
            <a:pPr marL="0" indent="0" algn="ctr">
              <a:buNone/>
            </a:pPr>
            <a:endParaRPr lang="ru-RU" sz="1100" dirty="0" smtClean="0"/>
          </a:p>
          <a:p>
            <a:pPr marL="0" indent="0" algn="ctr">
              <a:buNone/>
            </a:pPr>
            <a:endParaRPr lang="ru-RU" sz="1100" dirty="0"/>
          </a:p>
          <a:p>
            <a:pPr marL="0" indent="0" algn="ctr">
              <a:buNone/>
            </a:pPr>
            <a:endParaRPr lang="ru-RU" sz="1100" dirty="0" smtClean="0"/>
          </a:p>
          <a:p>
            <a:pPr marL="0" indent="0" algn="ctr">
              <a:buNone/>
            </a:pPr>
            <a:endParaRPr lang="ru-RU" sz="1100" dirty="0"/>
          </a:p>
          <a:p>
            <a:pPr marL="0" indent="0" algn="ctr">
              <a:buNone/>
            </a:pPr>
            <a:endParaRPr lang="ru-RU" sz="1100" dirty="0"/>
          </a:p>
          <a:p>
            <a:pPr marL="0" indent="0" algn="ctr">
              <a:buNone/>
            </a:pPr>
            <a:r>
              <a:rPr lang="ru-RU" sz="1100" dirty="0" err="1"/>
              <a:t>Крім</a:t>
            </a:r>
            <a:r>
              <a:rPr lang="ru-RU" sz="1100" dirty="0"/>
              <a:t> того, </a:t>
            </a:r>
            <a:r>
              <a:rPr lang="ru-RU" sz="1100" dirty="0" err="1"/>
              <a:t>олеїнова</a:t>
            </a:r>
            <a:r>
              <a:rPr lang="ru-RU" sz="1100" dirty="0"/>
              <a:t> кислота </a:t>
            </a:r>
            <a:r>
              <a:rPr lang="ru-RU" sz="1100" dirty="0" err="1"/>
              <a:t>може</a:t>
            </a:r>
            <a:r>
              <a:rPr lang="ru-RU" sz="1100" dirty="0"/>
              <a:t> </a:t>
            </a:r>
            <a:r>
              <a:rPr lang="ru-RU" sz="1100" dirty="0" err="1"/>
              <a:t>окислюватися</a:t>
            </a:r>
            <a:r>
              <a:rPr lang="ru-RU" sz="1100" dirty="0"/>
              <a:t> </a:t>
            </a:r>
            <a:r>
              <a:rPr lang="ru-RU" sz="1100" dirty="0" err="1"/>
              <a:t>калій</a:t>
            </a:r>
            <a:r>
              <a:rPr lang="ru-RU" sz="1100" dirty="0"/>
              <a:t> перманганатом та </a:t>
            </a:r>
            <a:r>
              <a:rPr lang="ru-RU" sz="1100" dirty="0" err="1"/>
              <a:t>іншими</a:t>
            </a:r>
            <a:r>
              <a:rPr lang="ru-RU" sz="1100" dirty="0"/>
              <a:t> </a:t>
            </a:r>
            <a:r>
              <a:rPr lang="ru-RU" sz="1100" dirty="0" err="1"/>
              <a:t>окисниками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 err="1"/>
              <a:t>Вищі</a:t>
            </a:r>
            <a:r>
              <a:rPr lang="ru-RU" sz="1100" dirty="0"/>
              <a:t> </a:t>
            </a:r>
            <a:r>
              <a:rPr lang="ru-RU" sz="1100" dirty="0" err="1"/>
              <a:t>карбонові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 </a:t>
            </a:r>
            <a:r>
              <a:rPr lang="ru-RU" sz="1100" dirty="0" err="1"/>
              <a:t>добувають</a:t>
            </a:r>
            <a:r>
              <a:rPr lang="ru-RU" sz="1100" dirty="0"/>
              <a:t> </a:t>
            </a:r>
            <a:r>
              <a:rPr lang="ru-RU" sz="1100" dirty="0" err="1"/>
              <a:t>гідролізом</a:t>
            </a:r>
            <a:r>
              <a:rPr lang="ru-RU" sz="1100" dirty="0"/>
              <a:t> </a:t>
            </a:r>
            <a:r>
              <a:rPr lang="ru-RU" sz="1100" dirty="0" err="1"/>
              <a:t>природних</a:t>
            </a:r>
            <a:r>
              <a:rPr lang="ru-RU" sz="1100" dirty="0"/>
              <a:t> </a:t>
            </a:r>
            <a:r>
              <a:rPr lang="ru-RU" sz="1100" dirty="0" err="1"/>
              <a:t>жирів</a:t>
            </a:r>
            <a:r>
              <a:rPr lang="ru-RU" sz="1100" dirty="0"/>
              <a:t>, а </a:t>
            </a:r>
            <a:r>
              <a:rPr lang="ru-RU" sz="1100" dirty="0" err="1"/>
              <a:t>також</a:t>
            </a:r>
            <a:r>
              <a:rPr lang="ru-RU" sz="1100" dirty="0"/>
              <a:t> </a:t>
            </a:r>
            <a:r>
              <a:rPr lang="ru-RU" sz="1100" dirty="0" err="1"/>
              <a:t>окисненням</a:t>
            </a:r>
            <a:r>
              <a:rPr lang="ru-RU" sz="1100" dirty="0"/>
              <a:t> </a:t>
            </a:r>
            <a:r>
              <a:rPr lang="ru-RU" sz="1100" dirty="0" err="1"/>
              <a:t>високомолекулярних</a:t>
            </a:r>
            <a:r>
              <a:rPr lang="ru-RU" sz="1100" dirty="0"/>
              <a:t> </a:t>
            </a:r>
            <a:r>
              <a:rPr lang="ru-RU" sz="1100" dirty="0" err="1" smtClean="0"/>
              <a:t>вуглеводнів</a:t>
            </a:r>
            <a:r>
              <a:rPr lang="ru-RU" sz="1100" dirty="0" smtClean="0"/>
              <a:t> </a:t>
            </a:r>
            <a:r>
              <a:rPr lang="ru-RU" sz="1100" dirty="0" err="1"/>
              <a:t>нафти</a:t>
            </a:r>
            <a:r>
              <a:rPr lang="ru-RU" sz="1100" dirty="0"/>
              <a:t>.</a:t>
            </a:r>
          </a:p>
        </p:txBody>
      </p:sp>
      <p:pic>
        <p:nvPicPr>
          <p:cNvPr id="4" name="Изображение 3" descr="328148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693" y="737584"/>
            <a:ext cx="5080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73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534" y="1751720"/>
            <a:ext cx="6067939" cy="4026256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269195"/>
            <a:ext cx="8229600" cy="952500"/>
          </a:xfrm>
        </p:spPr>
        <p:txBody>
          <a:bodyPr/>
          <a:lstStyle/>
          <a:p>
            <a:r>
              <a:rPr lang="ru-RU" b="1" dirty="0" smtClean="0"/>
              <a:t>Мила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808" y="362554"/>
            <a:ext cx="3195153" cy="4974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/>
              <a:t>Широкого </a:t>
            </a:r>
            <a:r>
              <a:rPr lang="ru-RU" sz="1100" dirty="0" err="1"/>
              <a:t>застосування</a:t>
            </a:r>
            <a:r>
              <a:rPr lang="ru-RU" sz="1100" dirty="0"/>
              <a:t> </a:t>
            </a:r>
            <a:r>
              <a:rPr lang="ru-RU" sz="1100" dirty="0" err="1"/>
              <a:t>набули</a:t>
            </a:r>
            <a:r>
              <a:rPr lang="ru-RU" sz="1100" dirty="0"/>
              <a:t> </a:t>
            </a:r>
            <a:r>
              <a:rPr lang="ru-RU" sz="1100" dirty="0" err="1"/>
              <a:t>солі</a:t>
            </a:r>
            <a:r>
              <a:rPr lang="ru-RU" sz="1100" dirty="0"/>
              <a:t> </a:t>
            </a:r>
            <a:r>
              <a:rPr lang="ru-RU" sz="1100" dirty="0" err="1"/>
              <a:t>жирних</a:t>
            </a:r>
            <a:r>
              <a:rPr lang="ru-RU" sz="1100" dirty="0"/>
              <a:t> кислот – мила. </a:t>
            </a:r>
            <a:r>
              <a:rPr lang="ru-RU" sz="1100" dirty="0" err="1"/>
              <a:t>Натрієві</a:t>
            </a:r>
            <a:r>
              <a:rPr lang="ru-RU" sz="1100" dirty="0"/>
              <a:t> </a:t>
            </a:r>
            <a:r>
              <a:rPr lang="ru-RU" sz="1100" dirty="0" err="1"/>
              <a:t>солі</a:t>
            </a:r>
            <a:r>
              <a:rPr lang="ru-RU" sz="1100" dirty="0"/>
              <a:t>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твердими</a:t>
            </a:r>
            <a:r>
              <a:rPr lang="ru-RU" sz="1100" dirty="0"/>
              <a:t> </a:t>
            </a:r>
            <a:r>
              <a:rPr lang="ru-RU" sz="1100" dirty="0" err="1"/>
              <a:t>речовинами</a:t>
            </a:r>
            <a:r>
              <a:rPr lang="ru-RU" sz="1100" dirty="0"/>
              <a:t>, а </a:t>
            </a:r>
            <a:r>
              <a:rPr lang="ru-RU" sz="1100" dirty="0" err="1" smtClean="0"/>
              <a:t>калієві</a:t>
            </a:r>
            <a:r>
              <a:rPr lang="ru-RU" sz="1100" dirty="0" smtClean="0"/>
              <a:t> </a:t>
            </a:r>
            <a:r>
              <a:rPr lang="ru-RU" sz="1100" dirty="0"/>
              <a:t>– </a:t>
            </a:r>
            <a:r>
              <a:rPr lang="ru-RU" sz="1100" dirty="0" err="1"/>
              <a:t>рідкими</a:t>
            </a:r>
            <a:r>
              <a:rPr lang="ru-RU" sz="1100" dirty="0"/>
              <a:t>. </a:t>
            </a:r>
            <a:r>
              <a:rPr lang="ru-RU" sz="1100" dirty="0" err="1"/>
              <a:t>Їхні</a:t>
            </a:r>
            <a:r>
              <a:rPr lang="ru-RU" sz="1100" dirty="0"/>
              <a:t> </a:t>
            </a:r>
            <a:r>
              <a:rPr lang="ru-RU" sz="1100" dirty="0" err="1"/>
              <a:t>аніони</a:t>
            </a:r>
            <a:r>
              <a:rPr lang="ru-RU" sz="1100" dirty="0"/>
              <a:t> </a:t>
            </a:r>
            <a:r>
              <a:rPr lang="ru-RU" sz="1100" dirty="0" err="1"/>
              <a:t>містять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10 до 20 </a:t>
            </a:r>
            <a:r>
              <a:rPr lang="ru-RU" sz="1100" dirty="0" err="1"/>
              <a:t>атомів</a:t>
            </a:r>
            <a:r>
              <a:rPr lang="ru-RU" sz="1100" dirty="0"/>
              <a:t> Карбону. (</a:t>
            </a:r>
            <a:r>
              <a:rPr lang="ru-RU" sz="1100" dirty="0" err="1"/>
              <a:t>Якщо</a:t>
            </a:r>
            <a:r>
              <a:rPr lang="ru-RU" sz="1100" dirty="0"/>
              <a:t> </a:t>
            </a:r>
            <a:r>
              <a:rPr lang="ru-RU" sz="1100" dirty="0" err="1"/>
              <a:t>атомів</a:t>
            </a:r>
            <a:r>
              <a:rPr lang="ru-RU" sz="1100" dirty="0"/>
              <a:t> Карбону в </a:t>
            </a:r>
            <a:r>
              <a:rPr lang="ru-RU" sz="1100" dirty="0" err="1"/>
              <a:t>аніоні</a:t>
            </a:r>
            <a:r>
              <a:rPr lang="ru-RU" sz="1100" dirty="0"/>
              <a:t> </a:t>
            </a:r>
            <a:r>
              <a:rPr lang="ru-RU" sz="1100" dirty="0" err="1"/>
              <a:t>солі</a:t>
            </a:r>
            <a:r>
              <a:rPr lang="ru-RU" sz="1100" dirty="0"/>
              <a:t> </a:t>
            </a:r>
            <a:r>
              <a:rPr lang="ru-RU" sz="1100" dirty="0" err="1" smtClean="0"/>
              <a:t>менше</a:t>
            </a:r>
            <a:r>
              <a:rPr lang="ru-RU" sz="1100" dirty="0" smtClean="0"/>
              <a:t> </a:t>
            </a:r>
            <a:r>
              <a:rPr lang="ru-RU" sz="1100" dirty="0"/>
              <a:t>10, то </a:t>
            </a:r>
            <a:r>
              <a:rPr lang="ru-RU" sz="1100" dirty="0" err="1"/>
              <a:t>сполука</a:t>
            </a:r>
            <a:r>
              <a:rPr lang="ru-RU" sz="1100" dirty="0"/>
              <a:t> не </a:t>
            </a:r>
            <a:r>
              <a:rPr lang="ru-RU" sz="1100" dirty="0" err="1"/>
              <a:t>виявляє</a:t>
            </a:r>
            <a:r>
              <a:rPr lang="ru-RU" sz="1100" dirty="0"/>
              <a:t> </a:t>
            </a:r>
            <a:r>
              <a:rPr lang="ru-RU" sz="1100" dirty="0" err="1"/>
              <a:t>мийної</a:t>
            </a:r>
            <a:r>
              <a:rPr lang="ru-RU" sz="1100" dirty="0"/>
              <a:t> </a:t>
            </a:r>
            <a:r>
              <a:rPr lang="ru-RU" sz="1100" dirty="0" err="1"/>
              <a:t>дії</a:t>
            </a:r>
            <a:r>
              <a:rPr lang="ru-RU" sz="1100" dirty="0"/>
              <a:t>, а </a:t>
            </a:r>
            <a:r>
              <a:rPr lang="ru-RU" sz="1100" dirty="0" err="1"/>
              <a:t>якщо</a:t>
            </a:r>
            <a:r>
              <a:rPr lang="ru-RU" sz="1100" dirty="0"/>
              <a:t> </a:t>
            </a:r>
            <a:r>
              <a:rPr lang="ru-RU" sz="1100" dirty="0" err="1"/>
              <a:t>більше</a:t>
            </a:r>
            <a:r>
              <a:rPr lang="ru-RU" sz="1100" dirty="0"/>
              <a:t> 20, то </a:t>
            </a:r>
            <a:r>
              <a:rPr lang="ru-RU" sz="1100" dirty="0" err="1"/>
              <a:t>сіль</a:t>
            </a:r>
            <a:r>
              <a:rPr lang="ru-RU" sz="1100" dirty="0"/>
              <a:t> практично </a:t>
            </a:r>
            <a:r>
              <a:rPr lang="ru-RU" sz="1100" dirty="0" err="1"/>
              <a:t>нерозчинна</a:t>
            </a:r>
            <a:r>
              <a:rPr lang="ru-RU" sz="1100" dirty="0"/>
              <a:t> в </a:t>
            </a:r>
            <a:r>
              <a:rPr lang="ru-RU" sz="1100" dirty="0" err="1"/>
              <a:t>воді</a:t>
            </a:r>
            <a:r>
              <a:rPr lang="ru-RU" sz="1100" dirty="0"/>
              <a:t>.</a:t>
            </a:r>
            <a:r>
              <a:rPr lang="ru-RU" sz="1100" dirty="0" smtClean="0"/>
              <a:t>)</a:t>
            </a:r>
          </a:p>
          <a:p>
            <a:pPr marL="0" indent="0" algn="ctr">
              <a:buNone/>
            </a:pPr>
            <a:r>
              <a:rPr lang="ru-RU" sz="1100" dirty="0" smtClean="0"/>
              <a:t> </a:t>
            </a:r>
            <a:r>
              <a:rPr lang="ru-RU" sz="1100" dirty="0"/>
              <a:t>Мило </a:t>
            </a:r>
            <a:r>
              <a:rPr lang="ru-RU" sz="1100" dirty="0" err="1"/>
              <a:t>виробляли</a:t>
            </a:r>
            <a:r>
              <a:rPr lang="ru-RU" sz="1100" dirty="0"/>
              <a:t> </a:t>
            </a:r>
            <a:r>
              <a:rPr lang="ru-RU" sz="1100" dirty="0" err="1"/>
              <a:t>вже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</a:t>
            </a:r>
            <a:r>
              <a:rPr lang="ru-RU" sz="1100" dirty="0" err="1"/>
              <a:t>середніх</a:t>
            </a:r>
            <a:r>
              <a:rPr lang="ru-RU" sz="1100" dirty="0"/>
              <a:t> </a:t>
            </a:r>
            <a:r>
              <a:rPr lang="ru-RU" sz="1100" dirty="0" err="1"/>
              <a:t>віків</a:t>
            </a:r>
            <a:r>
              <a:rPr lang="ru-RU" sz="1100" dirty="0"/>
              <a:t>. </a:t>
            </a:r>
            <a:r>
              <a:rPr lang="ru-RU" sz="1100" dirty="0" err="1"/>
              <a:t>Традиційний</a:t>
            </a:r>
            <a:r>
              <a:rPr lang="ru-RU" sz="1100" dirty="0"/>
              <a:t> </a:t>
            </a:r>
            <a:r>
              <a:rPr lang="ru-RU" sz="1100" dirty="0" err="1"/>
              <a:t>процес</a:t>
            </a:r>
            <a:r>
              <a:rPr lang="ru-RU" sz="1100" dirty="0"/>
              <a:t> </a:t>
            </a:r>
            <a:r>
              <a:rPr lang="ru-RU" sz="1100" dirty="0" err="1"/>
              <a:t>миловаріння</a:t>
            </a:r>
            <a:r>
              <a:rPr lang="ru-RU" sz="1100" dirty="0"/>
              <a:t> </a:t>
            </a:r>
            <a:r>
              <a:rPr lang="ru-RU" sz="1100" dirty="0" err="1"/>
              <a:t>полягає</a:t>
            </a:r>
            <a:r>
              <a:rPr lang="ru-RU" sz="1100" dirty="0"/>
              <a:t> в </a:t>
            </a:r>
            <a:r>
              <a:rPr lang="ru-RU" sz="1100" dirty="0" err="1"/>
              <a:t>нагріванні</a:t>
            </a:r>
            <a:r>
              <a:rPr lang="ru-RU" sz="1100" dirty="0"/>
              <a:t> </a:t>
            </a:r>
            <a:r>
              <a:rPr lang="ru-RU" sz="1100" dirty="0" err="1"/>
              <a:t>жирів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лугом </a:t>
            </a:r>
            <a:r>
              <a:rPr lang="ru-RU" sz="1100" dirty="0" smtClean="0"/>
              <a:t>до </a:t>
            </a:r>
            <a:r>
              <a:rPr lang="ru-RU" sz="1100" dirty="0" err="1"/>
              <a:t>утворення</a:t>
            </a:r>
            <a:r>
              <a:rPr lang="ru-RU" sz="1100" dirty="0"/>
              <a:t> </a:t>
            </a:r>
            <a:r>
              <a:rPr lang="ru-RU" sz="1100" dirty="0" err="1"/>
              <a:t>однорідної</a:t>
            </a:r>
            <a:r>
              <a:rPr lang="ru-RU" sz="1100" dirty="0"/>
              <a:t> </a:t>
            </a:r>
            <a:r>
              <a:rPr lang="ru-RU" sz="1100" dirty="0" err="1"/>
              <a:t>тягучої</a:t>
            </a:r>
            <a:r>
              <a:rPr lang="ru-RU" sz="1100" dirty="0"/>
              <a:t> </a:t>
            </a:r>
            <a:r>
              <a:rPr lang="ru-RU" sz="1100" dirty="0" err="1"/>
              <a:t>рідини</a:t>
            </a:r>
            <a:r>
              <a:rPr lang="ru-RU" sz="1100" dirty="0"/>
              <a:t>. При </a:t>
            </a:r>
            <a:r>
              <a:rPr lang="ru-RU" sz="1100" dirty="0" err="1"/>
              <a:t>добавлянні</a:t>
            </a:r>
            <a:r>
              <a:rPr lang="ru-RU" sz="1100" dirty="0"/>
              <a:t> до </a:t>
            </a:r>
            <a:r>
              <a:rPr lang="ru-RU" sz="1100" dirty="0" err="1"/>
              <a:t>неї</a:t>
            </a:r>
            <a:r>
              <a:rPr lang="ru-RU" sz="1100" dirty="0"/>
              <a:t> </a:t>
            </a:r>
            <a:r>
              <a:rPr lang="ru-RU" sz="1100" dirty="0" err="1"/>
              <a:t>насиченого</a:t>
            </a:r>
            <a:r>
              <a:rPr lang="ru-RU" sz="1100" dirty="0"/>
              <a:t> </a:t>
            </a:r>
            <a:r>
              <a:rPr lang="ru-RU" sz="1100" dirty="0" err="1"/>
              <a:t>розчину</a:t>
            </a:r>
            <a:r>
              <a:rPr lang="ru-RU" sz="1100" dirty="0"/>
              <a:t> </a:t>
            </a:r>
            <a:r>
              <a:rPr lang="ru-RU" sz="1100" dirty="0" err="1"/>
              <a:t>кухонної</a:t>
            </a:r>
            <a:r>
              <a:rPr lang="ru-RU" sz="1100" dirty="0"/>
              <a:t> </a:t>
            </a:r>
            <a:r>
              <a:rPr lang="ru-RU" sz="1100" dirty="0" err="1"/>
              <a:t>солі</a:t>
            </a:r>
            <a:r>
              <a:rPr lang="ru-RU" sz="1100" dirty="0"/>
              <a:t> </a:t>
            </a:r>
            <a:r>
              <a:rPr lang="ru-RU" sz="1100" dirty="0" err="1"/>
              <a:t>розчинність</a:t>
            </a:r>
            <a:r>
              <a:rPr lang="ru-RU" sz="1100" dirty="0"/>
              <a:t> мила </a:t>
            </a:r>
            <a:r>
              <a:rPr lang="ru-RU" sz="1100" dirty="0" err="1"/>
              <a:t>зменшується</a:t>
            </a:r>
            <a:r>
              <a:rPr lang="ru-RU" sz="1100" dirty="0"/>
              <a:t>, </a:t>
            </a:r>
            <a:r>
              <a:rPr lang="ru-RU" sz="1100" dirty="0" err="1"/>
              <a:t>воно</a:t>
            </a:r>
            <a:r>
              <a:rPr lang="ru-RU" sz="1100" dirty="0"/>
              <a:t> </a:t>
            </a:r>
            <a:r>
              <a:rPr lang="ru-RU" sz="1100" dirty="0" err="1"/>
              <a:t>виділяється</a:t>
            </a:r>
            <a:r>
              <a:rPr lang="ru-RU" sz="1100" dirty="0"/>
              <a:t> з </a:t>
            </a:r>
            <a:r>
              <a:rPr lang="ru-RU" sz="1100" dirty="0" err="1"/>
              <a:t>розчину</a:t>
            </a:r>
            <a:r>
              <a:rPr lang="ru-RU" sz="1100" dirty="0"/>
              <a:t> і </a:t>
            </a:r>
            <a:r>
              <a:rPr lang="ru-RU" sz="1100" dirty="0" err="1"/>
              <a:t>спливає</a:t>
            </a:r>
            <a:r>
              <a:rPr lang="ru-RU" sz="1100" dirty="0"/>
              <a:t> на </a:t>
            </a:r>
            <a:r>
              <a:rPr lang="ru-RU" sz="1100" dirty="0" err="1"/>
              <a:t>поверхню</a:t>
            </a:r>
            <a:r>
              <a:rPr lang="ru-RU" sz="1100" dirty="0"/>
              <a:t>. </a:t>
            </a:r>
            <a:r>
              <a:rPr lang="ru-RU" sz="1100" dirty="0" err="1"/>
              <a:t>Цей</a:t>
            </a:r>
            <a:r>
              <a:rPr lang="ru-RU" sz="1100" dirty="0"/>
              <a:t> </a:t>
            </a:r>
            <a:r>
              <a:rPr lang="ru-RU" sz="1100" dirty="0" err="1"/>
              <a:t>процес</a:t>
            </a:r>
            <a:r>
              <a:rPr lang="ru-RU" sz="1100" dirty="0"/>
              <a:t> </a:t>
            </a:r>
            <a:r>
              <a:rPr lang="ru-RU" sz="1100" dirty="0" err="1"/>
              <a:t>називається</a:t>
            </a:r>
            <a:r>
              <a:rPr lang="ru-RU" sz="1100" dirty="0"/>
              <a:t> </a:t>
            </a:r>
            <a:r>
              <a:rPr lang="ru-RU" sz="1100" i="1" dirty="0" err="1"/>
              <a:t>висолюванням</a:t>
            </a:r>
            <a:r>
              <a:rPr lang="ru-RU" sz="1100" dirty="0"/>
              <a:t>. Мило </a:t>
            </a:r>
            <a:r>
              <a:rPr lang="ru-RU" sz="1100" dirty="0" err="1"/>
              <a:t>збирають</a:t>
            </a:r>
            <a:r>
              <a:rPr lang="ru-RU" sz="1100" dirty="0"/>
              <a:t> і </a:t>
            </a:r>
            <a:r>
              <a:rPr lang="ru-RU" sz="1100" dirty="0" err="1"/>
              <a:t>заповнюють</a:t>
            </a:r>
            <a:r>
              <a:rPr lang="ru-RU" sz="1100" dirty="0"/>
              <a:t> ним </a:t>
            </a:r>
            <a:r>
              <a:rPr lang="ru-RU" sz="1100" dirty="0" err="1"/>
              <a:t>форми</a:t>
            </a:r>
            <a:r>
              <a:rPr lang="ru-RU" sz="1100" dirty="0"/>
              <a:t>, де </a:t>
            </a:r>
            <a:r>
              <a:rPr lang="ru-RU" sz="1100" dirty="0" err="1"/>
              <a:t>воно</a:t>
            </a:r>
            <a:r>
              <a:rPr lang="ru-RU" sz="1100" dirty="0"/>
              <a:t> </a:t>
            </a:r>
            <a:r>
              <a:rPr lang="ru-RU" sz="1100" dirty="0" err="1"/>
              <a:t>твердне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 smtClean="0"/>
              <a:t> </a:t>
            </a:r>
            <a:r>
              <a:rPr lang="ru-RU" sz="1100" dirty="0" err="1"/>
              <a:t>Інший</a:t>
            </a:r>
            <a:r>
              <a:rPr lang="ru-RU" sz="1100" dirty="0"/>
              <a:t> </a:t>
            </a:r>
            <a:r>
              <a:rPr lang="ru-RU" sz="1100" dirty="0" err="1"/>
              <a:t>спосіб</a:t>
            </a:r>
            <a:r>
              <a:rPr lang="ru-RU" sz="1100" dirty="0"/>
              <a:t> </a:t>
            </a:r>
            <a:r>
              <a:rPr lang="ru-RU" sz="1100" dirty="0" err="1"/>
              <a:t>виготовлення</a:t>
            </a:r>
            <a:r>
              <a:rPr lang="ru-RU" sz="1100" dirty="0"/>
              <a:t> мила </a:t>
            </a:r>
            <a:r>
              <a:rPr lang="ru-RU" sz="1100" dirty="0" err="1"/>
              <a:t>полягає</a:t>
            </a:r>
            <a:r>
              <a:rPr lang="ru-RU" sz="1100" dirty="0"/>
              <a:t> в </a:t>
            </a:r>
            <a:r>
              <a:rPr lang="ru-RU" sz="1100" dirty="0" err="1"/>
              <a:t>дії</a:t>
            </a:r>
            <a:r>
              <a:rPr lang="ru-RU" sz="1100" dirty="0"/>
              <a:t> лугу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соди</a:t>
            </a:r>
            <a:r>
              <a:rPr lang="ru-RU" sz="1100" dirty="0"/>
              <a:t> на </a:t>
            </a:r>
            <a:r>
              <a:rPr lang="ru-RU" sz="1100" dirty="0" err="1"/>
              <a:t>жирні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:</a:t>
            </a:r>
          </a:p>
        </p:txBody>
      </p:sp>
      <p:pic>
        <p:nvPicPr>
          <p:cNvPr id="5" name="Изображение 4" descr="s868597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343" y="651817"/>
            <a:ext cx="5327295" cy="14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29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47962590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2915">
            <a:off x="4323174" y="2428839"/>
            <a:ext cx="4730849" cy="23261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" y="283309"/>
            <a:ext cx="9143999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 err="1"/>
              <a:t>Мийна</a:t>
            </a:r>
            <a:r>
              <a:rPr lang="ru-RU" sz="1100" dirty="0"/>
              <a:t> </a:t>
            </a:r>
            <a:r>
              <a:rPr lang="ru-RU" sz="1100" dirty="0" err="1"/>
              <a:t>дія</a:t>
            </a:r>
            <a:r>
              <a:rPr lang="ru-RU" sz="1100" dirty="0"/>
              <a:t> мила </a:t>
            </a:r>
            <a:r>
              <a:rPr lang="ru-RU" sz="1100" dirty="0" err="1"/>
              <a:t>полягає</a:t>
            </a:r>
            <a:r>
              <a:rPr lang="ru-RU" sz="1100" dirty="0"/>
              <a:t> у </a:t>
            </a:r>
            <a:r>
              <a:rPr lang="ru-RU" sz="1100" dirty="0" err="1"/>
              <a:t>відокремленні</a:t>
            </a:r>
            <a:r>
              <a:rPr lang="ru-RU" sz="1100" dirty="0"/>
              <a:t> </a:t>
            </a:r>
            <a:r>
              <a:rPr lang="ru-RU" sz="1100" dirty="0" err="1"/>
              <a:t>частинок</a:t>
            </a:r>
            <a:r>
              <a:rPr lang="ru-RU" sz="1100" dirty="0"/>
              <a:t> </a:t>
            </a:r>
            <a:r>
              <a:rPr lang="ru-RU" sz="1100" dirty="0" err="1"/>
              <a:t>бруду</a:t>
            </a:r>
            <a:r>
              <a:rPr lang="ru-RU" sz="1100" dirty="0"/>
              <a:t>, </a:t>
            </a:r>
            <a:r>
              <a:rPr lang="ru-RU" sz="1100" dirty="0" err="1"/>
              <a:t>наприклад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</a:t>
            </a:r>
            <a:r>
              <a:rPr lang="ru-RU" sz="1100" dirty="0" err="1"/>
              <a:t>поверхні</a:t>
            </a:r>
            <a:r>
              <a:rPr lang="ru-RU" sz="1100" dirty="0"/>
              <a:t> </a:t>
            </a:r>
            <a:r>
              <a:rPr lang="ru-RU" sz="1100" dirty="0" err="1"/>
              <a:t>тканини</a:t>
            </a:r>
            <a:r>
              <a:rPr lang="ru-RU" sz="1100" dirty="0"/>
              <a:t>, й </a:t>
            </a:r>
            <a:r>
              <a:rPr lang="ru-RU" sz="1100" dirty="0" err="1"/>
              <a:t>утворенні</a:t>
            </a:r>
            <a:r>
              <a:rPr lang="ru-RU" sz="1100" dirty="0"/>
              <a:t> </a:t>
            </a:r>
            <a:r>
              <a:rPr lang="ru-RU" sz="1100" dirty="0" err="1" smtClean="0"/>
              <a:t>емульсії</a:t>
            </a:r>
            <a:r>
              <a:rPr lang="ru-RU" sz="1100" dirty="0" smtClean="0"/>
              <a:t> </a:t>
            </a:r>
            <a:r>
              <a:rPr lang="ru-RU" sz="1100" dirty="0" err="1"/>
              <a:t>чи</a:t>
            </a:r>
            <a:r>
              <a:rPr lang="ru-RU" sz="1100" dirty="0"/>
              <a:t> </a:t>
            </a:r>
            <a:r>
              <a:rPr lang="ru-RU" sz="1100" dirty="0" err="1" smtClean="0"/>
              <a:t>суспензії</a:t>
            </a:r>
            <a:r>
              <a:rPr lang="ru-RU" sz="1100" dirty="0" smtClean="0"/>
              <a:t>. </a:t>
            </a:r>
            <a:r>
              <a:rPr lang="ru-RU" sz="1100" dirty="0" err="1" smtClean="0"/>
              <a:t>Потрапляючи</a:t>
            </a:r>
            <a:r>
              <a:rPr lang="ru-RU" sz="1100" dirty="0" smtClean="0"/>
              <a:t> </a:t>
            </a:r>
            <a:r>
              <a:rPr lang="ru-RU" sz="1100" dirty="0"/>
              <a:t>у воду, мило </a:t>
            </a:r>
            <a:r>
              <a:rPr lang="ru-RU" sz="1100" dirty="0" err="1"/>
              <a:t>розчиняється</a:t>
            </a:r>
            <a:r>
              <a:rPr lang="ru-RU" sz="1100" dirty="0"/>
              <a:t> і </a:t>
            </a:r>
            <a:r>
              <a:rPr lang="ru-RU" sz="1100" dirty="0" err="1"/>
              <a:t>зазнає</a:t>
            </a:r>
            <a:r>
              <a:rPr lang="ru-RU" sz="1100" dirty="0"/>
              <a:t> </a:t>
            </a:r>
            <a:r>
              <a:rPr lang="ru-RU" sz="1100" dirty="0" err="1"/>
              <a:t>неповного</a:t>
            </a:r>
            <a:r>
              <a:rPr lang="ru-RU" sz="1100" dirty="0"/>
              <a:t> </a:t>
            </a:r>
            <a:r>
              <a:rPr lang="ru-RU" sz="1100" dirty="0" err="1"/>
              <a:t>гідролізу</a:t>
            </a:r>
            <a:r>
              <a:rPr lang="ru-RU" sz="1100" dirty="0" smtClean="0"/>
              <a:t>:</a:t>
            </a:r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 err="1"/>
              <a:t>Аніон</a:t>
            </a:r>
            <a:r>
              <a:rPr lang="ru-RU" sz="1100" dirty="0"/>
              <a:t> </a:t>
            </a:r>
            <a:r>
              <a:rPr lang="ru-RU" sz="1100" dirty="0" err="1"/>
              <a:t>карбонової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 </a:t>
            </a:r>
            <a:r>
              <a:rPr lang="ru-RU" sz="1100" dirty="0" err="1"/>
              <a:t>складається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</a:t>
            </a:r>
            <a:r>
              <a:rPr lang="ru-RU" sz="1100" dirty="0" err="1"/>
              <a:t>двох</a:t>
            </a:r>
            <a:r>
              <a:rPr lang="ru-RU" sz="1100" dirty="0"/>
              <a:t> </a:t>
            </a:r>
            <a:r>
              <a:rPr lang="ru-RU" sz="1100" dirty="0" err="1"/>
              <a:t>частин</a:t>
            </a:r>
            <a:r>
              <a:rPr lang="ru-RU" sz="1100" dirty="0"/>
              <a:t> – </a:t>
            </a:r>
            <a:r>
              <a:rPr lang="ru-RU" sz="1100" dirty="0" err="1"/>
              <a:t>полярної</a:t>
            </a:r>
            <a:r>
              <a:rPr lang="ru-RU" sz="1100" dirty="0"/>
              <a:t> (-СООН</a:t>
            </a:r>
            <a:r>
              <a:rPr lang="ru-RU" sz="1100" baseline="30000" dirty="0"/>
              <a:t>-</a:t>
            </a:r>
            <a:r>
              <a:rPr lang="ru-RU" sz="1100" dirty="0"/>
              <a:t>) і </a:t>
            </a:r>
            <a:r>
              <a:rPr lang="ru-RU" sz="1100" dirty="0" err="1"/>
              <a:t>неполярної</a:t>
            </a:r>
            <a:r>
              <a:rPr lang="ru-RU" sz="1100" dirty="0"/>
              <a:t> (</a:t>
            </a:r>
            <a:r>
              <a:rPr lang="ru-RU" sz="1100" dirty="0" err="1"/>
              <a:t>наприклад</a:t>
            </a:r>
            <a:r>
              <a:rPr lang="ru-RU" sz="1100" dirty="0"/>
              <a:t>, С</a:t>
            </a:r>
            <a:r>
              <a:rPr lang="ru-RU" sz="1100" baseline="-25000" dirty="0"/>
              <a:t>17</a:t>
            </a:r>
            <a:r>
              <a:rPr lang="ru-RU" sz="1100" dirty="0"/>
              <a:t>Н</a:t>
            </a:r>
            <a:r>
              <a:rPr lang="ru-RU" sz="1100" baseline="-25000" dirty="0"/>
              <a:t>35</a:t>
            </a:r>
            <a:r>
              <a:rPr lang="ru-RU" sz="1100" dirty="0"/>
              <a:t>-</a:t>
            </a:r>
            <a:r>
              <a:rPr lang="ru-RU" sz="1100" dirty="0" smtClean="0"/>
              <a:t>). </a:t>
            </a:r>
            <a:r>
              <a:rPr lang="ru-RU" sz="1100" dirty="0" err="1"/>
              <a:t>Неполярна</a:t>
            </a:r>
            <a:r>
              <a:rPr lang="ru-RU" sz="1100" dirty="0"/>
              <a:t> (</a:t>
            </a:r>
            <a:r>
              <a:rPr lang="ru-RU" sz="1100" dirty="0" err="1"/>
              <a:t>гідрофобна</a:t>
            </a:r>
            <a:r>
              <a:rPr lang="ru-RU" sz="1100" dirty="0"/>
              <a:t>) </a:t>
            </a:r>
            <a:r>
              <a:rPr lang="ru-RU" sz="1100" dirty="0" err="1"/>
              <a:t>частина</a:t>
            </a:r>
            <a:r>
              <a:rPr lang="ru-RU" sz="1100" dirty="0"/>
              <a:t> </a:t>
            </a:r>
            <a:r>
              <a:rPr lang="ru-RU" sz="1100" dirty="0" err="1"/>
              <a:t>аніона</a:t>
            </a:r>
            <a:r>
              <a:rPr lang="ru-RU" sz="1100" dirty="0"/>
              <a:t> </a:t>
            </a:r>
            <a:r>
              <a:rPr lang="ru-RU" sz="1100" dirty="0" err="1"/>
              <a:t>контактує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жировою </a:t>
            </a:r>
            <a:r>
              <a:rPr lang="ru-RU" sz="1100" dirty="0" err="1"/>
              <a:t>складовою</a:t>
            </a:r>
            <a:r>
              <a:rPr lang="ru-RU" sz="1100" dirty="0"/>
              <a:t> </a:t>
            </a:r>
            <a:r>
              <a:rPr lang="ru-RU" sz="1100" dirty="0" err="1"/>
              <a:t>забруднення</a:t>
            </a:r>
            <a:r>
              <a:rPr lang="ru-RU" sz="1100" dirty="0"/>
              <a:t>, а </a:t>
            </a:r>
            <a:r>
              <a:rPr lang="ru-RU" sz="1100" dirty="0" err="1"/>
              <a:t>полярна</a:t>
            </a:r>
            <a:r>
              <a:rPr lang="ru-RU" sz="1100" dirty="0"/>
              <a:t> </a:t>
            </a:r>
            <a:r>
              <a:rPr lang="ru-RU" sz="1100" dirty="0" smtClean="0"/>
              <a:t>(</a:t>
            </a:r>
            <a:r>
              <a:rPr lang="ru-RU" sz="1100" dirty="0" err="1"/>
              <a:t>гідрофільна</a:t>
            </a:r>
            <a:r>
              <a:rPr lang="ru-RU" sz="1100" dirty="0"/>
              <a:t>) </a:t>
            </a:r>
            <a:r>
              <a:rPr lang="ru-RU" sz="1100" dirty="0" err="1"/>
              <a:t>залишається</a:t>
            </a:r>
            <a:r>
              <a:rPr lang="ru-RU" sz="1100" dirty="0"/>
              <a:t> у </a:t>
            </a:r>
            <a:r>
              <a:rPr lang="ru-RU" sz="1100" dirty="0" err="1"/>
              <a:t>воді</a:t>
            </a:r>
            <a:r>
              <a:rPr lang="ru-RU" sz="1100" dirty="0"/>
              <a:t>, </a:t>
            </a:r>
            <a:r>
              <a:rPr lang="ru-RU" sz="1100" dirty="0" err="1"/>
              <a:t>сполучаючись</a:t>
            </a:r>
            <a:r>
              <a:rPr lang="ru-RU" sz="1100" dirty="0"/>
              <a:t> з </a:t>
            </a:r>
            <a:r>
              <a:rPr lang="ru-RU" sz="1100" dirty="0" err="1"/>
              <a:t>її</a:t>
            </a:r>
            <a:r>
              <a:rPr lang="ru-RU" sz="1100" dirty="0"/>
              <a:t> молекулами </a:t>
            </a:r>
            <a:r>
              <a:rPr lang="ru-RU" sz="1100" dirty="0" err="1"/>
              <a:t>водневими</a:t>
            </a:r>
            <a:r>
              <a:rPr lang="ru-RU" sz="1100" dirty="0"/>
              <a:t> </a:t>
            </a:r>
            <a:r>
              <a:rPr lang="ru-RU" sz="1100" dirty="0" err="1"/>
              <a:t>зв’язками</a:t>
            </a:r>
            <a:r>
              <a:rPr lang="ru-RU" sz="1100" dirty="0"/>
              <a:t> (як показано на </a:t>
            </a:r>
            <a:r>
              <a:rPr lang="ru-RU" sz="1100" dirty="0" err="1" smtClean="0"/>
              <a:t>малюнку</a:t>
            </a:r>
            <a:r>
              <a:rPr lang="ru-RU" sz="1100" dirty="0" smtClean="0"/>
              <a:t> </a:t>
            </a:r>
            <a:r>
              <a:rPr lang="ru-RU" sz="1100" dirty="0" err="1"/>
              <a:t>нижче</a:t>
            </a:r>
            <a:r>
              <a:rPr lang="ru-RU" sz="1100" dirty="0"/>
              <a:t>). Луг </a:t>
            </a:r>
            <a:r>
              <a:rPr lang="ru-RU" sz="1100" dirty="0" err="1"/>
              <a:t>сприяє</a:t>
            </a:r>
            <a:r>
              <a:rPr lang="ru-RU" sz="1100" dirty="0"/>
              <a:t> </a:t>
            </a:r>
            <a:r>
              <a:rPr lang="ru-RU" sz="1100" dirty="0" err="1"/>
              <a:t>відокремленню</a:t>
            </a:r>
            <a:r>
              <a:rPr lang="ru-RU" sz="1100" dirty="0"/>
              <a:t> </a:t>
            </a:r>
            <a:r>
              <a:rPr lang="ru-RU" sz="1100" dirty="0" err="1"/>
              <a:t>частинок</a:t>
            </a:r>
            <a:r>
              <a:rPr lang="ru-RU" sz="1100" dirty="0"/>
              <a:t> </a:t>
            </a:r>
            <a:r>
              <a:rPr lang="ru-RU" sz="1100" dirty="0" err="1"/>
              <a:t>жирових</a:t>
            </a:r>
            <a:r>
              <a:rPr lang="ru-RU" sz="1100" dirty="0"/>
              <a:t> </a:t>
            </a:r>
            <a:r>
              <a:rPr lang="ru-RU" sz="1100" dirty="0" err="1"/>
              <a:t>забруднень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</a:t>
            </a:r>
            <a:r>
              <a:rPr lang="ru-RU" sz="1100" dirty="0" err="1"/>
              <a:t>шкіри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тканини</a:t>
            </a:r>
            <a:r>
              <a:rPr lang="ru-RU" sz="1100" dirty="0"/>
              <a:t> та </a:t>
            </a:r>
            <a:r>
              <a:rPr lang="ru-RU" sz="1100" dirty="0" err="1"/>
              <a:t>їх</a:t>
            </a:r>
            <a:r>
              <a:rPr lang="ru-RU" sz="1100" dirty="0"/>
              <a:t> </a:t>
            </a:r>
            <a:r>
              <a:rPr lang="ru-RU" sz="1100" dirty="0" err="1" smtClean="0"/>
              <a:t>подрібненню</a:t>
            </a:r>
            <a:r>
              <a:rPr lang="ru-RU" sz="1100" dirty="0"/>
              <a:t>, а </a:t>
            </a:r>
            <a:r>
              <a:rPr lang="ru-RU" sz="1100" dirty="0" err="1"/>
              <a:t>аніони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 – </a:t>
            </a:r>
            <a:r>
              <a:rPr lang="ru-RU" sz="1100" dirty="0" err="1"/>
              <a:t>утворенню</a:t>
            </a:r>
            <a:r>
              <a:rPr lang="ru-RU" sz="1100" dirty="0"/>
              <a:t> </a:t>
            </a:r>
            <a:r>
              <a:rPr lang="ru-RU" sz="1100" dirty="0" err="1"/>
              <a:t>піни</a:t>
            </a:r>
            <a:r>
              <a:rPr lang="ru-RU" sz="1100" dirty="0"/>
              <a:t>, в </a:t>
            </a:r>
            <a:r>
              <a:rPr lang="ru-RU" sz="1100" dirty="0" err="1"/>
              <a:t>якій</a:t>
            </a:r>
            <a:r>
              <a:rPr lang="ru-RU" sz="1100" dirty="0"/>
              <a:t> </a:t>
            </a:r>
            <a:r>
              <a:rPr lang="ru-RU" sz="1100" dirty="0" err="1"/>
              <a:t>ці</a:t>
            </a:r>
            <a:r>
              <a:rPr lang="ru-RU" sz="1100" dirty="0"/>
              <a:t> </a:t>
            </a:r>
            <a:r>
              <a:rPr lang="ru-RU" sz="1100" dirty="0" err="1"/>
              <a:t>часточки</a:t>
            </a:r>
            <a:r>
              <a:rPr lang="ru-RU" sz="1100" dirty="0"/>
              <a:t> </a:t>
            </a:r>
            <a:r>
              <a:rPr lang="ru-RU" sz="1100" dirty="0" err="1"/>
              <a:t>утримуються</a:t>
            </a:r>
            <a:r>
              <a:rPr lang="ru-RU" sz="1100" dirty="0"/>
              <a:t>.</a:t>
            </a:r>
          </a:p>
        </p:txBody>
      </p:sp>
      <p:pic>
        <p:nvPicPr>
          <p:cNvPr id="5" name="Изображение 4" descr="9211446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566" y="831182"/>
            <a:ext cx="5467052" cy="451030"/>
          </a:xfrm>
          <a:prstGeom prst="rect">
            <a:avLst/>
          </a:prstGeom>
        </p:spPr>
      </p:pic>
      <p:pic>
        <p:nvPicPr>
          <p:cNvPr id="6" name="Изображение 5" descr="47962590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229833"/>
            <a:ext cx="4369060" cy="29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08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012"/>
            <a:ext cx="9144000" cy="1185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/>
              <a:t>Мила належать до </a:t>
            </a:r>
            <a:r>
              <a:rPr lang="ru-RU" sz="1100" dirty="0" err="1"/>
              <a:t>поверхнево-активних</a:t>
            </a:r>
            <a:r>
              <a:rPr lang="ru-RU" sz="1100" dirty="0"/>
              <a:t> </a:t>
            </a:r>
            <a:r>
              <a:rPr lang="ru-RU" sz="1100" dirty="0" err="1"/>
              <a:t>речовин</a:t>
            </a:r>
            <a:r>
              <a:rPr lang="ru-RU" sz="1100" dirty="0"/>
              <a:t>(</a:t>
            </a:r>
            <a:r>
              <a:rPr lang="ru-RU" sz="1100" dirty="0" err="1"/>
              <a:t>скорочено</a:t>
            </a:r>
            <a:r>
              <a:rPr lang="ru-RU" sz="1100" dirty="0"/>
              <a:t> - ПАР).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група</a:t>
            </a:r>
            <a:r>
              <a:rPr lang="ru-RU" sz="1100" dirty="0"/>
              <a:t> </a:t>
            </a:r>
            <a:r>
              <a:rPr lang="ru-RU" sz="1100" dirty="0" err="1"/>
              <a:t>органічних</a:t>
            </a:r>
            <a:r>
              <a:rPr lang="ru-RU" sz="1100" dirty="0"/>
              <a:t> </a:t>
            </a:r>
            <a:r>
              <a:rPr lang="ru-RU" sz="1100" dirty="0" err="1"/>
              <a:t>сполук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містять</a:t>
            </a:r>
            <a:r>
              <a:rPr lang="ru-RU" sz="1100" dirty="0"/>
              <a:t> </a:t>
            </a:r>
            <a:r>
              <a:rPr lang="ru-RU" sz="1100" dirty="0" err="1"/>
              <a:t>полярні</a:t>
            </a:r>
            <a:r>
              <a:rPr lang="ru-RU" sz="1100" dirty="0"/>
              <a:t>(</a:t>
            </a:r>
            <a:r>
              <a:rPr lang="ru-RU" sz="1100" dirty="0" err="1"/>
              <a:t>гідрофільні</a:t>
            </a:r>
            <a:r>
              <a:rPr lang="ru-RU" sz="1100" dirty="0"/>
              <a:t>) </a:t>
            </a:r>
            <a:r>
              <a:rPr lang="ru-RU" sz="1100" dirty="0" err="1"/>
              <a:t>групи</a:t>
            </a:r>
            <a:r>
              <a:rPr lang="ru-RU" sz="1100" dirty="0"/>
              <a:t> </a:t>
            </a:r>
            <a:r>
              <a:rPr lang="ru-RU" sz="1100" dirty="0" err="1"/>
              <a:t>атомів</a:t>
            </a:r>
            <a:r>
              <a:rPr lang="ru-RU" sz="1100" dirty="0"/>
              <a:t> </a:t>
            </a:r>
            <a:r>
              <a:rPr lang="ru-RU" sz="1100" dirty="0" err="1"/>
              <a:t>різного</a:t>
            </a:r>
            <a:r>
              <a:rPr lang="ru-RU" sz="1100" dirty="0"/>
              <a:t> складу і </a:t>
            </a:r>
            <a:r>
              <a:rPr lang="ru-RU" sz="1100" dirty="0" err="1"/>
              <a:t>неполярні</a:t>
            </a:r>
            <a:r>
              <a:rPr lang="ru-RU" sz="1100" dirty="0"/>
              <a:t> (</a:t>
            </a:r>
            <a:r>
              <a:rPr lang="ru-RU" sz="1100" dirty="0" err="1"/>
              <a:t>гідрофобні</a:t>
            </a:r>
            <a:r>
              <a:rPr lang="ru-RU" sz="1100" dirty="0"/>
              <a:t>) </a:t>
            </a:r>
            <a:r>
              <a:rPr lang="ru-RU" sz="1100" dirty="0" err="1"/>
              <a:t>вуглеводневі</a:t>
            </a:r>
            <a:r>
              <a:rPr lang="ru-RU" sz="1100" dirty="0"/>
              <a:t> </a:t>
            </a:r>
            <a:r>
              <a:rPr lang="ru-RU" sz="1100" dirty="0" err="1"/>
              <a:t>ланцюги</a:t>
            </a:r>
            <a:r>
              <a:rPr lang="ru-RU" sz="1100" dirty="0"/>
              <a:t> з </a:t>
            </a:r>
            <a:r>
              <a:rPr lang="ru-RU" sz="1100" dirty="0" err="1"/>
              <a:t>більш</a:t>
            </a:r>
            <a:r>
              <a:rPr lang="ru-RU" sz="1100" dirty="0"/>
              <a:t> </a:t>
            </a:r>
            <a:r>
              <a:rPr lang="ru-RU" sz="1100" dirty="0" err="1"/>
              <a:t>ніж</a:t>
            </a:r>
            <a:r>
              <a:rPr lang="ru-RU" sz="1100" dirty="0"/>
              <a:t> </a:t>
            </a:r>
            <a:r>
              <a:rPr lang="ru-RU" sz="1100" dirty="0" err="1"/>
              <a:t>десятьма</a:t>
            </a:r>
            <a:r>
              <a:rPr lang="ru-RU" sz="1100" dirty="0"/>
              <a:t> атомами Карбону.</a:t>
            </a:r>
          </a:p>
          <a:p>
            <a:pPr marL="0" indent="0" algn="ctr">
              <a:buNone/>
            </a:pPr>
            <a:r>
              <a:rPr lang="ru-RU" sz="1100" dirty="0" err="1" smtClean="0"/>
              <a:t>Усі</a:t>
            </a:r>
            <a:r>
              <a:rPr lang="ru-RU" sz="1100" dirty="0" smtClean="0"/>
              <a:t> </a:t>
            </a:r>
            <a:r>
              <a:rPr lang="ru-RU" sz="1100" dirty="0"/>
              <a:t>ПАР </a:t>
            </a:r>
            <a:r>
              <a:rPr lang="ru-RU" sz="1100" dirty="0" err="1"/>
              <a:t>сприяють</a:t>
            </a:r>
            <a:r>
              <a:rPr lang="ru-RU" sz="1100" dirty="0"/>
              <a:t> </a:t>
            </a:r>
            <a:r>
              <a:rPr lang="ru-RU" sz="1100" dirty="0" err="1"/>
              <a:t>швидкому</a:t>
            </a:r>
            <a:r>
              <a:rPr lang="ru-RU" sz="1100" dirty="0"/>
              <a:t> </a:t>
            </a:r>
            <a:r>
              <a:rPr lang="ru-RU" sz="1100" dirty="0" err="1"/>
              <a:t>змочуванню</a:t>
            </a:r>
            <a:r>
              <a:rPr lang="ru-RU" sz="1100" dirty="0"/>
              <a:t> водою </a:t>
            </a:r>
            <a:r>
              <a:rPr lang="ru-RU" sz="1100" dirty="0" err="1"/>
              <a:t>забруднених</a:t>
            </a:r>
            <a:r>
              <a:rPr lang="ru-RU" sz="1100" dirty="0"/>
              <a:t> </a:t>
            </a:r>
            <a:r>
              <a:rPr lang="ru-RU" sz="1100" dirty="0" err="1"/>
              <a:t>поверхонь</a:t>
            </a:r>
            <a:r>
              <a:rPr lang="ru-RU" sz="1100" dirty="0"/>
              <a:t>, </a:t>
            </a:r>
            <a:r>
              <a:rPr lang="ru-RU" sz="1100" dirty="0" err="1"/>
              <a:t>відокремленню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них </a:t>
            </a:r>
            <a:r>
              <a:rPr lang="ru-RU" sz="1100" dirty="0" err="1"/>
              <a:t>часточок</a:t>
            </a:r>
            <a:r>
              <a:rPr lang="ru-RU" sz="1100" dirty="0"/>
              <a:t> </a:t>
            </a:r>
            <a:r>
              <a:rPr lang="ru-RU" sz="1100" dirty="0" err="1"/>
              <a:t>бруду</a:t>
            </a:r>
            <a:r>
              <a:rPr lang="ru-RU" sz="1100" dirty="0"/>
              <a:t> і переходу </a:t>
            </a:r>
            <a:r>
              <a:rPr lang="ru-RU" sz="1100" dirty="0" err="1"/>
              <a:t>їх</a:t>
            </a:r>
            <a:r>
              <a:rPr lang="ru-RU" sz="1100" dirty="0"/>
              <a:t> у </a:t>
            </a:r>
            <a:r>
              <a:rPr lang="ru-RU" sz="1100" dirty="0" err="1"/>
              <a:t>розчин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 err="1" smtClean="0"/>
              <a:t>Використання</a:t>
            </a:r>
            <a:r>
              <a:rPr lang="ru-RU" sz="1100" dirty="0" smtClean="0"/>
              <a:t> </a:t>
            </a:r>
            <a:r>
              <a:rPr lang="ru-RU" sz="1100" dirty="0"/>
              <a:t>мила </a:t>
            </a:r>
            <a:r>
              <a:rPr lang="ru-RU" sz="1100" dirty="0" err="1"/>
              <a:t>має</a:t>
            </a:r>
            <a:r>
              <a:rPr lang="ru-RU" sz="1100" dirty="0"/>
              <a:t> </a:t>
            </a:r>
            <a:r>
              <a:rPr lang="ru-RU" sz="1100" dirty="0" err="1"/>
              <a:t>певні</a:t>
            </a:r>
            <a:r>
              <a:rPr lang="ru-RU" sz="1100" dirty="0"/>
              <a:t> </a:t>
            </a:r>
            <a:r>
              <a:rPr lang="ru-RU" sz="1100" dirty="0" err="1"/>
              <a:t>недоліки</a:t>
            </a:r>
            <a:r>
              <a:rPr lang="ru-RU" sz="1100" dirty="0"/>
              <a:t>. Луг, </a:t>
            </a:r>
            <a:r>
              <a:rPr lang="ru-RU" sz="1100" dirty="0" err="1"/>
              <a:t>який</a:t>
            </a:r>
            <a:r>
              <a:rPr lang="ru-RU" sz="1100" dirty="0"/>
              <a:t> </a:t>
            </a:r>
            <a:r>
              <a:rPr lang="ru-RU" sz="1100" dirty="0" err="1"/>
              <a:t>утворюється</a:t>
            </a:r>
            <a:r>
              <a:rPr lang="ru-RU" sz="1100" dirty="0"/>
              <a:t>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гідролізу</a:t>
            </a:r>
            <a:r>
              <a:rPr lang="ru-RU" sz="1100" dirty="0"/>
              <a:t>, </a:t>
            </a:r>
            <a:r>
              <a:rPr lang="ru-RU" sz="1100" dirty="0" err="1"/>
              <a:t>роз’їдає</a:t>
            </a:r>
            <a:r>
              <a:rPr lang="ru-RU" sz="1100" dirty="0"/>
              <a:t> </a:t>
            </a:r>
            <a:r>
              <a:rPr lang="ru-RU" sz="1100" dirty="0" err="1"/>
              <a:t>тканини</a:t>
            </a:r>
            <a:r>
              <a:rPr lang="ru-RU" sz="1100" dirty="0"/>
              <a:t>, </a:t>
            </a:r>
            <a:r>
              <a:rPr lang="ru-RU" sz="1100" dirty="0" err="1"/>
              <a:t>руйнує</a:t>
            </a:r>
            <a:r>
              <a:rPr lang="ru-RU" sz="1100" dirty="0"/>
              <a:t> </a:t>
            </a:r>
            <a:r>
              <a:rPr lang="ru-RU" sz="1100" dirty="0" err="1"/>
              <a:t>барвники</a:t>
            </a:r>
            <a:r>
              <a:rPr lang="ru-RU" sz="1100" dirty="0"/>
              <a:t>. Мило </a:t>
            </a:r>
            <a:r>
              <a:rPr lang="ru-RU" sz="1100" dirty="0" err="1"/>
              <a:t>втрачає</a:t>
            </a:r>
            <a:r>
              <a:rPr lang="ru-RU" sz="1100" dirty="0"/>
              <a:t> </a:t>
            </a:r>
            <a:r>
              <a:rPr lang="ru-RU" sz="1100" dirty="0" err="1"/>
              <a:t>свої</a:t>
            </a:r>
            <a:r>
              <a:rPr lang="ru-RU" sz="1100" dirty="0"/>
              <a:t> </a:t>
            </a:r>
            <a:r>
              <a:rPr lang="ru-RU" sz="1100" dirty="0" err="1"/>
              <a:t>властивості</a:t>
            </a:r>
            <a:r>
              <a:rPr lang="ru-RU" sz="1100" dirty="0"/>
              <a:t> у </a:t>
            </a:r>
            <a:r>
              <a:rPr lang="ru-RU" sz="1100" dirty="0" err="1"/>
              <a:t>твердій</a:t>
            </a:r>
            <a:r>
              <a:rPr lang="ru-RU" sz="1100" dirty="0"/>
              <a:t> </a:t>
            </a:r>
            <a:r>
              <a:rPr lang="ru-RU" sz="1100" dirty="0" err="1"/>
              <a:t>воді</a:t>
            </a:r>
            <a:r>
              <a:rPr lang="ru-RU" sz="1100" dirty="0"/>
              <a:t>, </a:t>
            </a:r>
            <a:r>
              <a:rPr lang="ru-RU" sz="1100" dirty="0" err="1"/>
              <a:t>бо</a:t>
            </a:r>
            <a:r>
              <a:rPr lang="ru-RU" sz="1100" dirty="0"/>
              <a:t> </a:t>
            </a:r>
            <a:r>
              <a:rPr lang="ru-RU" sz="1100" dirty="0" err="1"/>
              <a:t>йони</a:t>
            </a:r>
            <a:r>
              <a:rPr lang="ru-RU" sz="1100" dirty="0"/>
              <a:t> </a:t>
            </a:r>
            <a:r>
              <a:rPr lang="ru-RU" sz="1100" dirty="0" err="1"/>
              <a:t>Кальцію</a:t>
            </a:r>
            <a:r>
              <a:rPr lang="ru-RU" sz="1100" dirty="0"/>
              <a:t> і </a:t>
            </a:r>
            <a:r>
              <a:rPr lang="ru-RU" sz="1100" dirty="0" err="1"/>
              <a:t>Магнію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містяться</a:t>
            </a:r>
            <a:r>
              <a:rPr lang="ru-RU" sz="1100" dirty="0"/>
              <a:t> в </a:t>
            </a:r>
            <a:r>
              <a:rPr lang="ru-RU" sz="1100" dirty="0" err="1"/>
              <a:t>ній</a:t>
            </a:r>
            <a:r>
              <a:rPr lang="ru-RU" sz="1100" dirty="0"/>
              <a:t>, </a:t>
            </a:r>
            <a:r>
              <a:rPr lang="ru-RU" sz="1100" dirty="0" err="1"/>
              <a:t>утворюють</a:t>
            </a:r>
            <a:r>
              <a:rPr lang="ru-RU" sz="1100" dirty="0"/>
              <a:t> з </a:t>
            </a:r>
            <a:r>
              <a:rPr lang="ru-RU" sz="1100" dirty="0" err="1"/>
              <a:t>аніонами</a:t>
            </a:r>
            <a:r>
              <a:rPr lang="ru-RU" sz="1100" dirty="0"/>
              <a:t> </a:t>
            </a:r>
            <a:r>
              <a:rPr lang="ru-RU" sz="1100" dirty="0" err="1"/>
              <a:t>жирних</a:t>
            </a:r>
            <a:r>
              <a:rPr lang="ru-RU" sz="1100" dirty="0"/>
              <a:t> кислот </a:t>
            </a:r>
            <a:r>
              <a:rPr lang="ru-RU" sz="1100" dirty="0" err="1"/>
              <a:t>малорозчинні</a:t>
            </a:r>
            <a:r>
              <a:rPr lang="ru-RU" sz="1100" dirty="0"/>
              <a:t> </a:t>
            </a:r>
            <a:r>
              <a:rPr lang="ru-RU" sz="1100" dirty="0" err="1"/>
              <a:t>солі</a:t>
            </a:r>
            <a:r>
              <a:rPr lang="ru-RU" sz="1100" dirty="0"/>
              <a:t>:</a:t>
            </a:r>
          </a:p>
        </p:txBody>
      </p:sp>
      <p:pic>
        <p:nvPicPr>
          <p:cNvPr id="4" name="Изображение 3" descr="239233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948" y="1217521"/>
            <a:ext cx="4756077" cy="55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300" y="1774660"/>
            <a:ext cx="5743591" cy="381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323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549" y="869491"/>
            <a:ext cx="7034452" cy="527583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104671"/>
            <a:ext cx="8229600" cy="952500"/>
          </a:xfrm>
        </p:spPr>
        <p:txBody>
          <a:bodyPr>
            <a:normAutofit/>
          </a:bodyPr>
          <a:lstStyle/>
          <a:p>
            <a:r>
              <a:rPr lang="ru-RU" sz="4000" b="1" dirty="0" err="1"/>
              <a:t>Синтетичні</a:t>
            </a:r>
            <a:r>
              <a:rPr lang="ru-RU" sz="4000" b="1" dirty="0"/>
              <a:t> </a:t>
            </a:r>
            <a:r>
              <a:rPr lang="ru-RU" sz="4000" b="1" dirty="0" err="1"/>
              <a:t>мийні</a:t>
            </a:r>
            <a:r>
              <a:rPr lang="ru-RU" sz="4000" b="1" dirty="0"/>
              <a:t> </a:t>
            </a:r>
            <a:r>
              <a:rPr lang="ru-RU" sz="4000" b="1" dirty="0" err="1"/>
              <a:t>засоби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93" y="625075"/>
            <a:ext cx="9133507" cy="3771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 err="1" smtClean="0"/>
              <a:t>Нині</a:t>
            </a:r>
            <a:r>
              <a:rPr lang="ru-RU" sz="1100" dirty="0" smtClean="0"/>
              <a:t> </a:t>
            </a:r>
            <a:r>
              <a:rPr lang="ru-RU" sz="1100" dirty="0"/>
              <a:t>мила все </a:t>
            </a:r>
            <a:r>
              <a:rPr lang="ru-RU" sz="1100" dirty="0" err="1"/>
              <a:t>більше</a:t>
            </a:r>
            <a:r>
              <a:rPr lang="ru-RU" sz="1100" dirty="0"/>
              <a:t> </a:t>
            </a:r>
            <a:r>
              <a:rPr lang="ru-RU" sz="1100" dirty="0" err="1"/>
              <a:t>витісняються</a:t>
            </a:r>
            <a:r>
              <a:rPr lang="ru-RU" sz="1100" dirty="0"/>
              <a:t> </a:t>
            </a:r>
            <a:r>
              <a:rPr lang="ru-RU" sz="1100" dirty="0" err="1"/>
              <a:t>синтетичними</a:t>
            </a:r>
            <a:r>
              <a:rPr lang="ru-RU" sz="1100" dirty="0"/>
              <a:t> </a:t>
            </a:r>
            <a:r>
              <a:rPr lang="ru-RU" sz="1100" dirty="0" err="1"/>
              <a:t>мийними</a:t>
            </a:r>
            <a:r>
              <a:rPr lang="ru-RU" sz="1100" dirty="0"/>
              <a:t> </a:t>
            </a:r>
            <a:r>
              <a:rPr lang="ru-RU" sz="1100" dirty="0" err="1"/>
              <a:t>засобами</a:t>
            </a:r>
            <a:r>
              <a:rPr lang="ru-RU" sz="1100" dirty="0"/>
              <a:t> (</a:t>
            </a:r>
            <a:r>
              <a:rPr lang="ru-RU" sz="1100" dirty="0" err="1"/>
              <a:t>скорочено</a:t>
            </a:r>
            <a:r>
              <a:rPr lang="ru-RU" sz="1100" dirty="0"/>
              <a:t> - СМЗ), </a:t>
            </a:r>
            <a:r>
              <a:rPr lang="ru-RU" sz="1100" dirty="0" err="1"/>
              <a:t>або</a:t>
            </a:r>
            <a:r>
              <a:rPr lang="ru-RU" sz="1100" dirty="0"/>
              <a:t> детергентами,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позбавлені</a:t>
            </a:r>
            <a:r>
              <a:rPr lang="ru-RU" sz="1100" dirty="0"/>
              <a:t> </a:t>
            </a:r>
            <a:r>
              <a:rPr lang="ru-RU" sz="1100" dirty="0" err="1"/>
              <a:t>вищезгаданих</a:t>
            </a:r>
            <a:r>
              <a:rPr lang="ru-RU" sz="1100" dirty="0"/>
              <a:t> </a:t>
            </a:r>
            <a:r>
              <a:rPr lang="ru-RU" sz="1100" dirty="0" err="1"/>
              <a:t>недоліків</a:t>
            </a:r>
            <a:r>
              <a:rPr lang="ru-RU" sz="1100" dirty="0"/>
              <a:t>. Основу СМЗ </a:t>
            </a:r>
            <a:r>
              <a:rPr lang="ru-RU" sz="1100" dirty="0" err="1"/>
              <a:t>становлять</a:t>
            </a:r>
            <a:r>
              <a:rPr lang="ru-RU" sz="1100" dirty="0"/>
              <a:t> </a:t>
            </a:r>
            <a:r>
              <a:rPr lang="ru-RU" sz="1100" dirty="0" err="1"/>
              <a:t>поверхнево-активні</a:t>
            </a:r>
            <a:r>
              <a:rPr lang="ru-RU" sz="1100" dirty="0"/>
              <a:t> </a:t>
            </a:r>
            <a:r>
              <a:rPr lang="ru-RU" sz="1100" dirty="0" err="1"/>
              <a:t>речовини</a:t>
            </a:r>
            <a:r>
              <a:rPr lang="ru-RU" sz="1100" dirty="0"/>
              <a:t>; у них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також</a:t>
            </a:r>
            <a:r>
              <a:rPr lang="ru-RU" sz="1100" dirty="0"/>
              <a:t> </a:t>
            </a:r>
            <a:r>
              <a:rPr lang="ru-RU" sz="1100" dirty="0" err="1"/>
              <a:t>різні</a:t>
            </a:r>
            <a:r>
              <a:rPr lang="ru-RU" sz="1100" dirty="0"/>
              <a:t> добавки </a:t>
            </a:r>
            <a:r>
              <a:rPr lang="ru-RU" sz="1100" dirty="0" err="1"/>
              <a:t>вибілювачі</a:t>
            </a:r>
            <a:r>
              <a:rPr lang="ru-RU" sz="1100" dirty="0"/>
              <a:t> (</a:t>
            </a:r>
            <a:r>
              <a:rPr lang="ru-RU" sz="1100" dirty="0" err="1"/>
              <a:t>хімічні</a:t>
            </a:r>
            <a:r>
              <a:rPr lang="ru-RU" sz="1100" dirty="0"/>
              <a:t>, </a:t>
            </a:r>
            <a:r>
              <a:rPr lang="ru-RU" sz="1100" dirty="0" err="1"/>
              <a:t>оптичні</a:t>
            </a:r>
            <a:r>
              <a:rPr lang="ru-RU" sz="1100" dirty="0"/>
              <a:t>), </a:t>
            </a:r>
            <a:r>
              <a:rPr lang="ru-RU" sz="1100" dirty="0" err="1"/>
              <a:t>ароматизатори</a:t>
            </a:r>
            <a:r>
              <a:rPr lang="ru-RU" sz="1100" dirty="0"/>
              <a:t>, </a:t>
            </a:r>
            <a:r>
              <a:rPr lang="ru-RU" sz="1100" dirty="0" err="1"/>
              <a:t>пом’якшувачі</a:t>
            </a:r>
            <a:r>
              <a:rPr lang="ru-RU" sz="1100" dirty="0"/>
              <a:t> води, антистатики, </a:t>
            </a:r>
            <a:r>
              <a:rPr lang="ru-RU" sz="1100" dirty="0" err="1"/>
              <a:t>дезінфікуючі</a:t>
            </a:r>
            <a:r>
              <a:rPr lang="ru-RU" sz="1100" dirty="0"/>
              <a:t> </a:t>
            </a:r>
            <a:r>
              <a:rPr lang="ru-RU" sz="1100" dirty="0" err="1"/>
              <a:t>речовини</a:t>
            </a:r>
            <a:r>
              <a:rPr lang="ru-RU" sz="1100" dirty="0"/>
              <a:t> </a:t>
            </a:r>
            <a:r>
              <a:rPr lang="ru-RU" sz="1100" dirty="0" err="1"/>
              <a:t>тощо</a:t>
            </a:r>
            <a:r>
              <a:rPr lang="ru-RU" sz="1100" dirty="0"/>
              <a:t>. СМЗ </a:t>
            </a:r>
            <a:r>
              <a:rPr lang="ru-RU" sz="1100" dirty="0" err="1"/>
              <a:t>здебільшого</a:t>
            </a:r>
            <a:r>
              <a:rPr lang="ru-RU" sz="1100" dirty="0"/>
              <a:t> </a:t>
            </a:r>
            <a:r>
              <a:rPr lang="ru-RU" sz="1100" dirty="0" err="1"/>
              <a:t>містять</a:t>
            </a:r>
            <a:r>
              <a:rPr lang="ru-RU" sz="1100" dirty="0"/>
              <a:t> </a:t>
            </a:r>
            <a:r>
              <a:rPr lang="ru-RU" sz="1100" dirty="0" err="1"/>
              <a:t>кілька</a:t>
            </a:r>
            <a:r>
              <a:rPr lang="ru-RU" sz="1100" dirty="0"/>
              <a:t> </a:t>
            </a:r>
            <a:r>
              <a:rPr lang="ru-RU" sz="1100" dirty="0" err="1"/>
              <a:t>поверхнево-активних</a:t>
            </a:r>
            <a:r>
              <a:rPr lang="ru-RU" sz="1100" dirty="0"/>
              <a:t> </a:t>
            </a:r>
            <a:r>
              <a:rPr lang="ru-RU" sz="1100" dirty="0" err="1"/>
              <a:t>речовин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за </a:t>
            </a:r>
            <a:r>
              <a:rPr lang="ru-RU" sz="1100" dirty="0" err="1"/>
              <a:t>властивостями</a:t>
            </a:r>
            <a:r>
              <a:rPr lang="ru-RU" sz="1100" dirty="0"/>
              <a:t> </a:t>
            </a:r>
            <a:r>
              <a:rPr lang="ru-RU" sz="1100" dirty="0" err="1"/>
              <a:t>доповнюють</a:t>
            </a:r>
            <a:r>
              <a:rPr lang="ru-RU" sz="1100" dirty="0"/>
              <a:t> одна одну. </a:t>
            </a:r>
            <a:r>
              <a:rPr lang="ru-RU" sz="1100" dirty="0" err="1"/>
              <a:t>Вміст</a:t>
            </a:r>
            <a:r>
              <a:rPr lang="ru-RU" sz="1100" dirty="0"/>
              <a:t> ПАР </a:t>
            </a:r>
            <a:r>
              <a:rPr lang="ru-RU" sz="1100" dirty="0" err="1"/>
              <a:t>різних</a:t>
            </a:r>
            <a:r>
              <a:rPr lang="ru-RU" sz="1100" dirty="0"/>
              <a:t> </a:t>
            </a:r>
            <a:r>
              <a:rPr lang="ru-RU" sz="1100" dirty="0" err="1"/>
              <a:t>типів</a:t>
            </a:r>
            <a:r>
              <a:rPr lang="ru-RU" sz="1100" dirty="0"/>
              <a:t> у </a:t>
            </a:r>
            <a:r>
              <a:rPr lang="ru-RU" sz="1100" dirty="0" err="1"/>
              <a:t>цих</a:t>
            </a:r>
            <a:r>
              <a:rPr lang="ru-RU" sz="1100" dirty="0"/>
              <a:t> </a:t>
            </a:r>
            <a:r>
              <a:rPr lang="ru-RU" sz="1100" dirty="0" err="1"/>
              <a:t>засобах</a:t>
            </a:r>
            <a:r>
              <a:rPr lang="ru-RU" sz="1100" dirty="0"/>
              <a:t> </a:t>
            </a:r>
            <a:r>
              <a:rPr lang="ru-RU" sz="1100" dirty="0" err="1"/>
              <a:t>сягає</a:t>
            </a:r>
            <a:r>
              <a:rPr lang="ru-RU" sz="1100" dirty="0"/>
              <a:t> в </a:t>
            </a:r>
            <a:r>
              <a:rPr lang="ru-RU" sz="1100" dirty="0" err="1"/>
              <a:t>середньому</a:t>
            </a:r>
            <a:r>
              <a:rPr lang="ru-RU" sz="1100" dirty="0"/>
              <a:t> 35% за </a:t>
            </a:r>
            <a:r>
              <a:rPr lang="ru-RU" sz="1100" dirty="0" err="1"/>
              <a:t>масою</a:t>
            </a:r>
            <a:r>
              <a:rPr lang="ru-RU" sz="11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6883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74962829"/>
              </p:ext>
            </p:extLst>
          </p:nvPr>
        </p:nvGraphicFramePr>
        <p:xfrm>
          <a:off x="469412" y="1350596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97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364" y="3105975"/>
            <a:ext cx="2414530" cy="240757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Умовні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на </a:t>
            </a:r>
            <a:r>
              <a:rPr lang="ru-RU" dirty="0" err="1"/>
              <a:t>речовинах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33500"/>
            <a:ext cx="9144000" cy="1621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/>
              <a:t>Читайте </a:t>
            </a:r>
            <a:r>
              <a:rPr lang="ru-RU" sz="1100" dirty="0" err="1"/>
              <a:t>етикетки</a:t>
            </a:r>
            <a:r>
              <a:rPr lang="ru-RU" sz="1100" dirty="0"/>
              <a:t>! На </a:t>
            </a:r>
            <a:r>
              <a:rPr lang="ru-RU" sz="1100" dirty="0" err="1"/>
              <a:t>упаковці</a:t>
            </a:r>
            <a:r>
              <a:rPr lang="ru-RU" sz="1100" dirty="0"/>
              <a:t> </a:t>
            </a:r>
            <a:r>
              <a:rPr lang="ru-RU" sz="1100" dirty="0" err="1"/>
              <a:t>небезпечної</a:t>
            </a:r>
            <a:r>
              <a:rPr lang="ru-RU" sz="1100" dirty="0"/>
              <a:t> для </a:t>
            </a:r>
            <a:r>
              <a:rPr lang="ru-RU" sz="1100" dirty="0" err="1"/>
              <a:t>здоров’я</a:t>
            </a:r>
            <a:r>
              <a:rPr lang="ru-RU" sz="1100" dirty="0"/>
              <a:t> </a:t>
            </a:r>
            <a:r>
              <a:rPr lang="ru-RU" sz="1100" dirty="0" err="1"/>
              <a:t>побутової</a:t>
            </a:r>
            <a:r>
              <a:rPr lang="ru-RU" sz="1100" dirty="0"/>
              <a:t> </a:t>
            </a:r>
            <a:r>
              <a:rPr lang="ru-RU" sz="1100" dirty="0" err="1"/>
              <a:t>хімії</a:t>
            </a:r>
            <a:r>
              <a:rPr lang="ru-RU" sz="1100" dirty="0"/>
              <a:t>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символи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ви</a:t>
            </a:r>
            <a:r>
              <a:rPr lang="ru-RU" sz="1100" dirty="0"/>
              <a:t> </a:t>
            </a:r>
            <a:r>
              <a:rPr lang="ru-RU" sz="1100" dirty="0" err="1"/>
              <a:t>повинні</a:t>
            </a:r>
            <a:r>
              <a:rPr lang="ru-RU" sz="1100" dirty="0"/>
              <a:t> </a:t>
            </a:r>
            <a:r>
              <a:rPr lang="ru-RU" sz="1100" dirty="0" err="1"/>
              <a:t>навчитися</a:t>
            </a:r>
            <a:r>
              <a:rPr lang="ru-RU" sz="1100" dirty="0"/>
              <a:t> </a:t>
            </a:r>
            <a:r>
              <a:rPr lang="ru-RU" sz="1100" dirty="0" err="1"/>
              <a:t>розпізнавати</a:t>
            </a:r>
            <a:r>
              <a:rPr lang="ru-RU" sz="1100" dirty="0"/>
              <a:t>.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застережливі</a:t>
            </a:r>
            <a:r>
              <a:rPr lang="ru-RU" sz="1100" dirty="0"/>
              <a:t> слова «</a:t>
            </a:r>
            <a:r>
              <a:rPr lang="ru-RU" sz="1100" dirty="0" err="1"/>
              <a:t>Обережно</a:t>
            </a:r>
            <a:r>
              <a:rPr lang="ru-RU" sz="1100" dirty="0"/>
              <a:t>», «</a:t>
            </a:r>
            <a:r>
              <a:rPr lang="ru-RU" sz="1100" dirty="0" err="1"/>
              <a:t>Отрута</a:t>
            </a:r>
            <a:r>
              <a:rPr lang="ru-RU" sz="1100" dirty="0"/>
              <a:t>», «</a:t>
            </a:r>
            <a:r>
              <a:rPr lang="ru-RU" sz="1100" dirty="0" err="1"/>
              <a:t>Увага</a:t>
            </a:r>
            <a:r>
              <a:rPr lang="ru-RU" sz="1100" dirty="0"/>
              <a:t>», «</a:t>
            </a:r>
            <a:r>
              <a:rPr lang="ru-RU" sz="1100" dirty="0" err="1"/>
              <a:t>Небезпечно</a:t>
            </a:r>
            <a:r>
              <a:rPr lang="ru-RU" sz="1100" dirty="0"/>
              <a:t>»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їхні</a:t>
            </a:r>
            <a:r>
              <a:rPr lang="ru-RU" sz="1100" dirty="0"/>
              <a:t> </a:t>
            </a:r>
            <a:r>
              <a:rPr lang="ru-RU" sz="1100" dirty="0" err="1"/>
              <a:t>графічні</a:t>
            </a:r>
            <a:r>
              <a:rPr lang="ru-RU" sz="1100" dirty="0"/>
              <a:t> </a:t>
            </a:r>
            <a:r>
              <a:rPr lang="ru-RU" sz="1100" dirty="0" err="1"/>
              <a:t>позначення</a:t>
            </a:r>
            <a:r>
              <a:rPr lang="ru-RU" sz="1100" dirty="0"/>
              <a:t>.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важливо</a:t>
            </a:r>
            <a:r>
              <a:rPr lang="ru-RU" sz="1100" dirty="0"/>
              <a:t> знати </a:t>
            </a:r>
            <a:r>
              <a:rPr lang="ru-RU" sz="1100" dirty="0" err="1"/>
              <a:t>різницю</a:t>
            </a:r>
            <a:r>
              <a:rPr lang="ru-RU" sz="1100" dirty="0"/>
              <a:t> </a:t>
            </a:r>
            <a:r>
              <a:rPr lang="ru-RU" sz="1100" dirty="0" err="1"/>
              <a:t>між</a:t>
            </a:r>
            <a:r>
              <a:rPr lang="ru-RU" sz="1100" dirty="0"/>
              <a:t> </a:t>
            </a:r>
            <a:r>
              <a:rPr lang="ru-RU" sz="1100" dirty="0" err="1"/>
              <a:t>цими</a:t>
            </a:r>
            <a:r>
              <a:rPr lang="ru-RU" sz="1100" dirty="0"/>
              <a:t> </a:t>
            </a:r>
            <a:r>
              <a:rPr lang="ru-RU" sz="1100" dirty="0" err="1"/>
              <a:t>термінами</a:t>
            </a:r>
            <a:r>
              <a:rPr lang="ru-RU" sz="1100" dirty="0"/>
              <a:t>. </a:t>
            </a:r>
            <a:r>
              <a:rPr lang="ru-RU" sz="1100" dirty="0" err="1"/>
              <a:t>Отруйні</a:t>
            </a:r>
            <a:r>
              <a:rPr lang="ru-RU" sz="1100" dirty="0"/>
              <a:t> </a:t>
            </a:r>
            <a:r>
              <a:rPr lang="ru-RU" sz="1100" dirty="0" err="1"/>
              <a:t>речовини</a:t>
            </a:r>
            <a:r>
              <a:rPr lang="ru-RU" sz="1100" dirty="0"/>
              <a:t>: </a:t>
            </a:r>
            <a:r>
              <a:rPr lang="ru-RU" sz="1100" dirty="0" err="1"/>
              <a:t>високотоксичні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отруйні</a:t>
            </a:r>
            <a:r>
              <a:rPr lang="ru-RU" sz="1100" dirty="0"/>
              <a:t> </a:t>
            </a:r>
            <a:r>
              <a:rPr lang="ru-RU" sz="1100" dirty="0" err="1"/>
              <a:t>речовини</a:t>
            </a:r>
            <a:r>
              <a:rPr lang="ru-RU" sz="1100" dirty="0"/>
              <a:t> (символ у </a:t>
            </a:r>
            <a:r>
              <a:rPr lang="ru-RU" sz="1100" dirty="0" err="1"/>
              <a:t>рамці</a:t>
            </a:r>
            <a:r>
              <a:rPr lang="ru-RU" sz="1100" dirty="0"/>
              <a:t> у </a:t>
            </a:r>
            <a:r>
              <a:rPr lang="ru-RU" sz="1100" dirty="0" err="1"/>
              <a:t>вигляді</a:t>
            </a:r>
            <a:r>
              <a:rPr lang="ru-RU" sz="1100" dirty="0"/>
              <a:t> знаку «Стоп!»). </a:t>
            </a:r>
            <a:r>
              <a:rPr lang="ru-RU" sz="1100" dirty="0" err="1"/>
              <a:t>Отрута</a:t>
            </a:r>
            <a:r>
              <a:rPr lang="ru-RU" sz="1100" dirty="0"/>
              <a:t>: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небезпечний</a:t>
            </a:r>
            <a:r>
              <a:rPr lang="ru-RU" sz="1100" dirty="0"/>
              <a:t> продукт, один з </a:t>
            </a:r>
            <a:r>
              <a:rPr lang="ru-RU" sz="1100" dirty="0" err="1"/>
              <a:t>найтоксичніших</a:t>
            </a:r>
            <a:r>
              <a:rPr lang="ru-RU" sz="1100" dirty="0"/>
              <a:t>. Невелика </a:t>
            </a:r>
            <a:r>
              <a:rPr lang="ru-RU" sz="1100" dirty="0" err="1"/>
              <a:t>його</a:t>
            </a:r>
            <a:r>
              <a:rPr lang="ru-RU" sz="1100" dirty="0"/>
              <a:t> </a:t>
            </a:r>
            <a:r>
              <a:rPr lang="ru-RU" sz="1100" dirty="0" err="1"/>
              <a:t>частина</a:t>
            </a:r>
            <a:r>
              <a:rPr lang="ru-RU" sz="1100" dirty="0"/>
              <a:t>, </a:t>
            </a:r>
            <a:r>
              <a:rPr lang="ru-RU" sz="1100" dirty="0" err="1"/>
              <a:t>прийнята</a:t>
            </a:r>
            <a:r>
              <a:rPr lang="ru-RU" sz="1100" dirty="0"/>
              <a:t> у </a:t>
            </a:r>
            <a:r>
              <a:rPr lang="ru-RU" sz="1100" dirty="0" err="1"/>
              <a:t>разі</a:t>
            </a:r>
            <a:r>
              <a:rPr lang="ru-RU" sz="1100" dirty="0"/>
              <a:t> </a:t>
            </a:r>
            <a:r>
              <a:rPr lang="ru-RU" sz="1100" dirty="0" err="1"/>
              <a:t>вживання</a:t>
            </a:r>
            <a:r>
              <a:rPr lang="ru-RU" sz="1100" dirty="0"/>
              <a:t> в </a:t>
            </a:r>
            <a:r>
              <a:rPr lang="ru-RU" sz="1100" dirty="0" err="1"/>
              <a:t>їжу</a:t>
            </a:r>
            <a:r>
              <a:rPr lang="ru-RU" sz="1100" dirty="0"/>
              <a:t> (в </a:t>
            </a:r>
            <a:r>
              <a:rPr lang="ru-RU" sz="1100" dirty="0" err="1"/>
              <a:t>деяких</a:t>
            </a:r>
            <a:r>
              <a:rPr lang="ru-RU" sz="1100" dirty="0"/>
              <a:t> </a:t>
            </a:r>
            <a:r>
              <a:rPr lang="ru-RU" sz="1100" dirty="0" err="1"/>
              <a:t>випадках</a:t>
            </a:r>
            <a:r>
              <a:rPr lang="ru-RU" sz="1100" dirty="0"/>
              <a:t> </a:t>
            </a:r>
            <a:r>
              <a:rPr lang="ru-RU" sz="1100" dirty="0" err="1"/>
              <a:t>вистачає</a:t>
            </a:r>
            <a:r>
              <a:rPr lang="ru-RU" sz="1100" dirty="0"/>
              <a:t> </a:t>
            </a:r>
            <a:r>
              <a:rPr lang="ru-RU" sz="1100" dirty="0" err="1"/>
              <a:t>декількох</a:t>
            </a:r>
            <a:r>
              <a:rPr lang="ru-RU" sz="1100" dirty="0"/>
              <a:t> </a:t>
            </a:r>
            <a:r>
              <a:rPr lang="ru-RU" sz="1100" dirty="0" err="1"/>
              <a:t>крапель</a:t>
            </a:r>
            <a:r>
              <a:rPr lang="ru-RU" sz="1100" dirty="0"/>
              <a:t>), </a:t>
            </a:r>
            <a:r>
              <a:rPr lang="ru-RU" sz="1100" dirty="0" err="1"/>
              <a:t>може</a:t>
            </a:r>
            <a:r>
              <a:rPr lang="ru-RU" sz="1100" dirty="0"/>
              <a:t> привести до летального результату. </a:t>
            </a:r>
            <a:r>
              <a:rPr lang="ru-RU" sz="1100" dirty="0" err="1"/>
              <a:t>Небезпечна</a:t>
            </a:r>
            <a:r>
              <a:rPr lang="ru-RU" sz="1100" dirty="0"/>
              <a:t> </a:t>
            </a:r>
            <a:r>
              <a:rPr lang="ru-RU" sz="1100" dirty="0" err="1"/>
              <a:t>речовина</a:t>
            </a:r>
            <a:r>
              <a:rPr lang="ru-RU" sz="1100" dirty="0"/>
              <a:t>: </a:t>
            </a:r>
            <a:r>
              <a:rPr lang="ru-RU" sz="1100" dirty="0" err="1"/>
              <a:t>вогненебезпечне</a:t>
            </a:r>
            <a:r>
              <a:rPr lang="ru-RU" sz="1100" dirty="0"/>
              <a:t>, </a:t>
            </a:r>
            <a:r>
              <a:rPr lang="ru-RU" sz="1100" dirty="0" err="1"/>
              <a:t>їдке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високотоксичне</a:t>
            </a:r>
            <a:r>
              <a:rPr lang="ru-RU" sz="1100" dirty="0"/>
              <a:t> (символ у </a:t>
            </a:r>
            <a:r>
              <a:rPr lang="ru-RU" sz="1100" dirty="0" err="1"/>
              <a:t>шестигранній</a:t>
            </a:r>
            <a:r>
              <a:rPr lang="ru-RU" sz="1100" dirty="0"/>
              <a:t> </a:t>
            </a:r>
            <a:r>
              <a:rPr lang="ru-RU" sz="1100" dirty="0" err="1"/>
              <a:t>рамці</a:t>
            </a:r>
            <a:r>
              <a:rPr lang="ru-RU" sz="1100" dirty="0"/>
              <a:t>). </a:t>
            </a:r>
            <a:r>
              <a:rPr lang="ru-RU" sz="1100" dirty="0" err="1"/>
              <a:t>Увага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обережно</a:t>
            </a:r>
            <a:r>
              <a:rPr lang="ru-RU" sz="1100" dirty="0"/>
              <a:t>: </a:t>
            </a:r>
            <a:r>
              <a:rPr lang="ru-RU" sz="1100" dirty="0" err="1"/>
              <a:t>помірна</a:t>
            </a:r>
            <a:r>
              <a:rPr lang="ru-RU" sz="1100" dirty="0"/>
              <a:t> токсична </a:t>
            </a:r>
            <a:r>
              <a:rPr lang="ru-RU" sz="1100" dirty="0" err="1"/>
              <a:t>речовина</a:t>
            </a:r>
            <a:r>
              <a:rPr lang="ru-RU" sz="1100" dirty="0"/>
              <a:t> (символ у </a:t>
            </a:r>
            <a:r>
              <a:rPr lang="ru-RU" sz="1100" dirty="0" err="1"/>
              <a:t>трикутній</a:t>
            </a:r>
            <a:r>
              <a:rPr lang="ru-RU" sz="1100" dirty="0"/>
              <a:t> </a:t>
            </a:r>
            <a:r>
              <a:rPr lang="ru-RU" sz="1100" dirty="0" err="1"/>
              <a:t>рамці</a:t>
            </a:r>
            <a:r>
              <a:rPr lang="ru-RU" sz="1100" dirty="0"/>
              <a:t>). </a:t>
            </a:r>
            <a:r>
              <a:rPr lang="ru-RU" sz="1100" dirty="0" err="1"/>
              <a:t>Окрім</a:t>
            </a:r>
            <a:r>
              <a:rPr lang="ru-RU" sz="1100" dirty="0"/>
              <a:t> </a:t>
            </a:r>
            <a:r>
              <a:rPr lang="ru-RU" sz="1100" dirty="0" err="1"/>
              <a:t>цих</a:t>
            </a:r>
            <a:r>
              <a:rPr lang="ru-RU" sz="1100" dirty="0"/>
              <a:t> </a:t>
            </a:r>
            <a:r>
              <a:rPr lang="ru-RU" sz="1100" dirty="0" err="1"/>
              <a:t>символів</a:t>
            </a:r>
            <a:r>
              <a:rPr lang="ru-RU" sz="1100" dirty="0"/>
              <a:t>, </a:t>
            </a:r>
            <a:r>
              <a:rPr lang="ru-RU" sz="1100" dirty="0" err="1"/>
              <a:t>застережливих</a:t>
            </a:r>
            <a:r>
              <a:rPr lang="ru-RU" sz="1100" dirty="0"/>
              <a:t> про </a:t>
            </a:r>
            <a:r>
              <a:rPr lang="ru-RU" sz="1100" dirty="0" err="1"/>
              <a:t>небезпеку</a:t>
            </a:r>
            <a:r>
              <a:rPr lang="ru-RU" sz="1100" dirty="0"/>
              <a:t>, на </a:t>
            </a:r>
            <a:r>
              <a:rPr lang="ru-RU" sz="1100" dirty="0" err="1"/>
              <a:t>упаковці</a:t>
            </a:r>
            <a:r>
              <a:rPr lang="ru-RU" sz="1100" dirty="0"/>
              <a:t> </a:t>
            </a:r>
            <a:r>
              <a:rPr lang="ru-RU" sz="1100" dirty="0" err="1"/>
              <a:t>хімічних</a:t>
            </a:r>
            <a:r>
              <a:rPr lang="ru-RU" sz="1100" dirty="0"/>
              <a:t> </a:t>
            </a:r>
            <a:r>
              <a:rPr lang="ru-RU" sz="1100" dirty="0" err="1"/>
              <a:t>засобів</a:t>
            </a:r>
            <a:r>
              <a:rPr lang="ru-RU" sz="1100" dirty="0"/>
              <a:t> </a:t>
            </a:r>
            <a:r>
              <a:rPr lang="ru-RU" sz="1100" dirty="0" err="1"/>
              <a:t>також</a:t>
            </a:r>
            <a:r>
              <a:rPr lang="ru-RU" sz="1100" dirty="0"/>
              <a:t> </a:t>
            </a:r>
            <a:r>
              <a:rPr lang="ru-RU" sz="1100" dirty="0" err="1"/>
              <a:t>надруковані</a:t>
            </a:r>
            <a:r>
              <a:rPr lang="ru-RU" sz="1100" dirty="0"/>
              <a:t> </a:t>
            </a:r>
            <a:r>
              <a:rPr lang="ru-RU" sz="1100" dirty="0" err="1"/>
              <a:t>застережливі</a:t>
            </a:r>
            <a:r>
              <a:rPr lang="ru-RU" sz="1100" dirty="0"/>
              <a:t> слова,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відображають</a:t>
            </a:r>
            <a:r>
              <a:rPr lang="ru-RU" sz="1100" dirty="0"/>
              <a:t> ту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іншу</a:t>
            </a:r>
            <a:r>
              <a:rPr lang="ru-RU" sz="1100" dirty="0"/>
              <a:t> </a:t>
            </a:r>
            <a:r>
              <a:rPr lang="ru-RU" sz="1100" dirty="0" err="1"/>
              <a:t>міру</a:t>
            </a:r>
            <a:r>
              <a:rPr lang="ru-RU" sz="1100" dirty="0"/>
              <a:t> </a:t>
            </a:r>
            <a:r>
              <a:rPr lang="ru-RU" sz="1100" dirty="0" err="1"/>
              <a:t>токсичності</a:t>
            </a:r>
            <a:r>
              <a:rPr lang="ru-RU" sz="1100" dirty="0"/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614" y="3358678"/>
            <a:ext cx="2847077" cy="199295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850" y="3425401"/>
            <a:ext cx="2111076" cy="186325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60" y="3306196"/>
            <a:ext cx="2282703" cy="199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833" y="1712182"/>
            <a:ext cx="2687189" cy="23468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4491"/>
            <a:ext cx="9144000" cy="18415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100" dirty="0" err="1"/>
              <a:t>Їдкі</a:t>
            </a:r>
            <a:r>
              <a:rPr lang="ru-RU" sz="1100" dirty="0"/>
              <a:t> (</a:t>
            </a:r>
            <a:r>
              <a:rPr lang="ru-RU" sz="1100" dirty="0" err="1"/>
              <a:t>корозійні</a:t>
            </a:r>
            <a:r>
              <a:rPr lang="ru-RU" sz="1100" dirty="0"/>
              <a:t>): у контакт з </a:t>
            </a:r>
            <a:r>
              <a:rPr lang="ru-RU" sz="1100" dirty="0" err="1"/>
              <a:t>певними</a:t>
            </a:r>
            <a:r>
              <a:rPr lang="ru-RU" sz="1100" dirty="0"/>
              <a:t> </a:t>
            </a:r>
            <a:r>
              <a:rPr lang="ru-RU" sz="1100" dirty="0" err="1"/>
              <a:t>матеріалами</a:t>
            </a:r>
            <a:r>
              <a:rPr lang="ru-RU" sz="1100" dirty="0"/>
              <a:t> і </a:t>
            </a:r>
            <a:r>
              <a:rPr lang="ru-RU" sz="1100" dirty="0" err="1"/>
              <a:t>живими</a:t>
            </a:r>
            <a:r>
              <a:rPr lang="ru-RU" sz="1100" dirty="0"/>
              <a:t> тканинами, </a:t>
            </a:r>
            <a:r>
              <a:rPr lang="ru-RU" sz="1100" dirty="0" err="1"/>
              <a:t>роз’їдають</a:t>
            </a:r>
            <a:r>
              <a:rPr lang="ru-RU" sz="1100" dirty="0"/>
              <a:t> </a:t>
            </a:r>
            <a:r>
              <a:rPr lang="ru-RU" sz="1100" dirty="0" err="1"/>
              <a:t>їх</a:t>
            </a:r>
            <a:r>
              <a:rPr lang="ru-RU" sz="1100" dirty="0"/>
              <a:t>.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ефективні</a:t>
            </a:r>
            <a:r>
              <a:rPr lang="ru-RU" sz="1100" dirty="0"/>
              <a:t> </a:t>
            </a:r>
            <a:r>
              <a:rPr lang="ru-RU" sz="1100" dirty="0" err="1"/>
              <a:t>миючі</a:t>
            </a:r>
            <a:r>
              <a:rPr lang="ru-RU" sz="1100" dirty="0"/>
              <a:t> </a:t>
            </a:r>
            <a:r>
              <a:rPr lang="ru-RU" sz="1100" dirty="0" err="1"/>
              <a:t>засоби</a:t>
            </a:r>
            <a:r>
              <a:rPr lang="ru-RU" sz="1100" dirty="0"/>
              <a:t>, </a:t>
            </a:r>
            <a:r>
              <a:rPr lang="ru-RU" sz="1100" dirty="0" err="1"/>
              <a:t>проте</a:t>
            </a:r>
            <a:r>
              <a:rPr lang="ru-RU" sz="1100" dirty="0"/>
              <a:t>, </a:t>
            </a:r>
            <a:r>
              <a:rPr lang="ru-RU" sz="1100" dirty="0" err="1"/>
              <a:t>надзвичайно</a:t>
            </a:r>
            <a:r>
              <a:rPr lang="ru-RU" sz="1100" dirty="0"/>
              <a:t> </a:t>
            </a:r>
            <a:r>
              <a:rPr lang="ru-RU" sz="1100" dirty="0" err="1"/>
              <a:t>шкідливі</a:t>
            </a:r>
            <a:r>
              <a:rPr lang="ru-RU" sz="1100" dirty="0"/>
              <a:t> для </a:t>
            </a:r>
            <a:r>
              <a:rPr lang="ru-RU" sz="1100" dirty="0" err="1"/>
              <a:t>шкіри</a:t>
            </a:r>
            <a:r>
              <a:rPr lang="ru-RU" sz="1100" dirty="0"/>
              <a:t>, </a:t>
            </a:r>
            <a:r>
              <a:rPr lang="ru-RU" sz="1100" dirty="0" err="1"/>
              <a:t>слизової</a:t>
            </a:r>
            <a:r>
              <a:rPr lang="ru-RU" sz="1100" dirty="0"/>
              <a:t> </a:t>
            </a:r>
            <a:r>
              <a:rPr lang="ru-RU" sz="1100" dirty="0" err="1"/>
              <a:t>оболонки</a:t>
            </a:r>
            <a:r>
              <a:rPr lang="ru-RU" sz="1100" dirty="0"/>
              <a:t> і очей. Будь-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речовини</a:t>
            </a:r>
            <a:r>
              <a:rPr lang="ru-RU" sz="1100" dirty="0"/>
              <a:t>, кислоту,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містять</a:t>
            </a:r>
            <a:r>
              <a:rPr lang="ru-RU" sz="1100" dirty="0"/>
              <a:t>, </a:t>
            </a:r>
            <a:r>
              <a:rPr lang="ru-RU" sz="1100" dirty="0" err="1"/>
              <a:t>або</a:t>
            </a:r>
            <a:r>
              <a:rPr lang="ru-RU" sz="1100" dirty="0"/>
              <a:t> луг,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їдкими</a:t>
            </a:r>
            <a:r>
              <a:rPr lang="ru-RU" sz="1100" dirty="0"/>
              <a:t>. </a:t>
            </a:r>
            <a:r>
              <a:rPr lang="ru-RU" sz="1100" dirty="0" err="1"/>
              <a:t>Приклади</a:t>
            </a:r>
            <a:r>
              <a:rPr lang="ru-RU" sz="1100" dirty="0"/>
              <a:t>: </a:t>
            </a:r>
            <a:r>
              <a:rPr lang="ru-RU" sz="1100" dirty="0" err="1"/>
              <a:t>засоби</a:t>
            </a:r>
            <a:r>
              <a:rPr lang="ru-RU" sz="1100" dirty="0"/>
              <a:t> для </a:t>
            </a:r>
            <a:r>
              <a:rPr lang="ru-RU" sz="1100" dirty="0" err="1"/>
              <a:t>чищення</a:t>
            </a:r>
            <a:r>
              <a:rPr lang="ru-RU" sz="1100" dirty="0"/>
              <a:t> </a:t>
            </a:r>
            <a:r>
              <a:rPr lang="ru-RU" sz="1100" dirty="0" err="1"/>
              <a:t>металевих</a:t>
            </a:r>
            <a:r>
              <a:rPr lang="ru-RU" sz="1100" dirty="0"/>
              <a:t> </a:t>
            </a:r>
            <a:r>
              <a:rPr lang="ru-RU" sz="1100" dirty="0" err="1"/>
              <a:t>поверхонь</a:t>
            </a:r>
            <a:r>
              <a:rPr lang="ru-RU" sz="1100" dirty="0"/>
              <a:t>, </a:t>
            </a:r>
            <a:r>
              <a:rPr lang="ru-RU" sz="1100" dirty="0" err="1"/>
              <a:t>вибілювачі</a:t>
            </a:r>
            <a:r>
              <a:rPr lang="ru-RU" sz="1100" dirty="0"/>
              <a:t> з хлором, </a:t>
            </a:r>
            <a:r>
              <a:rPr lang="ru-RU" sz="1100" dirty="0" err="1"/>
              <a:t>засоби</a:t>
            </a:r>
            <a:r>
              <a:rPr lang="ru-RU" sz="1100" dirty="0"/>
              <a:t> для </a:t>
            </a:r>
            <a:r>
              <a:rPr lang="ru-RU" sz="1100" dirty="0" err="1"/>
              <a:t>прочищення</a:t>
            </a:r>
            <a:r>
              <a:rPr lang="ru-RU" sz="1100" dirty="0"/>
              <a:t> раковин і </a:t>
            </a:r>
            <a:r>
              <a:rPr lang="ru-RU" sz="1100" dirty="0" err="1"/>
              <a:t>миття</a:t>
            </a:r>
            <a:r>
              <a:rPr lang="ru-RU" sz="1100" dirty="0"/>
              <a:t> батарей. </a:t>
            </a:r>
            <a:r>
              <a:rPr lang="ru-RU" sz="1100" dirty="0" err="1"/>
              <a:t>Вогненебезпечні</a:t>
            </a:r>
            <a:r>
              <a:rPr lang="ru-RU" sz="1100" dirty="0"/>
              <a:t>: легко </a:t>
            </a:r>
            <a:r>
              <a:rPr lang="ru-RU" sz="1100" dirty="0" err="1"/>
              <a:t>займаються</a:t>
            </a:r>
            <a:r>
              <a:rPr lang="ru-RU" sz="1100" dirty="0"/>
              <a:t>. </a:t>
            </a:r>
            <a:r>
              <a:rPr lang="ru-RU" sz="1100" dirty="0" err="1"/>
              <a:t>Хоча</a:t>
            </a:r>
            <a:r>
              <a:rPr lang="ru-RU" sz="1100" dirty="0"/>
              <a:t> </a:t>
            </a:r>
            <a:r>
              <a:rPr lang="ru-RU" sz="1100" dirty="0" err="1"/>
              <a:t>вказівки</a:t>
            </a:r>
            <a:r>
              <a:rPr lang="ru-RU" sz="1100" dirty="0"/>
              <a:t> на </a:t>
            </a:r>
            <a:r>
              <a:rPr lang="ru-RU" sz="1100" dirty="0" err="1"/>
              <a:t>токсичність</a:t>
            </a:r>
            <a:r>
              <a:rPr lang="ru-RU" sz="1100" dirty="0"/>
              <a:t> на </a:t>
            </a:r>
            <a:r>
              <a:rPr lang="ru-RU" sz="1100" dirty="0" err="1"/>
              <a:t>упаковці</a:t>
            </a:r>
            <a:r>
              <a:rPr lang="ru-RU" sz="1100" dirty="0"/>
              <a:t> </a:t>
            </a:r>
            <a:r>
              <a:rPr lang="ru-RU" sz="1100" dirty="0" err="1"/>
              <a:t>зазвичай</a:t>
            </a:r>
            <a:r>
              <a:rPr lang="ru-RU" sz="1100" dirty="0"/>
              <a:t> не </a:t>
            </a:r>
            <a:r>
              <a:rPr lang="ru-RU" sz="1100" dirty="0" err="1"/>
              <a:t>міститься</a:t>
            </a:r>
            <a:r>
              <a:rPr lang="ru-RU" sz="1100" dirty="0"/>
              <a:t>, </a:t>
            </a:r>
            <a:r>
              <a:rPr lang="ru-RU" sz="1100" dirty="0" err="1"/>
              <a:t>більшість</a:t>
            </a:r>
            <a:r>
              <a:rPr lang="ru-RU" sz="1100" dirty="0"/>
              <a:t> з </a:t>
            </a:r>
            <a:r>
              <a:rPr lang="ru-RU" sz="1100" dirty="0" err="1"/>
              <a:t>подібних</a:t>
            </a:r>
            <a:r>
              <a:rPr lang="ru-RU" sz="1100" dirty="0"/>
              <a:t> </a:t>
            </a:r>
            <a:r>
              <a:rPr lang="ru-RU" sz="1100" dirty="0" err="1"/>
              <a:t>засобів</a:t>
            </a:r>
            <a:r>
              <a:rPr lang="ru-RU" sz="1100" dirty="0"/>
              <a:t>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отруйними</a:t>
            </a:r>
            <a:r>
              <a:rPr lang="ru-RU" sz="1100" dirty="0"/>
              <a:t>. </a:t>
            </a:r>
            <a:r>
              <a:rPr lang="ru-RU" sz="1100" dirty="0" err="1"/>
              <a:t>Приклади</a:t>
            </a:r>
            <a:r>
              <a:rPr lang="ru-RU" sz="1100" dirty="0"/>
              <a:t>: </a:t>
            </a:r>
            <a:r>
              <a:rPr lang="ru-RU" sz="1100" dirty="0" err="1"/>
              <a:t>рідкий</a:t>
            </a:r>
            <a:r>
              <a:rPr lang="ru-RU" sz="1100" dirty="0"/>
              <a:t> газ для заправки </a:t>
            </a:r>
            <a:r>
              <a:rPr lang="ru-RU" sz="1100" dirty="0" err="1"/>
              <a:t>запальничок</a:t>
            </a:r>
            <a:r>
              <a:rPr lang="ru-RU" sz="1100" dirty="0"/>
              <a:t>, скипидар, </a:t>
            </a:r>
            <a:r>
              <a:rPr lang="ru-RU" sz="1100" dirty="0" err="1"/>
              <a:t>машинне</a:t>
            </a:r>
            <a:r>
              <a:rPr lang="ru-RU" sz="1100" dirty="0"/>
              <a:t> масло, бензин, лак для </a:t>
            </a:r>
            <a:r>
              <a:rPr lang="ru-RU" sz="1100" dirty="0" err="1"/>
              <a:t>волосся</a:t>
            </a:r>
            <a:r>
              <a:rPr lang="ru-RU" sz="1100" dirty="0"/>
              <a:t>. </a:t>
            </a:r>
            <a:r>
              <a:rPr lang="ru-RU" sz="1100" dirty="0" err="1"/>
              <a:t>Реактивні</a:t>
            </a:r>
            <a:r>
              <a:rPr lang="ru-RU" sz="1100" dirty="0"/>
              <a:t>: </a:t>
            </a:r>
            <a:r>
              <a:rPr lang="ru-RU" sz="1100" dirty="0" err="1"/>
              <a:t>речовини</a:t>
            </a:r>
            <a:r>
              <a:rPr lang="ru-RU" sz="1100" dirty="0"/>
              <a:t> з </a:t>
            </a:r>
            <a:r>
              <a:rPr lang="ru-RU" sz="1100" dirty="0" err="1"/>
              <a:t>можливими</a:t>
            </a:r>
            <a:r>
              <a:rPr lang="ru-RU" sz="1100" dirty="0"/>
              <a:t> </a:t>
            </a:r>
            <a:r>
              <a:rPr lang="ru-RU" sz="1100" dirty="0" err="1"/>
              <a:t>небезпечними</a:t>
            </a:r>
            <a:r>
              <a:rPr lang="ru-RU" sz="1100" dirty="0"/>
              <a:t> </a:t>
            </a:r>
            <a:r>
              <a:rPr lang="ru-RU" sz="1100" dirty="0" err="1"/>
              <a:t>хімічними</a:t>
            </a:r>
            <a:r>
              <a:rPr lang="ru-RU" sz="1100" dirty="0"/>
              <a:t> </a:t>
            </a:r>
            <a:r>
              <a:rPr lang="ru-RU" sz="1100" dirty="0" err="1"/>
              <a:t>реакціями</a:t>
            </a:r>
            <a:r>
              <a:rPr lang="ru-RU" sz="1100" dirty="0"/>
              <a:t>. Приклад: </a:t>
            </a:r>
            <a:r>
              <a:rPr lang="ru-RU" sz="1100" dirty="0" err="1"/>
              <a:t>вибілювач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хлором, </a:t>
            </a:r>
            <a:r>
              <a:rPr lang="ru-RU" sz="1100" dirty="0" err="1"/>
              <a:t>змішуючись</a:t>
            </a:r>
            <a:r>
              <a:rPr lang="ru-RU" sz="1100" dirty="0"/>
              <a:t> з </a:t>
            </a:r>
            <a:r>
              <a:rPr lang="ru-RU" sz="1100" dirty="0" err="1"/>
              <a:t>амоніаком</a:t>
            </a:r>
            <a:r>
              <a:rPr lang="ru-RU" sz="1100" dirty="0"/>
              <a:t>, </a:t>
            </a:r>
            <a:r>
              <a:rPr lang="ru-RU" sz="1100" dirty="0" err="1"/>
              <a:t>виділяє</a:t>
            </a:r>
            <a:r>
              <a:rPr lang="ru-RU" sz="1100" dirty="0"/>
              <a:t> </a:t>
            </a:r>
            <a:r>
              <a:rPr lang="ru-RU" sz="1100" dirty="0" err="1"/>
              <a:t>отруйні</a:t>
            </a:r>
            <a:r>
              <a:rPr lang="ru-RU" sz="1100" dirty="0"/>
              <a:t> </a:t>
            </a:r>
            <a:r>
              <a:rPr lang="ru-RU" sz="1100" dirty="0" err="1"/>
              <a:t>випари</a:t>
            </a:r>
            <a:r>
              <a:rPr lang="ru-RU" sz="1100" dirty="0"/>
              <a:t>. </a:t>
            </a:r>
            <a:r>
              <a:rPr lang="ru-RU" sz="1100" dirty="0" err="1"/>
              <a:t>Вибухонебезпечні</a:t>
            </a:r>
            <a:r>
              <a:rPr lang="ru-RU" sz="1100" dirty="0"/>
              <a:t>: будь-</a:t>
            </a:r>
            <a:r>
              <a:rPr lang="ru-RU" sz="1100" dirty="0" err="1"/>
              <a:t>який</a:t>
            </a:r>
            <a:r>
              <a:rPr lang="ru-RU" sz="1100" dirty="0"/>
              <a:t> </a:t>
            </a:r>
            <a:r>
              <a:rPr lang="ru-RU" sz="1100" dirty="0" err="1"/>
              <a:t>аерозоль</a:t>
            </a:r>
            <a:r>
              <a:rPr lang="ru-RU" sz="1100" dirty="0"/>
              <a:t> </a:t>
            </a:r>
            <a:r>
              <a:rPr lang="ru-RU" sz="1100" dirty="0" err="1"/>
              <a:t>може</a:t>
            </a:r>
            <a:r>
              <a:rPr lang="ru-RU" sz="1100" dirty="0"/>
              <a:t> </a:t>
            </a:r>
            <a:r>
              <a:rPr lang="ru-RU" sz="1100" dirty="0" err="1"/>
              <a:t>вибухнути</a:t>
            </a:r>
            <a:r>
              <a:rPr lang="ru-RU" sz="1100" dirty="0"/>
              <a:t> </a:t>
            </a:r>
            <a:r>
              <a:rPr lang="ru-RU" sz="1100" dirty="0" err="1"/>
              <a:t>під</a:t>
            </a:r>
            <a:r>
              <a:rPr lang="ru-RU" sz="1100" dirty="0"/>
              <a:t> </a:t>
            </a:r>
            <a:r>
              <a:rPr lang="ru-RU" sz="1100" dirty="0" err="1"/>
              <a:t>тиском</a:t>
            </a:r>
            <a:r>
              <a:rPr lang="ru-RU" sz="1100" dirty="0"/>
              <a:t>. </a:t>
            </a:r>
            <a:r>
              <a:rPr lang="ru-RU" sz="1100" dirty="0" err="1"/>
              <a:t>Токсичні</a:t>
            </a:r>
            <a:r>
              <a:rPr lang="ru-RU" sz="1100" dirty="0"/>
              <a:t>: </a:t>
            </a:r>
            <a:r>
              <a:rPr lang="ru-RU" sz="1100" dirty="0" err="1"/>
              <a:t>речовини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при </a:t>
            </a:r>
            <a:r>
              <a:rPr lang="ru-RU" sz="1100" dirty="0" err="1"/>
              <a:t>проникненні</a:t>
            </a:r>
            <a:r>
              <a:rPr lang="ru-RU" sz="1100" dirty="0"/>
              <a:t> в </a:t>
            </a:r>
            <a:r>
              <a:rPr lang="ru-RU" sz="1100" dirty="0" err="1"/>
              <a:t>організм</a:t>
            </a:r>
            <a:r>
              <a:rPr lang="ru-RU" sz="1100" dirty="0"/>
              <a:t> через </a:t>
            </a:r>
            <a:r>
              <a:rPr lang="ru-RU" sz="1100" dirty="0" err="1"/>
              <a:t>травну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дихальну</a:t>
            </a:r>
            <a:r>
              <a:rPr lang="ru-RU" sz="1100" dirty="0"/>
              <a:t> систему (а </a:t>
            </a:r>
            <a:r>
              <a:rPr lang="ru-RU" sz="1100" dirty="0" err="1"/>
              <a:t>також</a:t>
            </a:r>
            <a:r>
              <a:rPr lang="ru-RU" sz="1100" dirty="0"/>
              <a:t> через </a:t>
            </a:r>
            <a:r>
              <a:rPr lang="ru-RU" sz="1100" dirty="0" err="1"/>
              <a:t>шкіру</a:t>
            </a:r>
            <a:r>
              <a:rPr lang="ru-RU" sz="1100" dirty="0"/>
              <a:t>) </a:t>
            </a:r>
            <a:r>
              <a:rPr lang="ru-RU" sz="1100" dirty="0" err="1"/>
              <a:t>здатні</a:t>
            </a:r>
            <a:r>
              <a:rPr lang="ru-RU" sz="1100" dirty="0"/>
              <a:t> </a:t>
            </a:r>
            <a:r>
              <a:rPr lang="ru-RU" sz="1100" dirty="0" err="1"/>
              <a:t>спричиняти</a:t>
            </a:r>
            <a:r>
              <a:rPr lang="ru-RU" sz="1100" dirty="0"/>
              <a:t> </a:t>
            </a:r>
            <a:r>
              <a:rPr lang="ru-RU" sz="1100" dirty="0" err="1"/>
              <a:t>серйозні</a:t>
            </a:r>
            <a:r>
              <a:rPr lang="ru-RU" sz="1100" dirty="0"/>
              <a:t> </a:t>
            </a:r>
            <a:r>
              <a:rPr lang="ru-RU" sz="1100" dirty="0" err="1"/>
              <a:t>пошкодження</a:t>
            </a:r>
            <a:r>
              <a:rPr lang="ru-RU" sz="1100" dirty="0"/>
              <a:t>. </a:t>
            </a:r>
            <a:r>
              <a:rPr lang="ru-RU" sz="1100" dirty="0" err="1"/>
              <a:t>Приклади</a:t>
            </a:r>
            <a:r>
              <a:rPr lang="ru-RU" sz="1100" dirty="0"/>
              <a:t>: </a:t>
            </a:r>
            <a:r>
              <a:rPr lang="ru-RU" sz="1100" dirty="0" err="1"/>
              <a:t>щуряча</a:t>
            </a:r>
            <a:r>
              <a:rPr lang="ru-RU" sz="1100" dirty="0"/>
              <a:t> </a:t>
            </a:r>
            <a:r>
              <a:rPr lang="ru-RU" sz="1100" dirty="0" err="1"/>
              <a:t>отрута</a:t>
            </a:r>
            <a:r>
              <a:rPr lang="ru-RU" sz="1100" dirty="0"/>
              <a:t>, </a:t>
            </a:r>
            <a:r>
              <a:rPr lang="ru-RU" sz="1100" dirty="0" err="1"/>
              <a:t>вибілювач</a:t>
            </a:r>
            <a:r>
              <a:rPr lang="ru-RU" sz="1100" dirty="0"/>
              <a:t>, </a:t>
            </a:r>
            <a:r>
              <a:rPr lang="ru-RU" sz="1100" dirty="0" err="1"/>
              <a:t>поліроль</a:t>
            </a:r>
            <a:r>
              <a:rPr lang="ru-RU" sz="1100" dirty="0"/>
              <a:t>. 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50" y="1712182"/>
            <a:ext cx="3129083" cy="234681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408" y="3301089"/>
            <a:ext cx="2382423" cy="238242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164" y="3326378"/>
            <a:ext cx="2340336" cy="23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3569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046" y="0"/>
            <a:ext cx="9144000" cy="7600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dirty="0"/>
              <a:t>Н</a:t>
            </a:r>
            <a:r>
              <a:rPr lang="uk-UA" sz="1600" b="1" dirty="0" smtClean="0"/>
              <a:t>амагайтеся </a:t>
            </a:r>
            <a:r>
              <a:rPr lang="uk-UA" sz="1600" b="1" dirty="0"/>
              <a:t>уникати хімічних продуктів з наступним позначками:</a:t>
            </a:r>
            <a:endParaRPr lang="ru-RU" sz="1600" b="1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r>
              <a:rPr lang="ru-RU" sz="1100" dirty="0" err="1"/>
              <a:t>Подразнюючий</a:t>
            </a:r>
            <a:r>
              <a:rPr lang="ru-RU" sz="1100" dirty="0"/>
              <a:t>. </a:t>
            </a:r>
            <a:r>
              <a:rPr lang="ru-RU" sz="1100" dirty="0" err="1"/>
              <a:t>Цей</a:t>
            </a:r>
            <a:r>
              <a:rPr lang="ru-RU" sz="1100" dirty="0"/>
              <a:t> знак </a:t>
            </a:r>
            <a:r>
              <a:rPr lang="ru-RU" sz="1100" dirty="0" err="1"/>
              <a:t>можна</a:t>
            </a:r>
            <a:r>
              <a:rPr lang="ru-RU" sz="1100" dirty="0"/>
              <a:t> </a:t>
            </a:r>
            <a:r>
              <a:rPr lang="ru-RU" sz="1100" dirty="0" err="1"/>
              <a:t>знайти</a:t>
            </a:r>
            <a:r>
              <a:rPr lang="ru-RU" sz="1100" dirty="0"/>
              <a:t> на баночках </a:t>
            </a:r>
            <a:r>
              <a:rPr lang="ru-RU" sz="1100" dirty="0" err="1"/>
              <a:t>із</a:t>
            </a:r>
            <a:r>
              <a:rPr lang="ru-RU" sz="1100" dirty="0"/>
              <a:t> </a:t>
            </a:r>
            <a:r>
              <a:rPr lang="ru-RU" sz="1100" dirty="0" err="1"/>
              <a:t>різними</a:t>
            </a:r>
            <a:r>
              <a:rPr lang="ru-RU" sz="1100" dirty="0"/>
              <a:t> </a:t>
            </a:r>
            <a:r>
              <a:rPr lang="ru-RU" sz="1100" dirty="0" err="1"/>
              <a:t>миючими</a:t>
            </a:r>
            <a:r>
              <a:rPr lang="ru-RU" sz="1100" dirty="0"/>
              <a:t> і </a:t>
            </a:r>
            <a:r>
              <a:rPr lang="ru-RU" sz="1100" dirty="0" err="1"/>
              <a:t>засобами</a:t>
            </a:r>
            <a:r>
              <a:rPr lang="ru-RU" sz="1100" dirty="0"/>
              <a:t> для </a:t>
            </a:r>
            <a:r>
              <a:rPr lang="ru-RU" sz="1100" dirty="0" err="1"/>
              <a:t>чищення</a:t>
            </a:r>
            <a:r>
              <a:rPr lang="ru-RU" sz="1100" dirty="0"/>
              <a:t>. При </a:t>
            </a:r>
            <a:r>
              <a:rPr lang="ru-RU" sz="1100" dirty="0" err="1"/>
              <a:t>потраплянні</a:t>
            </a:r>
            <a:r>
              <a:rPr lang="ru-RU" sz="1100" dirty="0"/>
              <a:t> в </a:t>
            </a:r>
            <a:r>
              <a:rPr lang="ru-RU" sz="1100" dirty="0" err="1"/>
              <a:t>очі</a:t>
            </a:r>
            <a:r>
              <a:rPr lang="ru-RU" sz="1100" dirty="0"/>
              <a:t> та на </a:t>
            </a:r>
            <a:r>
              <a:rPr lang="ru-RU" sz="1100" dirty="0" err="1"/>
              <a:t>шкіру</a:t>
            </a:r>
            <a:r>
              <a:rPr lang="ru-RU" sz="1100" dirty="0"/>
              <a:t> </a:t>
            </a:r>
            <a:r>
              <a:rPr lang="ru-RU" sz="1100" dirty="0" err="1"/>
              <a:t>такий</a:t>
            </a:r>
            <a:r>
              <a:rPr lang="ru-RU" sz="1100" dirty="0"/>
              <a:t> продукт </a:t>
            </a:r>
            <a:r>
              <a:rPr lang="ru-RU" sz="1100" dirty="0" err="1"/>
              <a:t>може</a:t>
            </a:r>
            <a:r>
              <a:rPr lang="ru-RU" sz="1100" dirty="0"/>
              <a:t> </a:t>
            </a:r>
            <a:r>
              <a:rPr lang="ru-RU" sz="1100" dirty="0" err="1"/>
              <a:t>спричинити</a:t>
            </a:r>
            <a:r>
              <a:rPr lang="ru-RU" sz="1100" dirty="0"/>
              <a:t> </a:t>
            </a:r>
            <a:r>
              <a:rPr lang="ru-RU" sz="1100" dirty="0" err="1"/>
              <a:t>свербіння</a:t>
            </a:r>
            <a:r>
              <a:rPr lang="ru-RU" sz="1100" dirty="0"/>
              <a:t>, </a:t>
            </a:r>
            <a:r>
              <a:rPr lang="ru-RU" sz="1100" dirty="0" err="1"/>
              <a:t>подразнення</a:t>
            </a:r>
            <a:r>
              <a:rPr lang="ru-RU" sz="1100" dirty="0"/>
              <a:t> і </a:t>
            </a:r>
            <a:r>
              <a:rPr lang="ru-RU" sz="1100" dirty="0" err="1"/>
              <a:t>навіть</a:t>
            </a:r>
            <a:r>
              <a:rPr lang="ru-RU" sz="1100" dirty="0"/>
              <a:t> </a:t>
            </a:r>
            <a:r>
              <a:rPr lang="ru-RU" sz="1100" dirty="0" err="1"/>
              <a:t>запалення</a:t>
            </a:r>
            <a:r>
              <a:rPr lang="ru-RU" sz="1100" dirty="0"/>
              <a:t>. </a:t>
            </a:r>
            <a:r>
              <a:rPr lang="ru-RU" sz="1100" dirty="0" err="1"/>
              <a:t>Слід</a:t>
            </a:r>
            <a:r>
              <a:rPr lang="ru-RU" sz="1100" dirty="0"/>
              <a:t> не </a:t>
            </a:r>
            <a:r>
              <a:rPr lang="ru-RU" sz="1100" dirty="0" err="1"/>
              <a:t>допускати</a:t>
            </a:r>
            <a:r>
              <a:rPr lang="ru-RU" sz="1100" dirty="0"/>
              <a:t> </a:t>
            </a:r>
            <a:r>
              <a:rPr lang="ru-RU" sz="1100" dirty="0" err="1"/>
              <a:t>потрапляння</a:t>
            </a:r>
            <a:r>
              <a:rPr lang="ru-RU" sz="1100" dirty="0"/>
              <a:t> в </a:t>
            </a:r>
            <a:r>
              <a:rPr lang="ru-RU" sz="1100" dirty="0" err="1"/>
              <a:t>очі</a:t>
            </a:r>
            <a:r>
              <a:rPr lang="ru-RU" sz="1100" dirty="0"/>
              <a:t>, а </a:t>
            </a:r>
            <a:r>
              <a:rPr lang="ru-RU" sz="1100" dirty="0" err="1"/>
              <a:t>також</a:t>
            </a:r>
            <a:r>
              <a:rPr lang="ru-RU" sz="1100" dirty="0"/>
              <a:t> </a:t>
            </a:r>
            <a:r>
              <a:rPr lang="ru-RU" sz="1100" dirty="0" err="1"/>
              <a:t>ретельно</a:t>
            </a:r>
            <a:r>
              <a:rPr lang="ru-RU" sz="1100" dirty="0"/>
              <a:t> </a:t>
            </a:r>
            <a:r>
              <a:rPr lang="ru-RU" sz="1100" dirty="0" err="1"/>
              <a:t>мити</a:t>
            </a:r>
            <a:r>
              <a:rPr lang="ru-RU" sz="1100" dirty="0"/>
              <a:t> руки </a:t>
            </a:r>
            <a:r>
              <a:rPr lang="ru-RU" sz="1100" dirty="0" err="1"/>
              <a:t>після</a:t>
            </a:r>
            <a:r>
              <a:rPr lang="ru-RU" sz="1100" dirty="0"/>
              <a:t> </a:t>
            </a:r>
            <a:r>
              <a:rPr lang="ru-RU" sz="1100" dirty="0" err="1"/>
              <a:t>роботи</a:t>
            </a:r>
            <a:r>
              <a:rPr lang="ru-RU" sz="1100" dirty="0"/>
              <a:t> з </a:t>
            </a:r>
            <a:r>
              <a:rPr lang="ru-RU" sz="1100" dirty="0" err="1"/>
              <a:t>цією</a:t>
            </a:r>
            <a:r>
              <a:rPr lang="ru-RU" sz="1100" dirty="0"/>
              <a:t> </a:t>
            </a:r>
            <a:r>
              <a:rPr lang="ru-RU" sz="1100" dirty="0" err="1"/>
              <a:t>речовиною</a:t>
            </a:r>
            <a:r>
              <a:rPr lang="ru-RU" sz="1100" dirty="0"/>
              <a:t>. </a:t>
            </a:r>
            <a:r>
              <a:rPr lang="ru-RU" sz="1100" dirty="0" err="1"/>
              <a:t>Намагайтеся</a:t>
            </a:r>
            <a:r>
              <a:rPr lang="ru-RU" sz="1100" dirty="0"/>
              <a:t> </a:t>
            </a:r>
            <a:r>
              <a:rPr lang="ru-RU" sz="1100" dirty="0" err="1"/>
              <a:t>також</a:t>
            </a:r>
            <a:r>
              <a:rPr lang="ru-RU" sz="1100" dirty="0"/>
              <a:t> </a:t>
            </a:r>
            <a:r>
              <a:rPr lang="ru-RU" sz="1100" dirty="0" err="1"/>
              <a:t>працювати</a:t>
            </a:r>
            <a:r>
              <a:rPr lang="ru-RU" sz="1100" dirty="0"/>
              <a:t> в добре </a:t>
            </a:r>
            <a:r>
              <a:rPr lang="ru-RU" sz="1100" dirty="0" err="1" smtClean="0"/>
              <a:t>провітрюваних</a:t>
            </a:r>
            <a:r>
              <a:rPr lang="ru-RU" sz="1100" dirty="0" smtClean="0"/>
              <a:t> </a:t>
            </a:r>
            <a:r>
              <a:rPr lang="ru-RU" sz="1100" dirty="0" err="1"/>
              <a:t>приміщеннях</a:t>
            </a:r>
            <a:r>
              <a:rPr lang="ru-RU" sz="1100" dirty="0"/>
              <a:t> — </a:t>
            </a:r>
            <a:r>
              <a:rPr lang="ru-RU" sz="1100" dirty="0" err="1"/>
              <a:t>випари</a:t>
            </a:r>
            <a:r>
              <a:rPr lang="ru-RU" sz="1100" dirty="0"/>
              <a:t> </a:t>
            </a:r>
            <a:r>
              <a:rPr lang="ru-RU" sz="1100" dirty="0" err="1"/>
              <a:t>цих</a:t>
            </a:r>
            <a:r>
              <a:rPr lang="ru-RU" sz="1100" dirty="0"/>
              <a:t> </a:t>
            </a:r>
            <a:r>
              <a:rPr lang="ru-RU" sz="1100" dirty="0" err="1"/>
              <a:t>продуктів</a:t>
            </a:r>
            <a:r>
              <a:rPr lang="ru-RU" sz="1100" dirty="0"/>
              <a:t> </a:t>
            </a:r>
            <a:r>
              <a:rPr lang="ru-RU" sz="1100" dirty="0" err="1"/>
              <a:t>можуть</a:t>
            </a:r>
            <a:r>
              <a:rPr lang="ru-RU" sz="1100" dirty="0"/>
              <a:t> </a:t>
            </a:r>
            <a:r>
              <a:rPr lang="ru-RU" sz="1100" dirty="0" err="1"/>
              <a:t>спричинити</a:t>
            </a:r>
            <a:r>
              <a:rPr lang="ru-RU" sz="1100" dirty="0"/>
              <a:t> кашель і </a:t>
            </a:r>
            <a:r>
              <a:rPr lang="ru-RU" sz="1100" dirty="0" err="1"/>
              <a:t>запалення</a:t>
            </a:r>
            <a:r>
              <a:rPr lang="ru-RU" sz="1100" dirty="0"/>
              <a:t> </a:t>
            </a:r>
            <a:r>
              <a:rPr lang="ru-RU" sz="1100" dirty="0" err="1"/>
              <a:t>дихальних</a:t>
            </a:r>
            <a:r>
              <a:rPr lang="ru-RU" sz="1100" dirty="0"/>
              <a:t> </a:t>
            </a:r>
            <a:r>
              <a:rPr lang="ru-RU" sz="1100" dirty="0" err="1"/>
              <a:t>шляхів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dirty="0" err="1"/>
              <a:t>Шкідливий</a:t>
            </a:r>
            <a:r>
              <a:rPr lang="ru-RU" sz="1100" dirty="0"/>
              <a:t>. </a:t>
            </a:r>
            <a:r>
              <a:rPr lang="ru-RU" sz="1100" dirty="0" err="1"/>
              <a:t>Цей</a:t>
            </a:r>
            <a:r>
              <a:rPr lang="ru-RU" sz="1100" dirty="0"/>
              <a:t> знак </a:t>
            </a:r>
            <a:r>
              <a:rPr lang="ru-RU" sz="1100" dirty="0" err="1"/>
              <a:t>найчастіше</a:t>
            </a:r>
            <a:r>
              <a:rPr lang="ru-RU" sz="1100" dirty="0"/>
              <a:t> </a:t>
            </a:r>
            <a:r>
              <a:rPr lang="ru-RU" sz="1100" dirty="0" err="1"/>
              <a:t>зустрічається</a:t>
            </a:r>
            <a:r>
              <a:rPr lang="ru-RU" sz="1100" dirty="0"/>
              <a:t> на упаковках з </a:t>
            </a:r>
            <a:r>
              <a:rPr lang="ru-RU" sz="1100" dirty="0" err="1"/>
              <a:t>розчинниками</a:t>
            </a:r>
            <a:r>
              <a:rPr lang="ru-RU" sz="1100" dirty="0"/>
              <a:t>, лаками і </a:t>
            </a:r>
            <a:r>
              <a:rPr lang="ru-RU" sz="1100" dirty="0" err="1"/>
              <a:t>фарбами</a:t>
            </a:r>
            <a:r>
              <a:rPr lang="ru-RU" sz="1100" dirty="0"/>
              <a:t>. </a:t>
            </a:r>
            <a:r>
              <a:rPr lang="ru-RU" sz="1100" dirty="0" err="1"/>
              <a:t>Він</a:t>
            </a:r>
            <a:r>
              <a:rPr lang="ru-RU" sz="1100" dirty="0"/>
              <a:t> </a:t>
            </a:r>
            <a:r>
              <a:rPr lang="ru-RU" sz="1100" dirty="0" err="1"/>
              <a:t>означає</a:t>
            </a:r>
            <a:r>
              <a:rPr lang="ru-RU" sz="1100" dirty="0"/>
              <a:t> те, </a:t>
            </a:r>
            <a:r>
              <a:rPr lang="ru-RU" sz="1100" dirty="0" err="1"/>
              <a:t>що</a:t>
            </a:r>
            <a:r>
              <a:rPr lang="ru-RU" sz="1100" dirty="0"/>
              <a:t> продукт </a:t>
            </a:r>
            <a:r>
              <a:rPr lang="ru-RU" sz="1100" dirty="0" err="1"/>
              <a:t>містить</a:t>
            </a:r>
            <a:r>
              <a:rPr lang="ru-RU" sz="1100" dirty="0"/>
              <a:t> одну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декілька</a:t>
            </a:r>
            <a:r>
              <a:rPr lang="ru-RU" sz="1100" dirty="0"/>
              <a:t> </a:t>
            </a:r>
            <a:r>
              <a:rPr lang="ru-RU" sz="1100" dirty="0" err="1"/>
              <a:t>шкідливих</a:t>
            </a:r>
            <a:r>
              <a:rPr lang="ru-RU" sz="1100" dirty="0"/>
              <a:t> </a:t>
            </a:r>
            <a:r>
              <a:rPr lang="ru-RU" sz="1100" dirty="0" err="1"/>
              <a:t>чи</a:t>
            </a:r>
            <a:r>
              <a:rPr lang="ru-RU" sz="1100" dirty="0"/>
              <a:t> </a:t>
            </a:r>
            <a:r>
              <a:rPr lang="ru-RU" sz="1100" dirty="0" err="1"/>
              <a:t>токсичних</a:t>
            </a:r>
            <a:r>
              <a:rPr lang="ru-RU" sz="1100" dirty="0"/>
              <a:t> </a:t>
            </a:r>
            <a:r>
              <a:rPr lang="ru-RU" sz="1100" dirty="0" err="1"/>
              <a:t>речовин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dirty="0" err="1"/>
              <a:t>Їдкий</a:t>
            </a:r>
            <a:r>
              <a:rPr lang="ru-RU" sz="1100" dirty="0"/>
              <a:t>. </a:t>
            </a:r>
            <a:r>
              <a:rPr lang="ru-RU" sz="1100" dirty="0" err="1"/>
              <a:t>Їдкими</a:t>
            </a:r>
            <a:r>
              <a:rPr lang="ru-RU" sz="1100" dirty="0"/>
              <a:t> </a:t>
            </a:r>
            <a:r>
              <a:rPr lang="ru-RU" sz="1100" dirty="0" err="1"/>
              <a:t>можуть</a:t>
            </a:r>
            <a:r>
              <a:rPr lang="ru-RU" sz="1100" dirty="0"/>
              <a:t> бути </a:t>
            </a:r>
            <a:r>
              <a:rPr lang="ru-RU" sz="1100" dirty="0" err="1"/>
              <a:t>різні</a:t>
            </a:r>
            <a:r>
              <a:rPr lang="ru-RU" sz="1100" dirty="0"/>
              <a:t> </a:t>
            </a:r>
            <a:r>
              <a:rPr lang="ru-RU" sz="1100" dirty="0" err="1"/>
              <a:t>засоби</a:t>
            </a:r>
            <a:r>
              <a:rPr lang="ru-RU" sz="1100" dirty="0"/>
              <a:t> для </a:t>
            </a:r>
            <a:r>
              <a:rPr lang="ru-RU" sz="1100" dirty="0" err="1"/>
              <a:t>очищення</a:t>
            </a:r>
            <a:r>
              <a:rPr lang="ru-RU" sz="1100" dirty="0"/>
              <a:t> </a:t>
            </a:r>
            <a:r>
              <a:rPr lang="ru-RU" sz="1100" dirty="0" err="1"/>
              <a:t>каналізаційних</a:t>
            </a:r>
            <a:r>
              <a:rPr lang="ru-RU" sz="1100" dirty="0"/>
              <a:t> труб. </a:t>
            </a:r>
            <a:r>
              <a:rPr lang="ru-RU" sz="1100" dirty="0" err="1"/>
              <a:t>Попереджувальний</a:t>
            </a:r>
            <a:r>
              <a:rPr lang="ru-RU" sz="1100" dirty="0"/>
              <a:t> знак </a:t>
            </a:r>
            <a:r>
              <a:rPr lang="ru-RU" sz="1100" dirty="0" err="1"/>
              <a:t>означає</a:t>
            </a:r>
            <a:r>
              <a:rPr lang="ru-RU" sz="1100" dirty="0"/>
              <a:t> те, </a:t>
            </a:r>
            <a:r>
              <a:rPr lang="ru-RU" sz="1100" dirty="0" err="1"/>
              <a:t>що</a:t>
            </a:r>
            <a:r>
              <a:rPr lang="ru-RU" sz="1100" dirty="0"/>
              <a:t> у </a:t>
            </a:r>
            <a:r>
              <a:rPr lang="ru-RU" sz="1100" dirty="0" err="1"/>
              <a:t>складі</a:t>
            </a:r>
            <a:r>
              <a:rPr lang="ru-RU" sz="1100" dirty="0"/>
              <a:t> продукту </a:t>
            </a:r>
            <a:r>
              <a:rPr lang="ru-RU" sz="1100" dirty="0" err="1"/>
              <a:t>міститься</a:t>
            </a:r>
            <a:r>
              <a:rPr lang="ru-RU" sz="1100" dirty="0"/>
              <a:t> луг </a:t>
            </a:r>
            <a:r>
              <a:rPr lang="ru-RU" sz="1100" dirty="0" err="1"/>
              <a:t>або</a:t>
            </a:r>
            <a:r>
              <a:rPr lang="ru-RU" sz="1100" dirty="0"/>
              <a:t> кислота у </a:t>
            </a:r>
            <a:r>
              <a:rPr lang="ru-RU" sz="1100" dirty="0" err="1"/>
              <a:t>великій</a:t>
            </a:r>
            <a:r>
              <a:rPr lang="ru-RU" sz="1100" dirty="0"/>
              <a:t> </a:t>
            </a:r>
            <a:r>
              <a:rPr lang="ru-RU" sz="1100" dirty="0" err="1"/>
              <a:t>концентрації</a:t>
            </a:r>
            <a:r>
              <a:rPr lang="ru-RU" sz="1100" dirty="0"/>
              <a:t>. При </a:t>
            </a:r>
            <a:r>
              <a:rPr lang="ru-RU" sz="1100" dirty="0" err="1"/>
              <a:t>потраплянні</a:t>
            </a:r>
            <a:r>
              <a:rPr lang="ru-RU" sz="1100" dirty="0"/>
              <a:t> на </a:t>
            </a:r>
            <a:r>
              <a:rPr lang="ru-RU" sz="1100" dirty="0" err="1"/>
              <a:t>шкіру</a:t>
            </a:r>
            <a:r>
              <a:rPr lang="ru-RU" sz="1100" dirty="0"/>
              <a:t> </a:t>
            </a:r>
            <a:r>
              <a:rPr lang="ru-RU" sz="1100" dirty="0" err="1"/>
              <a:t>засіб</a:t>
            </a:r>
            <a:r>
              <a:rPr lang="ru-RU" sz="1100" dirty="0"/>
              <a:t> </a:t>
            </a:r>
            <a:r>
              <a:rPr lang="ru-RU" sz="1100" dirty="0" err="1"/>
              <a:t>може</a:t>
            </a:r>
            <a:r>
              <a:rPr lang="ru-RU" sz="1100" dirty="0"/>
              <a:t> </a:t>
            </a:r>
            <a:r>
              <a:rPr lang="ru-RU" sz="1100" dirty="0" err="1"/>
              <a:t>спричинити</a:t>
            </a:r>
            <a:r>
              <a:rPr lang="ru-RU" sz="1100" dirty="0"/>
              <a:t> </a:t>
            </a:r>
            <a:r>
              <a:rPr lang="ru-RU" sz="1100" dirty="0" err="1"/>
              <a:t>важкі</a:t>
            </a:r>
            <a:r>
              <a:rPr lang="ru-RU" sz="1100" dirty="0"/>
              <a:t> </a:t>
            </a:r>
            <a:r>
              <a:rPr lang="ru-RU" sz="1100" dirty="0" err="1"/>
              <a:t>опіки</a:t>
            </a:r>
            <a:r>
              <a:rPr lang="ru-RU" sz="1100" dirty="0"/>
              <a:t> і </a:t>
            </a:r>
            <a:r>
              <a:rPr lang="ru-RU" sz="1100" dirty="0" err="1"/>
              <a:t>серйозні</a:t>
            </a:r>
            <a:r>
              <a:rPr lang="ru-RU" sz="1100" dirty="0"/>
              <a:t> </a:t>
            </a:r>
            <a:r>
              <a:rPr lang="ru-RU" sz="1100" dirty="0" err="1"/>
              <a:t>пошкодження</a:t>
            </a:r>
            <a:r>
              <a:rPr lang="ru-RU" sz="1100" dirty="0"/>
              <a:t> </a:t>
            </a:r>
            <a:r>
              <a:rPr lang="ru-RU" sz="1100" dirty="0" err="1"/>
              <a:t>шкіри</a:t>
            </a:r>
            <a:r>
              <a:rPr lang="ru-RU" sz="1100" dirty="0"/>
              <a:t>, </a:t>
            </a:r>
            <a:r>
              <a:rPr lang="ru-RU" sz="1100" dirty="0" err="1"/>
              <a:t>м’язової</a:t>
            </a:r>
            <a:r>
              <a:rPr lang="ru-RU" sz="1100" dirty="0"/>
              <a:t> </a:t>
            </a:r>
            <a:r>
              <a:rPr lang="ru-RU" sz="1100" dirty="0" err="1"/>
              <a:t>тканини</a:t>
            </a:r>
            <a:r>
              <a:rPr lang="ru-RU" sz="1100" dirty="0"/>
              <a:t> і </a:t>
            </a:r>
            <a:r>
              <a:rPr lang="ru-RU" sz="1100" dirty="0" err="1"/>
              <a:t>слизової</a:t>
            </a:r>
            <a:r>
              <a:rPr lang="ru-RU" sz="1100" dirty="0"/>
              <a:t> </a:t>
            </a:r>
            <a:r>
              <a:rPr lang="ru-RU" sz="1100" dirty="0" err="1"/>
              <a:t>оболонки</a:t>
            </a:r>
            <a:r>
              <a:rPr lang="ru-RU" sz="1100" dirty="0"/>
              <a:t>. При </a:t>
            </a:r>
            <a:r>
              <a:rPr lang="ru-RU" sz="1100" dirty="0" err="1"/>
              <a:t>роботі</a:t>
            </a:r>
            <a:r>
              <a:rPr lang="ru-RU" sz="1100" dirty="0"/>
              <a:t> з такими продуктами треба </a:t>
            </a:r>
            <a:r>
              <a:rPr lang="ru-RU" sz="1100" dirty="0" err="1"/>
              <a:t>обов’язково</a:t>
            </a:r>
            <a:r>
              <a:rPr lang="ru-RU" sz="1100" dirty="0"/>
              <a:t> </a:t>
            </a:r>
            <a:r>
              <a:rPr lang="ru-RU" sz="1100" dirty="0" err="1"/>
              <a:t>вдягати</a:t>
            </a:r>
            <a:r>
              <a:rPr lang="ru-RU" sz="1100" dirty="0"/>
              <a:t> рукавички.</a:t>
            </a:r>
          </a:p>
          <a:p>
            <a:endParaRPr lang="ru-RU" sz="1100" dirty="0"/>
          </a:p>
          <a:p>
            <a:r>
              <a:rPr lang="ru-RU" sz="1100" dirty="0" err="1"/>
              <a:t>Небезпечний</a:t>
            </a:r>
            <a:r>
              <a:rPr lang="ru-RU" sz="1100" dirty="0"/>
              <a:t> для </a:t>
            </a:r>
            <a:r>
              <a:rPr lang="ru-RU" sz="1100" dirty="0" err="1"/>
              <a:t>навколишнього</a:t>
            </a:r>
            <a:r>
              <a:rPr lang="ru-RU" sz="1100" dirty="0"/>
              <a:t> </a:t>
            </a:r>
            <a:r>
              <a:rPr lang="ru-RU" sz="1100" dirty="0" err="1"/>
              <a:t>середовища</a:t>
            </a:r>
            <a:r>
              <a:rPr lang="ru-RU" sz="1100" dirty="0"/>
              <a:t>. </a:t>
            </a:r>
            <a:r>
              <a:rPr lang="ru-RU" sz="1100" dirty="0" err="1"/>
              <a:t>Цей</a:t>
            </a:r>
            <a:r>
              <a:rPr lang="ru-RU" sz="1100" dirty="0"/>
              <a:t> символ </a:t>
            </a:r>
            <a:r>
              <a:rPr lang="ru-RU" sz="1100" dirty="0" err="1"/>
              <a:t>попереджає</a:t>
            </a:r>
            <a:r>
              <a:rPr lang="ru-RU" sz="1100" dirty="0"/>
              <a:t> про </a:t>
            </a:r>
            <a:r>
              <a:rPr lang="ru-RU" sz="1100" dirty="0" err="1"/>
              <a:t>шкідливість</a:t>
            </a:r>
            <a:r>
              <a:rPr lang="ru-RU" sz="1100" dirty="0"/>
              <a:t> продукту для </a:t>
            </a:r>
            <a:r>
              <a:rPr lang="ru-RU" sz="1100" dirty="0" err="1"/>
              <a:t>природи</a:t>
            </a:r>
            <a:r>
              <a:rPr lang="ru-RU" sz="1100" dirty="0"/>
              <a:t>. У </a:t>
            </a:r>
            <a:r>
              <a:rPr lang="ru-RU" sz="1100" dirty="0" err="1"/>
              <a:t>його</a:t>
            </a:r>
            <a:r>
              <a:rPr lang="ru-RU" sz="1100" dirty="0"/>
              <a:t> </a:t>
            </a:r>
            <a:r>
              <a:rPr lang="ru-RU" sz="1100" dirty="0" err="1"/>
              <a:t>складі</a:t>
            </a:r>
            <a:r>
              <a:rPr lang="ru-RU" sz="1100" dirty="0"/>
              <a:t> </a:t>
            </a:r>
            <a:r>
              <a:rPr lang="ru-RU" sz="1100" dirty="0" err="1"/>
              <a:t>можуть</a:t>
            </a:r>
            <a:r>
              <a:rPr lang="ru-RU" sz="1100" dirty="0"/>
              <a:t> </a:t>
            </a:r>
            <a:r>
              <a:rPr lang="ru-RU" sz="1100" dirty="0" err="1"/>
              <a:t>міститися</a:t>
            </a:r>
            <a:r>
              <a:rPr lang="ru-RU" sz="1100" dirty="0"/>
              <a:t> </a:t>
            </a:r>
            <a:r>
              <a:rPr lang="ru-RU" sz="1100" dirty="0" err="1"/>
              <a:t>речовини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створюють</a:t>
            </a:r>
            <a:r>
              <a:rPr lang="ru-RU" sz="1100" dirty="0"/>
              <a:t> </a:t>
            </a:r>
            <a:r>
              <a:rPr lang="ru-RU" sz="1100" dirty="0" err="1"/>
              <a:t>загрозу</a:t>
            </a:r>
            <a:r>
              <a:rPr lang="ru-RU" sz="1100" dirty="0"/>
              <a:t> для </a:t>
            </a:r>
            <a:r>
              <a:rPr lang="ru-RU" sz="1100" dirty="0" err="1"/>
              <a:t>життя</a:t>
            </a:r>
            <a:r>
              <a:rPr lang="ru-RU" sz="1100" dirty="0"/>
              <a:t> </a:t>
            </a:r>
            <a:r>
              <a:rPr lang="ru-RU" sz="1100" dirty="0" err="1"/>
              <a:t>живих</a:t>
            </a:r>
            <a:r>
              <a:rPr lang="ru-RU" sz="1100" dirty="0"/>
              <a:t> </a:t>
            </a:r>
            <a:r>
              <a:rPr lang="ru-RU" sz="1100" dirty="0" err="1"/>
              <a:t>організмів</a:t>
            </a:r>
            <a:r>
              <a:rPr lang="ru-RU" sz="1100" dirty="0"/>
              <a:t>.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52" y="504956"/>
            <a:ext cx="1865716" cy="1865716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440" y="504956"/>
            <a:ext cx="1865716" cy="1865716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940" y="504956"/>
            <a:ext cx="1865716" cy="186571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861" y="504956"/>
            <a:ext cx="1865716" cy="18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46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62" y="1074953"/>
            <a:ext cx="2567478" cy="216951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66" y="3515727"/>
            <a:ext cx="2821950" cy="225756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829" y="3174999"/>
            <a:ext cx="3808658" cy="25757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44"/>
            <a:ext cx="9144000" cy="13164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/>
              <a:t>На початку </a:t>
            </a:r>
            <a:r>
              <a:rPr lang="ru-RU" sz="1100" dirty="0" err="1"/>
              <a:t>нашої</a:t>
            </a:r>
            <a:r>
              <a:rPr lang="ru-RU" sz="1100" dirty="0"/>
              <a:t> </a:t>
            </a:r>
            <a:r>
              <a:rPr lang="ru-RU" sz="1100" dirty="0" err="1"/>
              <a:t>ери</a:t>
            </a:r>
            <a:r>
              <a:rPr lang="ru-RU" sz="1100" dirty="0"/>
              <a:t> люди </a:t>
            </a:r>
            <a:r>
              <a:rPr lang="ru-RU" sz="1100" dirty="0" err="1"/>
              <a:t>використовували</a:t>
            </a:r>
            <a:r>
              <a:rPr lang="ru-RU" sz="1100" dirty="0"/>
              <a:t> в </a:t>
            </a:r>
            <a:r>
              <a:rPr lang="ru-RU" sz="1100" dirty="0" err="1"/>
              <a:t>побуті</a:t>
            </a:r>
            <a:r>
              <a:rPr lang="ru-RU" sz="1100" dirty="0"/>
              <a:t> </a:t>
            </a:r>
            <a:r>
              <a:rPr lang="ru-RU" sz="1100" dirty="0" err="1"/>
              <a:t>близько</a:t>
            </a:r>
            <a:r>
              <a:rPr lang="ru-RU" sz="1100" dirty="0"/>
              <a:t> 100 </a:t>
            </a:r>
            <a:r>
              <a:rPr lang="ru-RU" sz="1100" dirty="0" err="1"/>
              <a:t>хімічних</a:t>
            </a:r>
            <a:r>
              <a:rPr lang="ru-RU" sz="1100" dirty="0"/>
              <a:t> </a:t>
            </a:r>
            <a:r>
              <a:rPr lang="ru-RU" sz="1100" dirty="0" err="1"/>
              <a:t>речовин</a:t>
            </a:r>
            <a:r>
              <a:rPr lang="ru-RU" sz="1100" dirty="0"/>
              <a:t> як </a:t>
            </a:r>
            <a:r>
              <a:rPr lang="ru-RU" sz="1100" dirty="0" err="1"/>
              <a:t>органічного</a:t>
            </a:r>
            <a:r>
              <a:rPr lang="ru-RU" sz="1100" dirty="0"/>
              <a:t> </a:t>
            </a:r>
            <a:r>
              <a:rPr lang="ru-RU" sz="1100" dirty="0" err="1"/>
              <a:t>походження</a:t>
            </a:r>
            <a:r>
              <a:rPr lang="ru-RU" sz="1100" dirty="0"/>
              <a:t> (</a:t>
            </a:r>
            <a:r>
              <a:rPr lang="ru-RU" sz="1100" dirty="0" err="1"/>
              <a:t>бджолиний</a:t>
            </a:r>
            <a:r>
              <a:rPr lang="ru-RU" sz="1100" dirty="0"/>
              <a:t> </a:t>
            </a:r>
            <a:r>
              <a:rPr lang="ru-RU" sz="1100" dirty="0" err="1"/>
              <a:t>віск</a:t>
            </a:r>
            <a:r>
              <a:rPr lang="ru-RU" sz="1100" dirty="0"/>
              <a:t>, </a:t>
            </a:r>
            <a:r>
              <a:rPr lang="ru-RU" sz="1100" dirty="0" err="1"/>
              <a:t>крохмаль</a:t>
            </a:r>
            <a:r>
              <a:rPr lang="ru-RU" sz="1100" dirty="0"/>
              <a:t>, </a:t>
            </a:r>
            <a:r>
              <a:rPr lang="ru-RU" sz="1100" dirty="0" err="1"/>
              <a:t>жири</a:t>
            </a:r>
            <a:r>
              <a:rPr lang="ru-RU" sz="1100" dirty="0"/>
              <a:t>, </a:t>
            </a:r>
            <a:r>
              <a:rPr lang="ru-RU" sz="1100" dirty="0" err="1"/>
              <a:t>оливкову</a:t>
            </a:r>
            <a:r>
              <a:rPr lang="ru-RU" sz="1100" dirty="0"/>
              <a:t> та </a:t>
            </a:r>
            <a:r>
              <a:rPr lang="ru-RU" sz="1100" dirty="0" err="1"/>
              <a:t>кокосову</a:t>
            </a:r>
            <a:r>
              <a:rPr lang="ru-RU" sz="1100" dirty="0"/>
              <a:t> </a:t>
            </a:r>
            <a:r>
              <a:rPr lang="ru-RU" sz="1100" dirty="0" err="1"/>
              <a:t>олію</a:t>
            </a:r>
            <a:r>
              <a:rPr lang="ru-RU" sz="1100" dirty="0"/>
              <a:t>, </a:t>
            </a:r>
            <a:r>
              <a:rPr lang="ru-RU" sz="1100" dirty="0" err="1"/>
              <a:t>оцтову</a:t>
            </a:r>
            <a:r>
              <a:rPr lang="ru-RU" sz="1100" dirty="0"/>
              <a:t> кислоту </a:t>
            </a:r>
            <a:r>
              <a:rPr lang="ru-RU" sz="1100" dirty="0" err="1"/>
              <a:t>тощо</a:t>
            </a:r>
            <a:r>
              <a:rPr lang="ru-RU" sz="1100" dirty="0"/>
              <a:t>) так і </a:t>
            </a:r>
            <a:r>
              <a:rPr lang="ru-RU" sz="1100" dirty="0" err="1"/>
              <a:t>неорганічного</a:t>
            </a:r>
            <a:r>
              <a:rPr lang="ru-RU" sz="1100" dirty="0"/>
              <a:t> (пемза, </a:t>
            </a:r>
            <a:r>
              <a:rPr lang="ru-RU" sz="1100" dirty="0" err="1"/>
              <a:t>кухарська</a:t>
            </a:r>
            <a:r>
              <a:rPr lang="ru-RU" sz="1100" dirty="0"/>
              <a:t> </a:t>
            </a:r>
            <a:r>
              <a:rPr lang="ru-RU" sz="1100" dirty="0" err="1"/>
              <a:t>сіль</a:t>
            </a:r>
            <a:r>
              <a:rPr lang="ru-RU" sz="1100" dirty="0"/>
              <a:t> </a:t>
            </a:r>
            <a:r>
              <a:rPr lang="ru-RU" sz="1100" dirty="0" err="1"/>
              <a:t>тощо</a:t>
            </a:r>
            <a:r>
              <a:rPr lang="ru-RU" sz="1100" dirty="0"/>
              <a:t>). </a:t>
            </a:r>
            <a:r>
              <a:rPr lang="ru-RU" sz="1100" dirty="0" err="1"/>
              <a:t>Крохмаль</a:t>
            </a:r>
            <a:r>
              <a:rPr lang="ru-RU" sz="1100" dirty="0"/>
              <a:t> </a:t>
            </a:r>
            <a:r>
              <a:rPr lang="ru-RU" sz="1100" dirty="0" err="1"/>
              <a:t>застосовувався</a:t>
            </a:r>
            <a:r>
              <a:rPr lang="ru-RU" sz="1100" dirty="0"/>
              <a:t> для </a:t>
            </a:r>
            <a:r>
              <a:rPr lang="ru-RU" sz="1100" dirty="0" err="1"/>
              <a:t>склеювання</a:t>
            </a:r>
            <a:r>
              <a:rPr lang="ru-RU" sz="1100" dirty="0"/>
              <a:t> </a:t>
            </a:r>
            <a:r>
              <a:rPr lang="ru-RU" sz="1100" dirty="0" err="1"/>
              <a:t>папірусу</a:t>
            </a:r>
            <a:r>
              <a:rPr lang="ru-RU" sz="1100" dirty="0"/>
              <a:t>, </a:t>
            </a:r>
            <a:r>
              <a:rPr lang="ru-RU" sz="1100" dirty="0" err="1"/>
              <a:t>яєчний</a:t>
            </a:r>
            <a:r>
              <a:rPr lang="ru-RU" sz="1100" dirty="0"/>
              <a:t> </a:t>
            </a:r>
            <a:r>
              <a:rPr lang="ru-RU" sz="1100" dirty="0" err="1"/>
              <a:t>білок</a:t>
            </a:r>
            <a:r>
              <a:rPr lang="ru-RU" sz="1100" dirty="0"/>
              <a:t> — для </a:t>
            </a:r>
            <a:r>
              <a:rPr lang="ru-RU" sz="1100" dirty="0" err="1"/>
              <a:t>склеювання</a:t>
            </a:r>
            <a:r>
              <a:rPr lang="ru-RU" sz="1100" dirty="0"/>
              <a:t> </a:t>
            </a:r>
            <a:r>
              <a:rPr lang="ru-RU" sz="1100" dirty="0" err="1"/>
              <a:t>виробів</a:t>
            </a:r>
            <a:r>
              <a:rPr lang="ru-RU" sz="1100" dirty="0"/>
              <a:t>, </a:t>
            </a:r>
            <a:r>
              <a:rPr lang="ru-RU" sz="1100" dirty="0" err="1"/>
              <a:t>бджолиний</a:t>
            </a:r>
            <a:r>
              <a:rPr lang="ru-RU" sz="1100" dirty="0"/>
              <a:t> </a:t>
            </a:r>
            <a:r>
              <a:rPr lang="ru-RU" sz="1100" dirty="0" err="1"/>
              <a:t>віск</a:t>
            </a:r>
            <a:r>
              <a:rPr lang="ru-RU" sz="1100" dirty="0"/>
              <a:t> — для </a:t>
            </a:r>
            <a:r>
              <a:rPr lang="ru-RU" sz="1100" dirty="0" err="1"/>
              <a:t>виготовлення</a:t>
            </a:r>
            <a:r>
              <a:rPr lang="ru-RU" sz="1100" dirty="0"/>
              <a:t> </a:t>
            </a:r>
            <a:r>
              <a:rPr lang="ru-RU" sz="1100" dirty="0" err="1"/>
              <a:t>фарб</a:t>
            </a:r>
            <a:r>
              <a:rPr lang="ru-RU" sz="1100" dirty="0"/>
              <a:t>, </a:t>
            </a:r>
            <a:r>
              <a:rPr lang="ru-RU" sz="1100" dirty="0" err="1"/>
              <a:t>покриття</a:t>
            </a:r>
            <a:r>
              <a:rPr lang="ru-RU" sz="1100" dirty="0"/>
              <a:t> </a:t>
            </a:r>
            <a:r>
              <a:rPr lang="ru-RU" sz="1100" dirty="0" err="1"/>
              <a:t>табличок</a:t>
            </a:r>
            <a:r>
              <a:rPr lang="ru-RU" sz="1100" dirty="0"/>
              <a:t> для письма, </a:t>
            </a:r>
            <a:r>
              <a:rPr lang="ru-RU" sz="1100" dirty="0" err="1"/>
              <a:t>виготовлення</a:t>
            </a:r>
            <a:r>
              <a:rPr lang="ru-RU" sz="1100" dirty="0"/>
              <a:t> </a:t>
            </a:r>
            <a:r>
              <a:rPr lang="ru-RU" sz="1100" dirty="0" err="1"/>
              <a:t>засобів</a:t>
            </a:r>
            <a:r>
              <a:rPr lang="ru-RU" sz="1100" dirty="0"/>
              <a:t> догляду за </a:t>
            </a:r>
            <a:r>
              <a:rPr lang="ru-RU" sz="1100" dirty="0" err="1"/>
              <a:t>меблями</a:t>
            </a:r>
            <a:r>
              <a:rPr lang="ru-RU" sz="1100" dirty="0"/>
              <a:t>. Пурпур, </a:t>
            </a:r>
            <a:r>
              <a:rPr lang="ru-RU" sz="1100" dirty="0" err="1"/>
              <a:t>індиго</a:t>
            </a:r>
            <a:r>
              <a:rPr lang="ru-RU" sz="1100" dirty="0"/>
              <a:t>, хну </a:t>
            </a:r>
            <a:r>
              <a:rPr lang="ru-RU" sz="1100" dirty="0" err="1"/>
              <a:t>використовували</a:t>
            </a:r>
            <a:r>
              <a:rPr lang="ru-RU" sz="1100" dirty="0"/>
              <a:t> для </a:t>
            </a:r>
            <a:r>
              <a:rPr lang="ru-RU" sz="1100" dirty="0" err="1"/>
              <a:t>фарбування</a:t>
            </a:r>
            <a:r>
              <a:rPr lang="ru-RU" sz="1100" dirty="0"/>
              <a:t> </a:t>
            </a:r>
            <a:r>
              <a:rPr lang="ru-RU" sz="1100" dirty="0" err="1"/>
              <a:t>волосся</a:t>
            </a:r>
            <a:r>
              <a:rPr lang="ru-RU" sz="1100" dirty="0"/>
              <a:t>, а </a:t>
            </a:r>
            <a:r>
              <a:rPr lang="ru-RU" sz="1100" dirty="0" err="1"/>
              <a:t>також</a:t>
            </a:r>
            <a:r>
              <a:rPr lang="ru-RU" sz="1100" dirty="0"/>
              <a:t> </a:t>
            </a:r>
            <a:r>
              <a:rPr lang="ru-RU" sz="1100" dirty="0" err="1"/>
              <a:t>бавовни</a:t>
            </a:r>
            <a:r>
              <a:rPr lang="ru-RU" sz="1100" dirty="0"/>
              <a:t>, </a:t>
            </a:r>
            <a:r>
              <a:rPr lang="ru-RU" sz="1100" dirty="0" err="1"/>
              <a:t>шовку</a:t>
            </a:r>
            <a:r>
              <a:rPr lang="ru-RU" sz="1100" dirty="0"/>
              <a:t>, </a:t>
            </a:r>
            <a:r>
              <a:rPr lang="ru-RU" sz="1100" dirty="0" err="1"/>
              <a:t>льону</a:t>
            </a:r>
            <a:r>
              <a:rPr lang="ru-RU" sz="1100" dirty="0"/>
              <a:t>, </a:t>
            </a:r>
            <a:r>
              <a:rPr lang="ru-RU" sz="1100" dirty="0" err="1"/>
              <a:t>вовни</a:t>
            </a:r>
            <a:r>
              <a:rPr lang="ru-RU" sz="1100" dirty="0"/>
              <a:t>. У </a:t>
            </a:r>
            <a:r>
              <a:rPr lang="ru-RU" sz="1100" dirty="0" err="1"/>
              <a:t>побуті</a:t>
            </a:r>
            <a:r>
              <a:rPr lang="ru-RU" sz="1100" dirty="0"/>
              <a:t> </a:t>
            </a:r>
            <a:r>
              <a:rPr lang="ru-RU" sz="1100" dirty="0" err="1"/>
              <a:t>знайшли</a:t>
            </a:r>
            <a:r>
              <a:rPr lang="ru-RU" sz="1100" dirty="0"/>
              <a:t> </a:t>
            </a:r>
            <a:r>
              <a:rPr lang="ru-RU" sz="1100" dirty="0" err="1"/>
              <a:t>застосування</a:t>
            </a:r>
            <a:r>
              <a:rPr lang="ru-RU" sz="1100" dirty="0"/>
              <a:t> </a:t>
            </a:r>
            <a:r>
              <a:rPr lang="ru-RU" sz="1100" dirty="0" err="1"/>
              <a:t>гіпс</a:t>
            </a:r>
            <a:r>
              <a:rPr lang="ru-RU" sz="1100" dirty="0"/>
              <a:t>, лаки для </a:t>
            </a:r>
            <a:r>
              <a:rPr lang="ru-RU" sz="1100" dirty="0" err="1"/>
              <a:t>розпису</a:t>
            </a:r>
            <a:r>
              <a:rPr lang="ru-RU" sz="1100" dirty="0"/>
              <a:t> на </a:t>
            </a:r>
            <a:r>
              <a:rPr lang="ru-RU" sz="1100" dirty="0" err="1"/>
              <a:t>стінах</a:t>
            </a:r>
            <a:r>
              <a:rPr lang="ru-RU" sz="1100" dirty="0"/>
              <a:t>. До </a:t>
            </a:r>
            <a:r>
              <a:rPr lang="ru-RU" sz="1100" dirty="0" err="1"/>
              <a:t>речі</a:t>
            </a:r>
            <a:r>
              <a:rPr lang="ru-RU" sz="1100" dirty="0"/>
              <a:t>, </a:t>
            </a:r>
            <a:r>
              <a:rPr lang="ru-RU" sz="1100" dirty="0" err="1"/>
              <a:t>яскраві</a:t>
            </a:r>
            <a:r>
              <a:rPr lang="ru-RU" sz="1100" dirty="0"/>
              <a:t> </a:t>
            </a:r>
            <a:r>
              <a:rPr lang="ru-RU" sz="1100" dirty="0" err="1"/>
              <a:t>зображення</a:t>
            </a:r>
            <a:r>
              <a:rPr lang="ru-RU" sz="1100" dirty="0"/>
              <a:t> на </a:t>
            </a:r>
            <a:r>
              <a:rPr lang="ru-RU" sz="1100" dirty="0" err="1"/>
              <a:t>стінах</a:t>
            </a:r>
            <a:r>
              <a:rPr lang="ru-RU" sz="1100" dirty="0"/>
              <a:t> </a:t>
            </a:r>
            <a:r>
              <a:rPr lang="ru-RU" sz="1100" dirty="0" err="1"/>
              <a:t>печер</a:t>
            </a:r>
            <a:r>
              <a:rPr lang="ru-RU" sz="1100" dirty="0"/>
              <a:t> та </a:t>
            </a:r>
            <a:r>
              <a:rPr lang="ru-RU" sz="1100" dirty="0" err="1"/>
              <a:t>прадавніх</a:t>
            </a:r>
            <a:r>
              <a:rPr lang="ru-RU" sz="1100" dirty="0"/>
              <a:t> </a:t>
            </a:r>
            <a:r>
              <a:rPr lang="ru-RU" sz="1100" dirty="0" err="1"/>
              <a:t>будівель</a:t>
            </a:r>
            <a:r>
              <a:rPr lang="ru-RU" sz="1100" dirty="0"/>
              <a:t> </a:t>
            </a:r>
            <a:r>
              <a:rPr lang="ru-RU" sz="1100" dirty="0" err="1"/>
              <a:t>збереглися</a:t>
            </a:r>
            <a:r>
              <a:rPr lang="ru-RU" sz="1100" dirty="0"/>
              <a:t> й до наших </a:t>
            </a:r>
            <a:r>
              <a:rPr lang="ru-RU" sz="1100" dirty="0" err="1"/>
              <a:t>часів</a:t>
            </a:r>
            <a:r>
              <a:rPr lang="ru-RU" sz="1100" dirty="0"/>
              <a:t>.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секретів</a:t>
            </a:r>
            <a:r>
              <a:rPr lang="ru-RU" sz="1100" dirty="0"/>
              <a:t> </a:t>
            </a:r>
            <a:r>
              <a:rPr lang="ru-RU" sz="1100" dirty="0" err="1"/>
              <a:t>натуральних</a:t>
            </a:r>
            <a:r>
              <a:rPr lang="ru-RU" sz="1100" dirty="0"/>
              <a:t> </a:t>
            </a:r>
            <a:r>
              <a:rPr lang="ru-RU" sz="1100" dirty="0" err="1"/>
              <a:t>барвників</a:t>
            </a:r>
            <a:r>
              <a:rPr lang="ru-RU" sz="1100" dirty="0"/>
              <a:t> </a:t>
            </a:r>
            <a:r>
              <a:rPr lang="ru-RU" sz="1100" dirty="0" err="1"/>
              <a:t>загубилося</a:t>
            </a:r>
            <a:r>
              <a:rPr lang="ru-RU" sz="1100" dirty="0"/>
              <a:t> в </a:t>
            </a:r>
            <a:r>
              <a:rPr lang="ru-RU" sz="1100" dirty="0" err="1"/>
              <a:t>часі</a:t>
            </a:r>
            <a:r>
              <a:rPr lang="ru-RU" sz="1100" dirty="0"/>
              <a:t>, але </a:t>
            </a:r>
            <a:r>
              <a:rPr lang="ru-RU" sz="1100" dirty="0" err="1"/>
              <a:t>деякі</a:t>
            </a:r>
            <a:r>
              <a:rPr lang="ru-RU" sz="1100" dirty="0"/>
              <a:t> </a:t>
            </a:r>
            <a:r>
              <a:rPr lang="ru-RU" sz="1100" dirty="0" err="1"/>
              <a:t>збереглися</a:t>
            </a:r>
            <a:r>
              <a:rPr lang="ru-RU" sz="1100" dirty="0"/>
              <a:t> і </a:t>
            </a:r>
            <a:r>
              <a:rPr lang="ru-RU" sz="1100" dirty="0" err="1"/>
              <a:t>використовуються</a:t>
            </a:r>
            <a:r>
              <a:rPr lang="ru-RU" sz="1100" dirty="0"/>
              <a:t> у наш час при </a:t>
            </a:r>
            <a:r>
              <a:rPr lang="ru-RU" sz="1100" dirty="0" err="1"/>
              <a:t>виготовленні</a:t>
            </a:r>
            <a:r>
              <a:rPr lang="ru-RU" sz="1100" dirty="0"/>
              <a:t> </a:t>
            </a:r>
            <a:r>
              <a:rPr lang="ru-RU" sz="1100" dirty="0" err="1"/>
              <a:t>килимів</a:t>
            </a:r>
            <a:r>
              <a:rPr lang="ru-RU" sz="1100" dirty="0"/>
              <a:t> та </a:t>
            </a:r>
            <a:r>
              <a:rPr lang="ru-RU" sz="1100" dirty="0" err="1"/>
              <a:t>рушників</a:t>
            </a:r>
            <a:r>
              <a:rPr lang="ru-RU" sz="1100" dirty="0"/>
              <a:t> </a:t>
            </a:r>
            <a:r>
              <a:rPr lang="ru-RU" sz="1100" dirty="0" err="1"/>
              <a:t>народними</a:t>
            </a:r>
            <a:r>
              <a:rPr lang="ru-RU" sz="1100" dirty="0"/>
              <a:t> </a:t>
            </a:r>
            <a:r>
              <a:rPr lang="ru-RU" sz="1100" dirty="0" err="1"/>
              <a:t>майстрами</a:t>
            </a:r>
            <a:r>
              <a:rPr lang="ru-RU" sz="1100" dirty="0"/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767" y="1354248"/>
            <a:ext cx="3130316" cy="2126007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8625" y="3040305"/>
            <a:ext cx="3780475" cy="295146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149" y="1155322"/>
            <a:ext cx="1021434" cy="18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2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481" y="0"/>
            <a:ext cx="9319481" cy="5715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63007"/>
            <a:ext cx="9144000" cy="1626334"/>
          </a:xfrm>
          <a:solidFill>
            <a:schemeClr val="bg1">
              <a:alpha val="87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00" dirty="0" err="1"/>
              <a:t>Нині</a:t>
            </a:r>
            <a:r>
              <a:rPr lang="ru-RU" sz="1100" dirty="0"/>
              <a:t> </a:t>
            </a:r>
            <a:r>
              <a:rPr lang="ru-RU" sz="1100" dirty="0" err="1"/>
              <a:t>побутова</a:t>
            </a:r>
            <a:r>
              <a:rPr lang="ru-RU" sz="1100" dirty="0"/>
              <a:t> </a:t>
            </a:r>
            <a:r>
              <a:rPr lang="ru-RU" sz="1100" dirty="0" err="1"/>
              <a:t>хімія</a:t>
            </a:r>
            <a:r>
              <a:rPr lang="ru-RU" sz="1100" dirty="0"/>
              <a:t> —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самостійна</a:t>
            </a:r>
            <a:r>
              <a:rPr lang="ru-RU" sz="1100" dirty="0"/>
              <a:t> </a:t>
            </a:r>
            <a:r>
              <a:rPr lang="ru-RU" sz="1100" dirty="0" err="1"/>
              <a:t>галузь</a:t>
            </a:r>
            <a:r>
              <a:rPr lang="ru-RU" sz="1100" dirty="0"/>
              <a:t> </a:t>
            </a:r>
            <a:r>
              <a:rPr lang="ru-RU" sz="1100" dirty="0" err="1"/>
              <a:t>промисловості</a:t>
            </a:r>
            <a:r>
              <a:rPr lang="ru-RU" sz="1100" dirty="0"/>
              <a:t>. </a:t>
            </a:r>
            <a:r>
              <a:rPr lang="ru-RU" sz="1100" dirty="0" err="1"/>
              <a:t>Щороку</a:t>
            </a:r>
            <a:r>
              <a:rPr lang="ru-RU" sz="1100" dirty="0"/>
              <a:t> у </a:t>
            </a:r>
            <a:r>
              <a:rPr lang="ru-RU" sz="1100" dirty="0" err="1"/>
              <a:t>світі</a:t>
            </a:r>
            <a:r>
              <a:rPr lang="ru-RU" sz="1100" dirty="0"/>
              <a:t> </a:t>
            </a:r>
            <a:r>
              <a:rPr lang="ru-RU" sz="1100" dirty="0" err="1"/>
              <a:t>виробляється</a:t>
            </a:r>
            <a:r>
              <a:rPr lang="ru-RU" sz="1100" dirty="0"/>
              <a:t> </a:t>
            </a:r>
            <a:r>
              <a:rPr lang="ru-RU" sz="1100" dirty="0" err="1"/>
              <a:t>майже</a:t>
            </a:r>
            <a:r>
              <a:rPr lang="ru-RU" sz="1100" dirty="0"/>
              <a:t> ЗО млн т </a:t>
            </a:r>
            <a:r>
              <a:rPr lang="ru-RU" sz="1100" dirty="0" err="1"/>
              <a:t>товарів</a:t>
            </a:r>
            <a:r>
              <a:rPr lang="ru-RU" sz="1100" dirty="0"/>
              <a:t> </a:t>
            </a:r>
            <a:r>
              <a:rPr lang="ru-RU" sz="1100" dirty="0" err="1"/>
              <a:t>побутової</a:t>
            </a:r>
            <a:r>
              <a:rPr lang="ru-RU" sz="1100" dirty="0"/>
              <a:t> </a:t>
            </a:r>
            <a:r>
              <a:rPr lang="ru-RU" sz="1100" dirty="0" err="1"/>
              <a:t>хімії</a:t>
            </a:r>
            <a:r>
              <a:rPr lang="ru-RU" sz="1100" dirty="0"/>
              <a:t>.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мийні</a:t>
            </a:r>
            <a:r>
              <a:rPr lang="ru-RU" sz="1100" dirty="0"/>
              <a:t>, </a:t>
            </a:r>
            <a:r>
              <a:rPr lang="ru-RU" sz="1100" dirty="0" err="1"/>
              <a:t>чистячі</a:t>
            </a:r>
            <a:r>
              <a:rPr lang="ru-RU" sz="1100" dirty="0"/>
              <a:t>, </a:t>
            </a:r>
            <a:r>
              <a:rPr lang="ru-RU" sz="1100" dirty="0" err="1"/>
              <a:t>дезінфікуючі</a:t>
            </a:r>
            <a:r>
              <a:rPr lang="ru-RU" sz="1100" dirty="0"/>
              <a:t> </a:t>
            </a:r>
            <a:r>
              <a:rPr lang="ru-RU" sz="1100" dirty="0" err="1"/>
              <a:t>засоби</a:t>
            </a:r>
            <a:r>
              <a:rPr lang="ru-RU" sz="1100" dirty="0"/>
              <a:t>, </a:t>
            </a:r>
            <a:r>
              <a:rPr lang="ru-RU" sz="1100" dirty="0" err="1"/>
              <a:t>засоби</a:t>
            </a:r>
            <a:r>
              <a:rPr lang="ru-RU" sz="1100" dirty="0"/>
              <a:t> догляду за </a:t>
            </a:r>
            <a:r>
              <a:rPr lang="ru-RU" sz="1100" dirty="0" err="1"/>
              <a:t>меблями</a:t>
            </a:r>
            <a:r>
              <a:rPr lang="ru-RU" sz="1100" dirty="0"/>
              <a:t> й </a:t>
            </a:r>
            <a:r>
              <a:rPr lang="ru-RU" sz="1100" dirty="0" err="1"/>
              <a:t>підлогою</a:t>
            </a:r>
            <a:r>
              <a:rPr lang="ru-RU" sz="1100" dirty="0"/>
              <a:t>, для </a:t>
            </a:r>
            <a:r>
              <a:rPr lang="ru-RU" sz="1100" dirty="0" err="1"/>
              <a:t>боротьби</a:t>
            </a:r>
            <a:r>
              <a:rPr lang="ru-RU" sz="1100" dirty="0"/>
              <a:t> з </a:t>
            </a:r>
            <a:r>
              <a:rPr lang="ru-RU" sz="1100" dirty="0" err="1"/>
              <a:t>комахами</a:t>
            </a:r>
            <a:r>
              <a:rPr lang="ru-RU" sz="1100" dirty="0"/>
              <a:t> і </a:t>
            </a:r>
            <a:r>
              <a:rPr lang="ru-RU" sz="1100" dirty="0" err="1"/>
              <a:t>захисту</a:t>
            </a:r>
            <a:r>
              <a:rPr lang="ru-RU" sz="1100" dirty="0"/>
              <a:t> </a:t>
            </a:r>
            <a:r>
              <a:rPr lang="ru-RU" sz="1100" dirty="0" err="1"/>
              <a:t>рослин</a:t>
            </a:r>
            <a:r>
              <a:rPr lang="ru-RU" sz="1100" dirty="0"/>
              <a:t>, </a:t>
            </a:r>
            <a:r>
              <a:rPr lang="ru-RU" sz="1100" dirty="0" err="1"/>
              <a:t>засоби</a:t>
            </a:r>
            <a:r>
              <a:rPr lang="ru-RU" sz="1100" dirty="0"/>
              <a:t> для </a:t>
            </a:r>
            <a:r>
              <a:rPr lang="ru-RU" sz="1100" dirty="0" err="1"/>
              <a:t>вибілювання</a:t>
            </a:r>
            <a:r>
              <a:rPr lang="ru-RU" sz="1100" dirty="0"/>
              <a:t>, </a:t>
            </a:r>
            <a:r>
              <a:rPr lang="ru-RU" sz="1100" dirty="0" err="1"/>
              <a:t>підкрохмалювання</a:t>
            </a:r>
            <a:r>
              <a:rPr lang="ru-RU" sz="1100" dirty="0"/>
              <a:t>, </a:t>
            </a:r>
            <a:r>
              <a:rPr lang="ru-RU" sz="1100" dirty="0" err="1"/>
              <a:t>підсинювання</a:t>
            </a:r>
            <a:r>
              <a:rPr lang="ru-RU" sz="1100" dirty="0"/>
              <a:t>, </a:t>
            </a:r>
            <a:r>
              <a:rPr lang="ru-RU" sz="1100" dirty="0" err="1"/>
              <a:t>різноманітні</a:t>
            </a:r>
            <a:r>
              <a:rPr lang="ru-RU" sz="1100" dirty="0"/>
              <a:t> </a:t>
            </a:r>
            <a:r>
              <a:rPr lang="ru-RU" sz="1100" dirty="0" err="1"/>
              <a:t>фарби</a:t>
            </a:r>
            <a:r>
              <a:rPr lang="ru-RU" sz="1100" dirty="0"/>
              <a:t>, </a:t>
            </a:r>
            <a:r>
              <a:rPr lang="ru-RU" sz="1100" dirty="0" err="1"/>
              <a:t>клеї</a:t>
            </a:r>
            <a:r>
              <a:rPr lang="ru-RU" sz="1100" dirty="0"/>
              <a:t>, автокосметика </a:t>
            </a:r>
            <a:r>
              <a:rPr lang="ru-RU" sz="1100" dirty="0" err="1"/>
              <a:t>тощо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/>
              <a:t>У </a:t>
            </a:r>
            <a:r>
              <a:rPr lang="ru-RU" sz="1100" dirty="0" err="1"/>
              <a:t>побуті</a:t>
            </a:r>
            <a:r>
              <a:rPr lang="ru-RU" sz="1100" dirty="0"/>
              <a:t> широкого </a:t>
            </a:r>
            <a:r>
              <a:rPr lang="ru-RU" sz="1100" dirty="0" err="1"/>
              <a:t>застосування</a:t>
            </a:r>
            <a:r>
              <a:rPr lang="ru-RU" sz="1100" dirty="0"/>
              <a:t> </a:t>
            </a:r>
            <a:r>
              <a:rPr lang="ru-RU" sz="1100" dirty="0" err="1"/>
              <a:t>набули</a:t>
            </a:r>
            <a:r>
              <a:rPr lang="ru-RU" sz="1100" dirty="0"/>
              <a:t> </a:t>
            </a:r>
            <a:r>
              <a:rPr lang="ru-RU" sz="1100" dirty="0" err="1"/>
              <a:t>мийні</a:t>
            </a:r>
            <a:r>
              <a:rPr lang="ru-RU" sz="1100" dirty="0"/>
              <a:t> </a:t>
            </a:r>
            <a:r>
              <a:rPr lang="ru-RU" sz="1100" dirty="0" err="1"/>
              <a:t>засоби</a:t>
            </a:r>
            <a:r>
              <a:rPr lang="ru-RU" sz="1100" dirty="0"/>
              <a:t>. </a:t>
            </a:r>
            <a:r>
              <a:rPr lang="ru-RU" sz="1100" dirty="0" err="1"/>
              <a:t>Річ</a:t>
            </a:r>
            <a:r>
              <a:rPr lang="ru-RU" sz="1100" dirty="0"/>
              <a:t> у </a:t>
            </a:r>
            <a:r>
              <a:rPr lang="ru-RU" sz="1100" dirty="0" err="1"/>
              <a:t>тім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чиста вода добре </a:t>
            </a:r>
            <a:r>
              <a:rPr lang="ru-RU" sz="1100" dirty="0" err="1"/>
              <a:t>видаляє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</a:t>
            </a:r>
            <a:r>
              <a:rPr lang="ru-RU" sz="1100" dirty="0" err="1"/>
              <a:t>забрудненої</a:t>
            </a:r>
            <a:r>
              <a:rPr lang="ru-RU" sz="1100" dirty="0"/>
              <a:t> </a:t>
            </a:r>
            <a:r>
              <a:rPr lang="ru-RU" sz="1100" dirty="0" err="1"/>
              <a:t>поверхні</a:t>
            </a:r>
            <a:r>
              <a:rPr lang="ru-RU" sz="1100" dirty="0"/>
              <a:t> </a:t>
            </a:r>
            <a:r>
              <a:rPr lang="ru-RU" sz="1100" dirty="0" err="1"/>
              <a:t>лише</a:t>
            </a:r>
            <a:r>
              <a:rPr lang="ru-RU" sz="1100" dirty="0"/>
              <a:t> </a:t>
            </a:r>
            <a:r>
              <a:rPr lang="ru-RU" sz="1100" dirty="0" err="1"/>
              <a:t>розчинні</a:t>
            </a:r>
            <a:r>
              <a:rPr lang="ru-RU" sz="1100" dirty="0"/>
              <a:t> в </a:t>
            </a:r>
            <a:r>
              <a:rPr lang="ru-RU" sz="1100" dirty="0" err="1"/>
              <a:t>ній</a:t>
            </a:r>
            <a:r>
              <a:rPr lang="ru-RU" sz="1100" dirty="0"/>
              <a:t> </a:t>
            </a:r>
            <a:r>
              <a:rPr lang="ru-RU" sz="1100" dirty="0" err="1"/>
              <a:t>речовини</a:t>
            </a:r>
            <a:r>
              <a:rPr lang="ru-RU" sz="1100" dirty="0"/>
              <a:t>. </a:t>
            </a:r>
            <a:r>
              <a:rPr lang="ru-RU" sz="1100" dirty="0" err="1"/>
              <a:t>Часточки</a:t>
            </a:r>
            <a:r>
              <a:rPr lang="ru-RU" sz="1100" dirty="0"/>
              <a:t> </a:t>
            </a:r>
            <a:r>
              <a:rPr lang="ru-RU" sz="1100" dirty="0" err="1"/>
              <a:t>нерозчинних</a:t>
            </a:r>
            <a:r>
              <a:rPr lang="ru-RU" sz="1100" dirty="0"/>
              <a:t> </a:t>
            </a:r>
            <a:r>
              <a:rPr lang="ru-RU" sz="1100" dirty="0" err="1"/>
              <a:t>речовин</a:t>
            </a:r>
            <a:r>
              <a:rPr lang="ru-RU" sz="1100" dirty="0"/>
              <a:t>, але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змочуються</a:t>
            </a:r>
            <a:r>
              <a:rPr lang="ru-RU" sz="1100" dirty="0"/>
              <a:t> водою (</a:t>
            </a:r>
            <a:r>
              <a:rPr lang="ru-RU" sz="1100" dirty="0" err="1"/>
              <a:t>гідрофільні</a:t>
            </a:r>
            <a:r>
              <a:rPr lang="ru-RU" sz="1100" dirty="0"/>
              <a:t>), </a:t>
            </a:r>
            <a:r>
              <a:rPr lang="ru-RU" sz="1100" dirty="0" err="1"/>
              <a:t>можна</a:t>
            </a:r>
            <a:r>
              <a:rPr lang="ru-RU" sz="1100" dirty="0"/>
              <a:t> </a:t>
            </a:r>
            <a:r>
              <a:rPr lang="ru-RU" sz="1100" dirty="0" err="1"/>
              <a:t>видалити</a:t>
            </a:r>
            <a:r>
              <a:rPr lang="ru-RU" sz="1100" dirty="0"/>
              <a:t> за </a:t>
            </a:r>
            <a:r>
              <a:rPr lang="ru-RU" sz="1100" dirty="0" err="1"/>
              <a:t>рахунок</a:t>
            </a:r>
            <a:r>
              <a:rPr lang="ru-RU" sz="1100" dirty="0"/>
              <a:t> </a:t>
            </a:r>
            <a:r>
              <a:rPr lang="ru-RU" sz="1100" dirty="0" err="1"/>
              <a:t>механічного</a:t>
            </a:r>
            <a:r>
              <a:rPr lang="ru-RU" sz="1100" dirty="0"/>
              <a:t> </a:t>
            </a:r>
            <a:r>
              <a:rPr lang="ru-RU" sz="1100" dirty="0" err="1"/>
              <a:t>впливу</a:t>
            </a:r>
            <a:r>
              <a:rPr lang="ru-RU" sz="1100" dirty="0"/>
              <a:t>. </a:t>
            </a:r>
            <a:r>
              <a:rPr lang="ru-RU" sz="1100" dirty="0" err="1"/>
              <a:t>Якщо</a:t>
            </a:r>
            <a:r>
              <a:rPr lang="ru-RU" sz="1100" dirty="0"/>
              <a:t> ж </a:t>
            </a:r>
            <a:r>
              <a:rPr lang="ru-RU" sz="1100" dirty="0" err="1"/>
              <a:t>речовини</a:t>
            </a:r>
            <a:r>
              <a:rPr lang="ru-RU" sz="1100" dirty="0"/>
              <a:t> не </a:t>
            </a:r>
            <a:r>
              <a:rPr lang="ru-RU" sz="1100" dirty="0" err="1"/>
              <a:t>змочуються</a:t>
            </a:r>
            <a:r>
              <a:rPr lang="ru-RU" sz="1100" dirty="0"/>
              <a:t> водою (</a:t>
            </a:r>
            <a:r>
              <a:rPr lang="ru-RU" sz="1100" dirty="0" err="1"/>
              <a:t>гідрофобні</a:t>
            </a:r>
            <a:r>
              <a:rPr lang="ru-RU" sz="1100" dirty="0"/>
              <a:t>) і до того ж </a:t>
            </a:r>
            <a:r>
              <a:rPr lang="ru-RU" sz="1100" dirty="0" err="1"/>
              <a:t>мають</a:t>
            </a:r>
            <a:r>
              <a:rPr lang="ru-RU" sz="1100" dirty="0"/>
              <a:t> </a:t>
            </a:r>
            <a:r>
              <a:rPr lang="ru-RU" sz="1100" dirty="0" err="1"/>
              <a:t>підвищену</a:t>
            </a:r>
            <a:r>
              <a:rPr lang="ru-RU" sz="1100" dirty="0"/>
              <a:t> </a:t>
            </a:r>
            <a:r>
              <a:rPr lang="ru-RU" sz="1100" dirty="0" err="1"/>
              <a:t>в'язкість</a:t>
            </a:r>
            <a:r>
              <a:rPr lang="ru-RU" sz="1100" dirty="0"/>
              <a:t>, то практично </a:t>
            </a:r>
            <a:r>
              <a:rPr lang="ru-RU" sz="1100" dirty="0" err="1"/>
              <a:t>їх</a:t>
            </a:r>
            <a:r>
              <a:rPr lang="ru-RU" sz="1100" dirty="0"/>
              <a:t> не </a:t>
            </a:r>
            <a:r>
              <a:rPr lang="ru-RU" sz="1100" dirty="0" err="1"/>
              <a:t>можна</a:t>
            </a:r>
            <a:r>
              <a:rPr lang="ru-RU" sz="1100" dirty="0"/>
              <a:t> </a:t>
            </a:r>
            <a:r>
              <a:rPr lang="ru-RU" sz="1100" dirty="0" err="1"/>
              <a:t>видалити</a:t>
            </a:r>
            <a:r>
              <a:rPr lang="ru-RU" sz="1100" dirty="0"/>
              <a:t> водою.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стосується</a:t>
            </a:r>
            <a:r>
              <a:rPr lang="ru-RU" sz="1100" dirty="0"/>
              <a:t> </a:t>
            </a:r>
            <a:r>
              <a:rPr lang="ru-RU" sz="1100" dirty="0" err="1"/>
              <a:t>жирових</a:t>
            </a:r>
            <a:r>
              <a:rPr lang="ru-RU" sz="1100" dirty="0"/>
              <a:t> </a:t>
            </a:r>
            <a:r>
              <a:rPr lang="ru-RU" sz="1100" dirty="0" err="1"/>
              <a:t>забруднень</a:t>
            </a:r>
            <a:r>
              <a:rPr lang="ru-RU" sz="1100" dirty="0"/>
              <a:t>, воску, стеарину, </a:t>
            </a:r>
            <a:r>
              <a:rPr lang="ru-RU" sz="1100" dirty="0" err="1"/>
              <a:t>олії</a:t>
            </a:r>
            <a:r>
              <a:rPr lang="ru-RU" sz="1100" dirty="0"/>
              <a:t>, </a:t>
            </a:r>
            <a:r>
              <a:rPr lang="ru-RU" sz="1100" dirty="0" err="1"/>
              <a:t>різних</a:t>
            </a:r>
            <a:r>
              <a:rPr lang="ru-RU" sz="1100" dirty="0"/>
              <a:t> </a:t>
            </a:r>
            <a:r>
              <a:rPr lang="ru-RU" sz="1100" dirty="0" err="1"/>
              <a:t>органічних</a:t>
            </a:r>
            <a:r>
              <a:rPr lang="ru-RU" sz="1100" dirty="0"/>
              <a:t> </a:t>
            </a:r>
            <a:r>
              <a:rPr lang="ru-RU" sz="1100" dirty="0" err="1"/>
              <a:t>речовин</a:t>
            </a:r>
            <a:r>
              <a:rPr lang="ru-RU" sz="1100" dirty="0"/>
              <a:t> </a:t>
            </a:r>
            <a:r>
              <a:rPr lang="ru-RU" sz="1100" dirty="0" err="1"/>
              <a:t>тощо</a:t>
            </a:r>
            <a:r>
              <a:rPr lang="ru-RU" sz="1100" dirty="0"/>
              <a:t>. У таких </a:t>
            </a:r>
            <a:r>
              <a:rPr lang="ru-RU" sz="1100" dirty="0" err="1"/>
              <a:t>випадках</a:t>
            </a:r>
            <a:r>
              <a:rPr lang="ru-RU" sz="1100" dirty="0"/>
              <a:t> </a:t>
            </a:r>
            <a:r>
              <a:rPr lang="ru-RU" sz="1100" dirty="0" err="1"/>
              <a:t>застосовується</a:t>
            </a:r>
            <a:r>
              <a:rPr lang="ru-RU" sz="1100" dirty="0"/>
              <a:t> мило, а </a:t>
            </a:r>
            <a:r>
              <a:rPr lang="ru-RU" sz="1100" dirty="0" err="1"/>
              <a:t>ще</a:t>
            </a:r>
            <a:r>
              <a:rPr lang="ru-RU" sz="1100" dirty="0"/>
              <a:t> </a:t>
            </a:r>
            <a:r>
              <a:rPr lang="ru-RU" sz="1100" dirty="0" err="1"/>
              <a:t>краще</a:t>
            </a:r>
            <a:r>
              <a:rPr lang="ru-RU" sz="1100" dirty="0"/>
              <a:t> — </a:t>
            </a:r>
            <a:r>
              <a:rPr lang="ru-RU" sz="1100" dirty="0" err="1"/>
              <a:t>синтетичні</a:t>
            </a:r>
            <a:r>
              <a:rPr lang="ru-RU" sz="1100" dirty="0"/>
              <a:t> </a:t>
            </a:r>
            <a:r>
              <a:rPr lang="ru-RU" sz="1100" dirty="0" err="1"/>
              <a:t>мийні</a:t>
            </a:r>
            <a:r>
              <a:rPr lang="ru-RU" sz="1100" dirty="0"/>
              <a:t> </a:t>
            </a:r>
            <a:r>
              <a:rPr lang="ru-RU" sz="1100" dirty="0" err="1"/>
              <a:t>засоби</a:t>
            </a:r>
            <a:r>
              <a:rPr lang="ru-RU" sz="1100" dirty="0"/>
              <a:t> (СМЗ), </a:t>
            </a:r>
            <a:r>
              <a:rPr lang="ru-RU" sz="1100" dirty="0" err="1"/>
              <a:t>що</a:t>
            </a:r>
            <a:r>
              <a:rPr lang="ru-RU" sz="1100" dirty="0"/>
              <a:t> належать до </a:t>
            </a:r>
            <a:r>
              <a:rPr lang="ru-RU" sz="1100" dirty="0" err="1"/>
              <a:t>групи</a:t>
            </a:r>
            <a:r>
              <a:rPr lang="ru-RU" sz="1100" dirty="0"/>
              <a:t> </a:t>
            </a:r>
            <a:r>
              <a:rPr lang="ru-RU" sz="1100" dirty="0" err="1"/>
              <a:t>поверхнево-активних</a:t>
            </a:r>
            <a:r>
              <a:rPr lang="ru-RU" sz="1100" dirty="0"/>
              <a:t> </a:t>
            </a:r>
            <a:r>
              <a:rPr lang="ru-RU" sz="1100" dirty="0" err="1"/>
              <a:t>речовин</a:t>
            </a:r>
            <a:r>
              <a:rPr lang="ru-RU" sz="1100" dirty="0"/>
              <a:t> (ПАР)</a:t>
            </a:r>
            <a:r>
              <a:rPr lang="ru-RU" sz="1100" dirty="0" smtClean="0"/>
              <a:t>. </a:t>
            </a:r>
            <a:r>
              <a:rPr lang="ru-RU" sz="1100" dirty="0" err="1" smtClean="0"/>
              <a:t>Мийна</a:t>
            </a:r>
            <a:r>
              <a:rPr lang="ru-RU" sz="1100" dirty="0" smtClean="0"/>
              <a:t> </a:t>
            </a:r>
            <a:r>
              <a:rPr lang="ru-RU" sz="1100" dirty="0" err="1"/>
              <a:t>дія</a:t>
            </a:r>
            <a:r>
              <a:rPr lang="ru-RU" sz="1100" dirty="0"/>
              <a:t> ПАР </a:t>
            </a:r>
            <a:r>
              <a:rPr lang="ru-RU" sz="1100" dirty="0" err="1"/>
              <a:t>пояснюється</a:t>
            </a:r>
            <a:r>
              <a:rPr lang="ru-RU" sz="1100" dirty="0"/>
              <a:t> </a:t>
            </a:r>
            <a:r>
              <a:rPr lang="ru-RU" sz="1100" dirty="0" err="1"/>
              <a:t>їхньою</a:t>
            </a:r>
            <a:r>
              <a:rPr lang="ru-RU" sz="1100" dirty="0"/>
              <a:t> </a:t>
            </a:r>
            <a:r>
              <a:rPr lang="ru-RU" sz="1100" dirty="0" err="1"/>
              <a:t>здатністю</a:t>
            </a:r>
            <a:r>
              <a:rPr lang="ru-RU" sz="1100" dirty="0"/>
              <a:t> </a:t>
            </a:r>
            <a:r>
              <a:rPr lang="ru-RU" sz="1100" dirty="0" err="1"/>
              <a:t>часточки</a:t>
            </a:r>
            <a:r>
              <a:rPr lang="ru-RU" sz="1100" dirty="0"/>
              <a:t> </a:t>
            </a:r>
            <a:r>
              <a:rPr lang="ru-RU" sz="1100" dirty="0" err="1"/>
              <a:t>бруду</a:t>
            </a:r>
            <a:r>
              <a:rPr lang="ru-RU" sz="1100" dirty="0"/>
              <a:t> жирового </a:t>
            </a:r>
            <a:r>
              <a:rPr lang="ru-RU" sz="1100" dirty="0" err="1"/>
              <a:t>походження</a:t>
            </a:r>
            <a:r>
              <a:rPr lang="ru-RU" sz="1100" dirty="0"/>
              <a:t> </a:t>
            </a:r>
            <a:r>
              <a:rPr lang="ru-RU" sz="1100" dirty="0" err="1"/>
              <a:t>з'єднувати</a:t>
            </a:r>
            <a:r>
              <a:rPr lang="ru-RU" sz="1100" dirty="0"/>
              <a:t> з водою.</a:t>
            </a:r>
          </a:p>
        </p:txBody>
      </p:sp>
    </p:spTree>
    <p:extLst>
      <p:ext uri="{BB962C8B-B14F-4D97-AF65-F5344CB8AC3E}">
        <p14:creationId xmlns:p14="http://schemas.microsoft.com/office/powerpoint/2010/main" val="255510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114" y="-199420"/>
            <a:ext cx="7138418" cy="610334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847" y="388349"/>
            <a:ext cx="3468029" cy="5216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 err="1"/>
              <a:t>Залежно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</a:t>
            </a:r>
            <a:r>
              <a:rPr lang="ru-RU" sz="1100" dirty="0" err="1"/>
              <a:t>призначення</a:t>
            </a:r>
            <a:r>
              <a:rPr lang="ru-RU" sz="1100" dirty="0"/>
              <a:t> до складу СМЗ </a:t>
            </a:r>
            <a:r>
              <a:rPr lang="ru-RU" sz="1100" dirty="0" err="1"/>
              <a:t>входять</a:t>
            </a:r>
            <a:r>
              <a:rPr lang="ru-RU" sz="1100" dirty="0"/>
              <a:t> </a:t>
            </a:r>
            <a:r>
              <a:rPr lang="ru-RU" sz="1100" dirty="0" err="1"/>
              <a:t>різні</a:t>
            </a:r>
            <a:r>
              <a:rPr lang="ru-RU" sz="1100" dirty="0"/>
              <a:t> </a:t>
            </a:r>
            <a:r>
              <a:rPr lang="ru-RU" sz="1100" dirty="0" err="1"/>
              <a:t>лужні</a:t>
            </a:r>
            <a:r>
              <a:rPr lang="ru-RU" sz="1100" dirty="0"/>
              <a:t> добавки: </a:t>
            </a:r>
            <a:r>
              <a:rPr lang="ru-RU" sz="1100" dirty="0" err="1"/>
              <a:t>силікат</a:t>
            </a:r>
            <a:r>
              <a:rPr lang="ru-RU" sz="1100" dirty="0"/>
              <a:t> </a:t>
            </a:r>
            <a:r>
              <a:rPr lang="ru-RU" sz="1100" dirty="0" err="1"/>
              <a:t>натрію</a:t>
            </a:r>
            <a:r>
              <a:rPr lang="ru-RU" sz="1100" dirty="0"/>
              <a:t>, сода, </a:t>
            </a:r>
            <a:r>
              <a:rPr lang="ru-RU" sz="1100" dirty="0" err="1"/>
              <a:t>фосфати</a:t>
            </a:r>
            <a:r>
              <a:rPr lang="ru-RU" sz="1100" dirty="0"/>
              <a:t> </a:t>
            </a:r>
            <a:r>
              <a:rPr lang="ru-RU" sz="1100" dirty="0" err="1"/>
              <a:t>натрію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полегшують</a:t>
            </a:r>
            <a:r>
              <a:rPr lang="ru-RU" sz="1100" dirty="0"/>
              <a:t> </a:t>
            </a:r>
            <a:r>
              <a:rPr lang="ru-RU" sz="1100" dirty="0" err="1"/>
              <a:t>процес</a:t>
            </a:r>
            <a:r>
              <a:rPr lang="ru-RU" sz="1100" dirty="0"/>
              <a:t> </a:t>
            </a:r>
            <a:r>
              <a:rPr lang="ru-RU" sz="1100" dirty="0" err="1"/>
              <a:t>прання</a:t>
            </a:r>
            <a:r>
              <a:rPr lang="ru-RU" sz="1100" dirty="0"/>
              <a:t> </a:t>
            </a:r>
            <a:r>
              <a:rPr lang="ru-RU" sz="1100" dirty="0" err="1"/>
              <a:t>бавовняних</a:t>
            </a:r>
            <a:r>
              <a:rPr lang="ru-RU" sz="1100" dirty="0"/>
              <a:t> і </a:t>
            </a:r>
            <a:r>
              <a:rPr lang="ru-RU" sz="1100" dirty="0" err="1"/>
              <a:t>льняних</a:t>
            </a:r>
            <a:r>
              <a:rPr lang="ru-RU" sz="1100" dirty="0"/>
              <a:t> тканин, капрону. Але </a:t>
            </a:r>
            <a:r>
              <a:rPr lang="ru-RU" sz="1100" dirty="0" err="1"/>
              <a:t>ці</a:t>
            </a:r>
            <a:r>
              <a:rPr lang="ru-RU" sz="1100" dirty="0"/>
              <a:t> СМЗ не </a:t>
            </a:r>
            <a:r>
              <a:rPr lang="ru-RU" sz="1100" dirty="0" err="1"/>
              <a:t>можна</a:t>
            </a:r>
            <a:r>
              <a:rPr lang="ru-RU" sz="1100" dirty="0"/>
              <a:t> </a:t>
            </a:r>
            <a:r>
              <a:rPr lang="ru-RU" sz="1100" dirty="0" err="1"/>
              <a:t>застосовувати</a:t>
            </a:r>
            <a:r>
              <a:rPr lang="ru-RU" sz="1100" dirty="0"/>
              <a:t> для </a:t>
            </a:r>
            <a:r>
              <a:rPr lang="ru-RU" sz="1100" dirty="0" err="1"/>
              <a:t>прання</a:t>
            </a:r>
            <a:r>
              <a:rPr lang="ru-RU" sz="1100" dirty="0"/>
              <a:t> </a:t>
            </a:r>
            <a:r>
              <a:rPr lang="ru-RU" sz="1100" dirty="0" err="1"/>
              <a:t>виробів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</a:t>
            </a:r>
            <a:r>
              <a:rPr lang="ru-RU" sz="1100" dirty="0" err="1"/>
              <a:t>вовни</a:t>
            </a:r>
            <a:r>
              <a:rPr lang="ru-RU" sz="1100" dirty="0"/>
              <a:t> і лавсану, </a:t>
            </a:r>
            <a:r>
              <a:rPr lang="ru-RU" sz="1100" dirty="0" err="1"/>
              <a:t>оскільки</a:t>
            </a:r>
            <a:r>
              <a:rPr lang="ru-RU" sz="1100" dirty="0"/>
              <a:t> вони </a:t>
            </a:r>
            <a:r>
              <a:rPr lang="ru-RU" sz="1100" dirty="0" err="1"/>
              <a:t>поступово</a:t>
            </a:r>
            <a:r>
              <a:rPr lang="ru-RU" sz="1100" dirty="0"/>
              <a:t> </a:t>
            </a:r>
            <a:r>
              <a:rPr lang="ru-RU" sz="1100" dirty="0" err="1"/>
              <a:t>руйнуються</a:t>
            </a:r>
            <a:r>
              <a:rPr lang="ru-RU" sz="1100" dirty="0"/>
              <a:t> </a:t>
            </a:r>
            <a:r>
              <a:rPr lang="ru-RU" sz="1100" dirty="0" err="1"/>
              <a:t>під</a:t>
            </a:r>
            <a:r>
              <a:rPr lang="ru-RU" sz="1100" dirty="0"/>
              <a:t> </a:t>
            </a:r>
            <a:r>
              <a:rPr lang="ru-RU" sz="1100" dirty="0" err="1"/>
              <a:t>впливом</a:t>
            </a:r>
            <a:r>
              <a:rPr lang="ru-RU" sz="1100" dirty="0"/>
              <a:t> </a:t>
            </a:r>
            <a:r>
              <a:rPr lang="ru-RU" sz="1100" dirty="0" err="1"/>
              <a:t>лужного</a:t>
            </a:r>
            <a:r>
              <a:rPr lang="ru-RU" sz="1100" dirty="0"/>
              <a:t> </a:t>
            </a:r>
            <a:r>
              <a:rPr lang="ru-RU" sz="1100" dirty="0" err="1"/>
              <a:t>середовища</a:t>
            </a:r>
            <a:r>
              <a:rPr lang="ru-RU" sz="1100" dirty="0"/>
              <a:t>. Для таких </a:t>
            </a:r>
            <a:r>
              <a:rPr lang="ru-RU" sz="1100" dirty="0" err="1"/>
              <a:t>виробів</a:t>
            </a:r>
            <a:r>
              <a:rPr lang="ru-RU" sz="1100" dirty="0"/>
              <a:t> </a:t>
            </a:r>
            <a:r>
              <a:rPr lang="ru-RU" sz="1100" dirty="0" err="1"/>
              <a:t>застосовують</a:t>
            </a:r>
            <a:r>
              <a:rPr lang="ru-RU" sz="1100" dirty="0"/>
              <a:t> СМЗ,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створюють</a:t>
            </a:r>
            <a:r>
              <a:rPr lang="ru-RU" sz="1100" dirty="0"/>
              <a:t> у </a:t>
            </a:r>
            <a:r>
              <a:rPr lang="ru-RU" sz="1100" dirty="0" err="1"/>
              <a:t>воді</a:t>
            </a:r>
            <a:r>
              <a:rPr lang="ru-RU" sz="1100" dirty="0"/>
              <a:t> </a:t>
            </a:r>
            <a:r>
              <a:rPr lang="ru-RU" sz="1100" dirty="0" err="1"/>
              <a:t>нейтральну</a:t>
            </a:r>
            <a:r>
              <a:rPr lang="ru-RU" sz="1100" dirty="0"/>
              <a:t> </a:t>
            </a:r>
            <a:r>
              <a:rPr lang="ru-RU" sz="1100" dirty="0" err="1"/>
              <a:t>реакцію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прання</a:t>
            </a:r>
            <a:r>
              <a:rPr lang="ru-RU" sz="1100" dirty="0"/>
              <a:t> </a:t>
            </a:r>
            <a:r>
              <a:rPr lang="ru-RU" sz="1100" dirty="0" err="1"/>
              <a:t>виробів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мають</a:t>
            </a:r>
            <a:r>
              <a:rPr lang="ru-RU" sz="1100" dirty="0"/>
              <a:t> </a:t>
            </a:r>
            <a:r>
              <a:rPr lang="ru-RU" sz="1100" dirty="0" err="1"/>
              <a:t>забруднення</a:t>
            </a:r>
            <a:r>
              <a:rPr lang="ru-RU" sz="1100" dirty="0"/>
              <a:t> </a:t>
            </a:r>
            <a:r>
              <a:rPr lang="ru-RU" sz="1100" dirty="0" err="1"/>
              <a:t>біологічного</a:t>
            </a:r>
            <a:r>
              <a:rPr lang="ru-RU" sz="1100" dirty="0"/>
              <a:t> </a:t>
            </a:r>
            <a:r>
              <a:rPr lang="ru-RU" sz="1100" dirty="0" err="1"/>
              <a:t>походження</a:t>
            </a:r>
            <a:r>
              <a:rPr lang="ru-RU" sz="1100" dirty="0"/>
              <a:t>, </a:t>
            </a:r>
            <a:r>
              <a:rPr lang="ru-RU" sz="1100" dirty="0" err="1"/>
              <a:t>наприклад</a:t>
            </a:r>
            <a:r>
              <a:rPr lang="ru-RU" sz="1100" dirty="0"/>
              <a:t> </a:t>
            </a:r>
            <a:r>
              <a:rPr lang="ru-RU" sz="1100" dirty="0" err="1"/>
              <a:t>плями</a:t>
            </a:r>
            <a:r>
              <a:rPr lang="ru-RU" sz="1100" dirty="0"/>
              <a:t> </a:t>
            </a:r>
            <a:r>
              <a:rPr lang="ru-RU" sz="1100" dirty="0" err="1"/>
              <a:t>крові</a:t>
            </a:r>
            <a:r>
              <a:rPr lang="ru-RU" sz="1100" dirty="0"/>
              <a:t>, </a:t>
            </a:r>
            <a:r>
              <a:rPr lang="ru-RU" sz="1100" dirty="0" err="1"/>
              <a:t>використовують</a:t>
            </a:r>
            <a:r>
              <a:rPr lang="ru-RU" sz="1100" dirty="0"/>
              <a:t> СМЗ,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містять</a:t>
            </a:r>
            <a:r>
              <a:rPr lang="ru-RU" sz="1100" dirty="0"/>
              <a:t> </a:t>
            </a:r>
            <a:r>
              <a:rPr lang="ru-RU" sz="1100" dirty="0" err="1"/>
              <a:t>ферменти</a:t>
            </a:r>
            <a:r>
              <a:rPr lang="ru-RU" sz="1100" dirty="0"/>
              <a:t>. Але </a:t>
            </a:r>
            <a:r>
              <a:rPr lang="ru-RU" sz="1100" dirty="0" err="1"/>
              <a:t>слід</a:t>
            </a:r>
            <a:r>
              <a:rPr lang="ru-RU" sz="1100" dirty="0"/>
              <a:t> </a:t>
            </a:r>
            <a:r>
              <a:rPr lang="ru-RU" sz="1100" dirty="0" err="1"/>
              <a:t>пам'ятати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не </a:t>
            </a:r>
            <a:r>
              <a:rPr lang="ru-RU" sz="1100" dirty="0" err="1"/>
              <a:t>можна</a:t>
            </a:r>
            <a:r>
              <a:rPr lang="ru-RU" sz="1100" dirty="0"/>
              <a:t> </a:t>
            </a:r>
            <a:r>
              <a:rPr lang="ru-RU" sz="1100" dirty="0" err="1"/>
              <a:t>прати</a:t>
            </a:r>
            <a:r>
              <a:rPr lang="ru-RU" sz="1100" dirty="0"/>
              <a:t> у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гарячій</a:t>
            </a:r>
            <a:r>
              <a:rPr lang="ru-RU" sz="1100" dirty="0"/>
              <a:t> </a:t>
            </a:r>
            <a:r>
              <a:rPr lang="ru-RU" sz="1100" dirty="0" err="1"/>
              <a:t>воді</a:t>
            </a:r>
            <a:r>
              <a:rPr lang="ru-RU" sz="1100" dirty="0"/>
              <a:t>, </a:t>
            </a:r>
            <a:r>
              <a:rPr lang="ru-RU" sz="1100" dirty="0" err="1"/>
              <a:t>оскільки</a:t>
            </a:r>
            <a:r>
              <a:rPr lang="ru-RU" sz="1100" dirty="0"/>
              <a:t> </a:t>
            </a:r>
            <a:r>
              <a:rPr lang="ru-RU" sz="1100" dirty="0" err="1"/>
              <a:t>ферменти</a:t>
            </a:r>
            <a:r>
              <a:rPr lang="ru-RU" sz="1100" dirty="0"/>
              <a:t> за </a:t>
            </a:r>
            <a:r>
              <a:rPr lang="ru-RU" sz="1100" dirty="0" err="1"/>
              <a:t>температури</a:t>
            </a:r>
            <a:r>
              <a:rPr lang="ru-RU" sz="1100" dirty="0"/>
              <a:t> </a:t>
            </a:r>
            <a:r>
              <a:rPr lang="ru-RU" sz="1100" dirty="0" err="1"/>
              <a:t>понад</a:t>
            </a:r>
            <a:r>
              <a:rPr lang="ru-RU" sz="1100" dirty="0"/>
              <a:t> 40 °С </a:t>
            </a:r>
            <a:r>
              <a:rPr lang="ru-RU" sz="1100" dirty="0" err="1"/>
              <a:t>руйнуються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 err="1"/>
              <a:t>Деякі</a:t>
            </a:r>
            <a:r>
              <a:rPr lang="ru-RU" sz="1100" dirty="0"/>
              <a:t> СМЗ </a:t>
            </a:r>
            <a:r>
              <a:rPr lang="ru-RU" sz="1100" dirty="0" err="1"/>
              <a:t>містять</a:t>
            </a:r>
            <a:r>
              <a:rPr lang="ru-RU" sz="1100" dirty="0"/>
              <a:t> </a:t>
            </a:r>
            <a:r>
              <a:rPr lang="ru-RU" sz="1100" dirty="0" err="1"/>
              <a:t>відбілювачі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руйнують</a:t>
            </a:r>
            <a:r>
              <a:rPr lang="ru-RU" sz="1100" dirty="0"/>
              <a:t> </a:t>
            </a:r>
            <a:r>
              <a:rPr lang="ru-RU" sz="1100" dirty="0" err="1"/>
              <a:t>стійкі</a:t>
            </a:r>
            <a:r>
              <a:rPr lang="ru-RU" sz="1100" dirty="0"/>
              <a:t> </a:t>
            </a:r>
            <a:r>
              <a:rPr lang="ru-RU" sz="1100" dirty="0" err="1"/>
              <a:t>забруднення</a:t>
            </a:r>
            <a:r>
              <a:rPr lang="ru-RU" sz="1100" dirty="0"/>
              <a:t>, через </a:t>
            </a:r>
            <a:r>
              <a:rPr lang="ru-RU" sz="1100" dirty="0" err="1"/>
              <a:t>які</a:t>
            </a:r>
            <a:r>
              <a:rPr lang="ru-RU" sz="1100" dirty="0"/>
              <a:t> тканина </a:t>
            </a:r>
            <a:r>
              <a:rPr lang="ru-RU" sz="1100" dirty="0" err="1"/>
              <a:t>набуває</a:t>
            </a:r>
            <a:r>
              <a:rPr lang="ru-RU" sz="1100" dirty="0"/>
              <a:t> </a:t>
            </a:r>
            <a:r>
              <a:rPr lang="ru-RU" sz="1100" dirty="0" err="1"/>
              <a:t>сірого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жовтого</a:t>
            </a:r>
            <a:r>
              <a:rPr lang="ru-RU" sz="1100" dirty="0"/>
              <a:t> </a:t>
            </a:r>
            <a:r>
              <a:rPr lang="ru-RU" sz="1100" dirty="0" err="1"/>
              <a:t>кольору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900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4502" y="1486402"/>
            <a:ext cx="6991938" cy="433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886"/>
            <a:ext cx="9144000" cy="2120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 err="1"/>
              <a:t>Відбілювачем</a:t>
            </a:r>
            <a:r>
              <a:rPr lang="ru-RU" sz="1100" dirty="0"/>
              <a:t> </a:t>
            </a:r>
            <a:r>
              <a:rPr lang="ru-RU" sz="1100" dirty="0" err="1"/>
              <a:t>може</a:t>
            </a:r>
            <a:r>
              <a:rPr lang="ru-RU" sz="1100" dirty="0"/>
              <a:t> бути </a:t>
            </a:r>
            <a:r>
              <a:rPr lang="ru-RU" sz="1100" dirty="0" err="1"/>
              <a:t>перборат</a:t>
            </a:r>
            <a:r>
              <a:rPr lang="ru-RU" sz="1100" dirty="0"/>
              <a:t> </a:t>
            </a:r>
            <a:r>
              <a:rPr lang="ru-RU" sz="1100" dirty="0" err="1"/>
              <a:t>натрію</a:t>
            </a:r>
            <a:r>
              <a:rPr lang="ru-RU" sz="1100" dirty="0"/>
              <a:t> NaBO</a:t>
            </a:r>
            <a:r>
              <a:rPr lang="ru-RU" sz="1100" baseline="-25000" dirty="0"/>
              <a:t>3</a:t>
            </a:r>
            <a:r>
              <a:rPr lang="ru-RU" sz="1100" dirty="0"/>
              <a:t> • 4Н</a:t>
            </a:r>
            <a:r>
              <a:rPr lang="ru-RU" sz="1100" baseline="-25000" dirty="0"/>
              <a:t>2</a:t>
            </a:r>
            <a:r>
              <a:rPr lang="ru-RU" sz="1100" dirty="0"/>
              <a:t>О, як сама </a:t>
            </a:r>
            <a:r>
              <a:rPr lang="ru-RU" sz="1100" dirty="0" err="1"/>
              <a:t>пероксидна</a:t>
            </a:r>
            <a:r>
              <a:rPr lang="ru-RU" sz="1100" dirty="0"/>
              <a:t> </a:t>
            </a:r>
            <a:r>
              <a:rPr lang="ru-RU" sz="1100" dirty="0" err="1"/>
              <a:t>сіль</a:t>
            </a:r>
            <a:r>
              <a:rPr lang="ru-RU" sz="1100" dirty="0"/>
              <a:t>, так і пероксид </a:t>
            </a:r>
            <a:r>
              <a:rPr lang="ru-RU" sz="1100" dirty="0" err="1"/>
              <a:t>гідрогену</a:t>
            </a:r>
            <a:r>
              <a:rPr lang="ru-RU" sz="1100" dirty="0"/>
              <a:t> Н</a:t>
            </a:r>
            <a:r>
              <a:rPr lang="ru-RU" sz="1100" baseline="-25000" dirty="0"/>
              <a:t>2</a:t>
            </a:r>
            <a:r>
              <a:rPr lang="ru-RU" sz="1100" dirty="0"/>
              <a:t>О</a:t>
            </a:r>
            <a:r>
              <a:rPr lang="ru-RU" sz="1100" baseline="-25000" dirty="0"/>
              <a:t>2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утворюється</a:t>
            </a:r>
            <a:r>
              <a:rPr lang="ru-RU" sz="1100" dirty="0"/>
              <a:t>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гідролізу</a:t>
            </a:r>
            <a:r>
              <a:rPr lang="ru-RU" sz="1100" dirty="0"/>
              <a:t> </a:t>
            </a:r>
            <a:r>
              <a:rPr lang="ru-RU" sz="1100" dirty="0" err="1"/>
              <a:t>солі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штучні</a:t>
            </a:r>
            <a:r>
              <a:rPr lang="ru-RU" sz="1100" dirty="0"/>
              <a:t> волокна </a:t>
            </a:r>
            <a:r>
              <a:rPr lang="ru-RU" sz="1100" dirty="0" err="1"/>
              <a:t>здатні</a:t>
            </a:r>
            <a:r>
              <a:rPr lang="ru-RU" sz="1100" dirty="0"/>
              <a:t> </a:t>
            </a:r>
            <a:r>
              <a:rPr lang="ru-RU" sz="1100" dirty="0" err="1"/>
              <a:t>електризуватися</a:t>
            </a:r>
            <a:r>
              <a:rPr lang="ru-RU" sz="1100" dirty="0"/>
              <a:t>, </a:t>
            </a:r>
            <a:r>
              <a:rPr lang="ru-RU" sz="1100" dirty="0" err="1"/>
              <a:t>тобто</a:t>
            </a:r>
            <a:r>
              <a:rPr lang="ru-RU" sz="1100" dirty="0"/>
              <a:t> </a:t>
            </a:r>
            <a:r>
              <a:rPr lang="ru-RU" sz="1100" dirty="0" err="1"/>
              <a:t>накопичувати</a:t>
            </a:r>
            <a:r>
              <a:rPr lang="ru-RU" sz="1100" dirty="0"/>
              <a:t> </a:t>
            </a:r>
            <a:r>
              <a:rPr lang="ru-RU" sz="1100" dirty="0" err="1"/>
              <a:t>електричні</a:t>
            </a:r>
            <a:r>
              <a:rPr lang="ru-RU" sz="1100" dirty="0"/>
              <a:t> заряди. </a:t>
            </a:r>
            <a:r>
              <a:rPr lang="ru-RU" sz="1100" dirty="0" err="1"/>
              <a:t>Негативні</a:t>
            </a:r>
            <a:r>
              <a:rPr lang="ru-RU" sz="1100" dirty="0"/>
              <a:t> заряди (</a:t>
            </a:r>
            <a:r>
              <a:rPr lang="ru-RU" sz="1100" dirty="0" err="1"/>
              <a:t>електрони</a:t>
            </a:r>
            <a:r>
              <a:rPr lang="ru-RU" sz="1100" dirty="0"/>
              <a:t>) </a:t>
            </a:r>
            <a:r>
              <a:rPr lang="ru-RU" sz="1100" dirty="0" err="1"/>
              <a:t>можуть</a:t>
            </a:r>
            <a:r>
              <a:rPr lang="ru-RU" sz="1100" dirty="0"/>
              <a:t> </a:t>
            </a:r>
            <a:r>
              <a:rPr lang="ru-RU" sz="1100" dirty="0" err="1"/>
              <a:t>накопичувати</a:t>
            </a:r>
            <a:r>
              <a:rPr lang="ru-RU" sz="1100" dirty="0"/>
              <a:t> </a:t>
            </a:r>
            <a:r>
              <a:rPr lang="ru-RU" sz="1100" dirty="0" err="1"/>
              <a:t>нітрон</a:t>
            </a:r>
            <a:r>
              <a:rPr lang="ru-RU" sz="1100" dirty="0"/>
              <a:t>, лавсан, </a:t>
            </a:r>
            <a:r>
              <a:rPr lang="ru-RU" sz="1100" dirty="0" err="1"/>
              <a:t>ацетатні</a:t>
            </a:r>
            <a:r>
              <a:rPr lang="ru-RU" sz="1100" dirty="0"/>
              <a:t> волокна. Позитивного заряду (через </a:t>
            </a:r>
            <a:r>
              <a:rPr lang="ru-RU" sz="1100" dirty="0" err="1"/>
              <a:t>втрату</a:t>
            </a:r>
            <a:r>
              <a:rPr lang="ru-RU" sz="1100" dirty="0"/>
              <a:t> </a:t>
            </a:r>
            <a:r>
              <a:rPr lang="ru-RU" sz="1100" dirty="0" err="1"/>
              <a:t>електронів</a:t>
            </a:r>
            <a:r>
              <a:rPr lang="ru-RU" sz="1100" dirty="0"/>
              <a:t>) </a:t>
            </a:r>
            <a:r>
              <a:rPr lang="ru-RU" sz="1100" dirty="0" err="1"/>
              <a:t>набуває</a:t>
            </a:r>
            <a:r>
              <a:rPr lang="ru-RU" sz="1100" dirty="0"/>
              <a:t> </a:t>
            </a:r>
            <a:r>
              <a:rPr lang="ru-RU" sz="1100" dirty="0" err="1"/>
              <a:t>поверхня</a:t>
            </a:r>
            <a:r>
              <a:rPr lang="ru-RU" sz="1100" dirty="0"/>
              <a:t> капрону, нейлону і </a:t>
            </a:r>
            <a:r>
              <a:rPr lang="ru-RU" sz="1100" dirty="0" err="1"/>
              <a:t>частково</a:t>
            </a:r>
            <a:r>
              <a:rPr lang="ru-RU" sz="1100" dirty="0"/>
              <a:t> </a:t>
            </a:r>
            <a:r>
              <a:rPr lang="ru-RU" sz="1100" dirty="0" err="1"/>
              <a:t>вовна</a:t>
            </a:r>
            <a:r>
              <a:rPr lang="ru-RU" sz="1100" dirty="0"/>
              <a:t> та </a:t>
            </a:r>
            <a:r>
              <a:rPr lang="ru-RU" sz="1100" dirty="0" err="1"/>
              <a:t>шовк</a:t>
            </a:r>
            <a:r>
              <a:rPr lang="ru-RU" sz="1100" dirty="0"/>
              <a:t>. </a:t>
            </a:r>
            <a:r>
              <a:rPr lang="ru-RU" sz="1100" dirty="0" err="1"/>
              <a:t>Льняні</a:t>
            </a:r>
            <a:r>
              <a:rPr lang="ru-RU" sz="1100" dirty="0"/>
              <a:t> та </a:t>
            </a:r>
            <a:r>
              <a:rPr lang="ru-RU" sz="1100" dirty="0" err="1"/>
              <a:t>бавовняні</a:t>
            </a:r>
            <a:r>
              <a:rPr lang="ru-RU" sz="1100" dirty="0"/>
              <a:t> </a:t>
            </a:r>
            <a:r>
              <a:rPr lang="ru-RU" sz="1100" dirty="0" err="1"/>
              <a:t>тканини</a:t>
            </a:r>
            <a:r>
              <a:rPr lang="ru-RU" sz="1100" dirty="0"/>
              <a:t> </a:t>
            </a:r>
            <a:r>
              <a:rPr lang="ru-RU" sz="1100" dirty="0" err="1"/>
              <a:t>поглинають</a:t>
            </a:r>
            <a:r>
              <a:rPr lang="ru-RU" sz="1100" dirty="0"/>
              <a:t> </a:t>
            </a:r>
            <a:r>
              <a:rPr lang="ru-RU" sz="1100" dirty="0" err="1"/>
              <a:t>вологу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сприяє</a:t>
            </a:r>
            <a:r>
              <a:rPr lang="ru-RU" sz="1100" dirty="0"/>
              <a:t> </a:t>
            </a:r>
            <a:r>
              <a:rPr lang="ru-RU" sz="1100" dirty="0" err="1"/>
              <a:t>стіканню</a:t>
            </a:r>
            <a:r>
              <a:rPr lang="ru-RU" sz="1100" dirty="0"/>
              <a:t> </a:t>
            </a:r>
            <a:r>
              <a:rPr lang="ru-RU" sz="1100" dirty="0" err="1"/>
              <a:t>електричних</a:t>
            </a:r>
            <a:r>
              <a:rPr lang="ru-RU" sz="1100" dirty="0"/>
              <a:t> </a:t>
            </a:r>
            <a:r>
              <a:rPr lang="ru-RU" sz="1100" dirty="0" err="1"/>
              <a:t>зарядів</a:t>
            </a:r>
            <a:r>
              <a:rPr lang="ru-RU" sz="1100" dirty="0"/>
              <a:t>, тому вони й не </a:t>
            </a:r>
            <a:r>
              <a:rPr lang="ru-RU" sz="1100" dirty="0" err="1"/>
              <a:t>електризуються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/>
              <a:t>Для </a:t>
            </a:r>
            <a:r>
              <a:rPr lang="ru-RU" sz="1100" dirty="0" err="1"/>
              <a:t>запобігання</a:t>
            </a:r>
            <a:r>
              <a:rPr lang="ru-RU" sz="1100" dirty="0"/>
              <a:t> </a:t>
            </a:r>
            <a:r>
              <a:rPr lang="ru-RU" sz="1100" dirty="0" err="1"/>
              <a:t>електризації</a:t>
            </a:r>
            <a:r>
              <a:rPr lang="ru-RU" sz="1100" dirty="0"/>
              <a:t> </a:t>
            </a:r>
            <a:r>
              <a:rPr lang="ru-RU" sz="1100" dirty="0" err="1"/>
              <a:t>вироби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</a:t>
            </a:r>
            <a:r>
              <a:rPr lang="ru-RU" sz="1100" dirty="0" err="1"/>
              <a:t>синтетичних</a:t>
            </a:r>
            <a:r>
              <a:rPr lang="ru-RU" sz="1100" dirty="0"/>
              <a:t> тканин </a:t>
            </a:r>
            <a:r>
              <a:rPr lang="ru-RU" sz="1100" dirty="0" err="1"/>
              <a:t>обробляють</a:t>
            </a:r>
            <a:r>
              <a:rPr lang="ru-RU" sz="1100" dirty="0"/>
              <a:t> </a:t>
            </a:r>
            <a:r>
              <a:rPr lang="ru-RU" sz="1100" dirty="0" err="1"/>
              <a:t>розчином</a:t>
            </a:r>
            <a:r>
              <a:rPr lang="ru-RU" sz="1100" dirty="0"/>
              <a:t> «Антистатик».</a:t>
            </a:r>
          </a:p>
          <a:p>
            <a:pPr marL="0" indent="0" algn="ctr">
              <a:buNone/>
            </a:pPr>
            <a:r>
              <a:rPr lang="ru-RU" sz="1100" dirty="0"/>
              <a:t>Для </a:t>
            </a:r>
            <a:r>
              <a:rPr lang="ru-RU" sz="1100" dirty="0" err="1"/>
              <a:t>чищення</a:t>
            </a:r>
            <a:r>
              <a:rPr lang="ru-RU" sz="1100" dirty="0"/>
              <a:t> посуду, раковин у </a:t>
            </a:r>
            <a:r>
              <a:rPr lang="ru-RU" sz="1100" dirty="0" err="1"/>
              <a:t>мийні</a:t>
            </a:r>
            <a:r>
              <a:rPr lang="ru-RU" sz="1100" dirty="0"/>
              <a:t> </a:t>
            </a:r>
            <a:r>
              <a:rPr lang="ru-RU" sz="1100" dirty="0" err="1"/>
              <a:t>засоби</a:t>
            </a:r>
            <a:r>
              <a:rPr lang="ru-RU" sz="1100" dirty="0"/>
              <a:t> часто </a:t>
            </a:r>
            <a:r>
              <a:rPr lang="ru-RU" sz="1100" dirty="0" err="1"/>
              <a:t>вводять</a:t>
            </a:r>
            <a:r>
              <a:rPr lang="ru-RU" sz="1100" dirty="0"/>
              <a:t> </a:t>
            </a:r>
            <a:r>
              <a:rPr lang="ru-RU" sz="1100" dirty="0" err="1"/>
              <a:t>тверді</a:t>
            </a:r>
            <a:r>
              <a:rPr lang="ru-RU" sz="1100" dirty="0"/>
              <a:t> </a:t>
            </a:r>
            <a:r>
              <a:rPr lang="ru-RU" sz="1100" dirty="0" err="1"/>
              <a:t>інертні</a:t>
            </a:r>
            <a:r>
              <a:rPr lang="ru-RU" sz="1100" dirty="0"/>
              <a:t> </a:t>
            </a:r>
            <a:r>
              <a:rPr lang="ru-RU" sz="1100" dirty="0" err="1"/>
              <a:t>речовини</a:t>
            </a:r>
            <a:r>
              <a:rPr lang="ru-RU" sz="1100" dirty="0"/>
              <a:t> — </a:t>
            </a:r>
            <a:r>
              <a:rPr lang="ru-RU" sz="1100" dirty="0" err="1"/>
              <a:t>абразиви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полегшують</a:t>
            </a:r>
            <a:r>
              <a:rPr lang="ru-RU" sz="1100" dirty="0"/>
              <a:t> </a:t>
            </a:r>
            <a:r>
              <a:rPr lang="ru-RU" sz="1100" dirty="0" err="1"/>
              <a:t>механічне</a:t>
            </a:r>
            <a:r>
              <a:rPr lang="ru-RU" sz="1100" dirty="0"/>
              <a:t> </a:t>
            </a:r>
            <a:r>
              <a:rPr lang="ru-RU" sz="1100" dirty="0" err="1"/>
              <a:t>руйнування</a:t>
            </a:r>
            <a:r>
              <a:rPr lang="ru-RU" sz="1100" dirty="0"/>
              <a:t> </a:t>
            </a:r>
            <a:r>
              <a:rPr lang="ru-RU" sz="1100" dirty="0" err="1"/>
              <a:t>твердих</a:t>
            </a:r>
            <a:r>
              <a:rPr lang="ru-RU" sz="1100" dirty="0"/>
              <a:t> </a:t>
            </a:r>
            <a:r>
              <a:rPr lang="ru-RU" sz="1100" dirty="0" err="1"/>
              <a:t>забруднень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 err="1"/>
              <a:t>Способи</a:t>
            </a:r>
            <a:r>
              <a:rPr lang="ru-RU" sz="1100" dirty="0"/>
              <a:t> </a:t>
            </a:r>
            <a:r>
              <a:rPr lang="ru-RU" sz="1100" dirty="0" err="1"/>
              <a:t>застосування</a:t>
            </a:r>
            <a:r>
              <a:rPr lang="ru-RU" sz="1100" dirty="0"/>
              <a:t> СМЗ та </a:t>
            </a:r>
            <a:r>
              <a:rPr lang="ru-RU" sz="1100" dirty="0" err="1"/>
              <a:t>інших</a:t>
            </a:r>
            <a:r>
              <a:rPr lang="ru-RU" sz="1100" dirty="0"/>
              <a:t> </a:t>
            </a:r>
            <a:r>
              <a:rPr lang="ru-RU" sz="1100" dirty="0" err="1"/>
              <a:t>препаратів</a:t>
            </a:r>
            <a:r>
              <a:rPr lang="ru-RU" sz="1100" dirty="0"/>
              <a:t> </a:t>
            </a:r>
            <a:r>
              <a:rPr lang="ru-RU" sz="1100" dirty="0" err="1"/>
              <a:t>зазначаються</a:t>
            </a:r>
            <a:r>
              <a:rPr lang="ru-RU" sz="1100" dirty="0"/>
              <a:t> на упаковках, </a:t>
            </a:r>
            <a:r>
              <a:rPr lang="ru-RU" sz="1100" dirty="0" err="1"/>
              <a:t>їх</a:t>
            </a:r>
            <a:r>
              <a:rPr lang="ru-RU" sz="1100" dirty="0"/>
              <a:t> </a:t>
            </a:r>
            <a:r>
              <a:rPr lang="ru-RU" sz="1100" dirty="0" err="1"/>
              <a:t>слід</a:t>
            </a:r>
            <a:r>
              <a:rPr lang="ru-RU" sz="1100" dirty="0"/>
              <a:t> </a:t>
            </a:r>
            <a:r>
              <a:rPr lang="ru-RU" sz="1100" dirty="0" err="1"/>
              <a:t>додержуватися</a:t>
            </a:r>
            <a:r>
              <a:rPr lang="ru-RU" sz="1100" dirty="0"/>
              <a:t>, </a:t>
            </a:r>
            <a:r>
              <a:rPr lang="ru-RU" sz="1100" dirty="0" err="1"/>
              <a:t>тоді</a:t>
            </a:r>
            <a:r>
              <a:rPr lang="ru-RU" sz="1100" dirty="0"/>
              <a:t> </a:t>
            </a:r>
            <a:r>
              <a:rPr lang="ru-RU" sz="1100" dirty="0" err="1"/>
              <a:t>використання</a:t>
            </a:r>
            <a:r>
              <a:rPr lang="ru-RU" sz="1100" dirty="0"/>
              <a:t> </a:t>
            </a:r>
            <a:r>
              <a:rPr lang="ru-RU" sz="1100" dirty="0" err="1"/>
              <a:t>товарів</a:t>
            </a:r>
            <a:r>
              <a:rPr lang="ru-RU" sz="1100" dirty="0"/>
              <a:t> </a:t>
            </a:r>
            <a:r>
              <a:rPr lang="ru-RU" sz="1100" dirty="0" err="1"/>
              <a:t>побутової</a:t>
            </a:r>
            <a:r>
              <a:rPr lang="ru-RU" sz="1100" dirty="0"/>
              <a:t> </a:t>
            </a:r>
            <a:r>
              <a:rPr lang="ru-RU" sz="1100" dirty="0" err="1"/>
              <a:t>хімії</a:t>
            </a:r>
            <a:r>
              <a:rPr lang="ru-RU" sz="1100" dirty="0"/>
              <a:t> буде </a:t>
            </a:r>
            <a:r>
              <a:rPr lang="ru-RU" sz="1100" dirty="0" err="1"/>
              <a:t>цілком</a:t>
            </a:r>
            <a:r>
              <a:rPr lang="ru-RU" sz="1100" dirty="0"/>
              <a:t> </a:t>
            </a:r>
            <a:r>
              <a:rPr lang="ru-RU" sz="1100" dirty="0" err="1"/>
              <a:t>безпечним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987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09367"/>
            <a:ext cx="9144000" cy="1725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 err="1"/>
              <a:t>Хімічна</a:t>
            </a:r>
            <a:r>
              <a:rPr lang="ru-RU" sz="1100" dirty="0"/>
              <a:t> </a:t>
            </a:r>
            <a:r>
              <a:rPr lang="ru-RU" sz="1100" dirty="0" err="1"/>
              <a:t>промисловість</a:t>
            </a:r>
            <a:r>
              <a:rPr lang="ru-RU" sz="1100" dirty="0"/>
              <a:t> </a:t>
            </a:r>
            <a:r>
              <a:rPr lang="ru-RU" sz="1100" dirty="0" err="1"/>
              <a:t>випускає</a:t>
            </a:r>
            <a:r>
              <a:rPr lang="ru-RU" sz="1100" dirty="0"/>
              <a:t> великий </a:t>
            </a:r>
            <a:r>
              <a:rPr lang="ru-RU" sz="1100" dirty="0" err="1"/>
              <a:t>асортимент</a:t>
            </a:r>
            <a:r>
              <a:rPr lang="ru-RU" sz="1100" dirty="0"/>
              <a:t> </a:t>
            </a:r>
            <a:r>
              <a:rPr lang="ru-RU" sz="1100" dirty="0" err="1"/>
              <a:t>різних</a:t>
            </a:r>
            <a:r>
              <a:rPr lang="ru-RU" sz="1100" dirty="0"/>
              <a:t> </a:t>
            </a:r>
            <a:r>
              <a:rPr lang="ru-RU" sz="1100" dirty="0" err="1"/>
              <a:t>клеїв</a:t>
            </a:r>
            <a:r>
              <a:rPr lang="ru-RU" sz="1100" dirty="0"/>
              <a:t>. </a:t>
            </a:r>
            <a:r>
              <a:rPr lang="ru-RU" sz="1100" dirty="0" err="1"/>
              <a:t>Міцність</a:t>
            </a:r>
            <a:r>
              <a:rPr lang="ru-RU" sz="1100" dirty="0"/>
              <a:t> </a:t>
            </a:r>
            <a:r>
              <a:rPr lang="ru-RU" sz="1100" dirty="0" err="1"/>
              <a:t>зчеплення</a:t>
            </a:r>
            <a:r>
              <a:rPr lang="ru-RU" sz="1100" dirty="0"/>
              <a:t> клею </a:t>
            </a:r>
            <a:r>
              <a:rPr lang="ru-RU" sz="1100" dirty="0" err="1"/>
              <a:t>відносно</a:t>
            </a:r>
            <a:r>
              <a:rPr lang="ru-RU" sz="1100" dirty="0"/>
              <a:t> </a:t>
            </a:r>
            <a:r>
              <a:rPr lang="ru-RU" sz="1100" dirty="0" err="1"/>
              <a:t>склеюваних</a:t>
            </a:r>
            <a:r>
              <a:rPr lang="ru-RU" sz="1100" dirty="0"/>
              <a:t> </a:t>
            </a:r>
            <a:r>
              <a:rPr lang="ru-RU" sz="1100" dirty="0" err="1"/>
              <a:t>поверхонь</a:t>
            </a:r>
            <a:r>
              <a:rPr lang="ru-RU" sz="1100" dirty="0"/>
              <a:t> </a:t>
            </a:r>
            <a:r>
              <a:rPr lang="ru-RU" sz="1100" dirty="0" err="1"/>
              <a:t>визначається</a:t>
            </a:r>
            <a:r>
              <a:rPr lang="ru-RU" sz="1100" dirty="0"/>
              <a:t> силами </a:t>
            </a:r>
            <a:r>
              <a:rPr lang="ru-RU" sz="1100" dirty="0" err="1"/>
              <a:t>міжмолекулярної</a:t>
            </a:r>
            <a:r>
              <a:rPr lang="ru-RU" sz="1100" dirty="0"/>
              <a:t> </a:t>
            </a:r>
            <a:r>
              <a:rPr lang="ru-RU" sz="1100" dirty="0" err="1"/>
              <a:t>взаємодії</a:t>
            </a:r>
            <a:r>
              <a:rPr lang="ru-RU" sz="1100" dirty="0"/>
              <a:t> (</a:t>
            </a:r>
            <a:r>
              <a:rPr lang="ru-RU" sz="1100" dirty="0" err="1"/>
              <a:t>електростатичними</a:t>
            </a:r>
            <a:r>
              <a:rPr lang="ru-RU" sz="1100" dirty="0"/>
              <a:t> силами)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хімічними</a:t>
            </a:r>
            <a:r>
              <a:rPr lang="ru-RU" sz="1100" dirty="0"/>
              <a:t> силами,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ведуть</a:t>
            </a:r>
            <a:r>
              <a:rPr lang="ru-RU" sz="1100" dirty="0"/>
              <a:t> до </a:t>
            </a:r>
            <a:r>
              <a:rPr lang="ru-RU" sz="1100" dirty="0" err="1"/>
              <a:t>утворення</a:t>
            </a:r>
            <a:r>
              <a:rPr lang="ru-RU" sz="1100" dirty="0"/>
              <a:t> </a:t>
            </a:r>
            <a:r>
              <a:rPr lang="ru-RU" sz="1100" dirty="0" err="1"/>
              <a:t>хімічного</a:t>
            </a:r>
            <a:r>
              <a:rPr lang="ru-RU" sz="1100" dirty="0"/>
              <a:t> </a:t>
            </a:r>
            <a:r>
              <a:rPr lang="ru-RU" sz="1100" dirty="0" err="1"/>
              <a:t>зв'язку</a:t>
            </a:r>
            <a:r>
              <a:rPr lang="ru-RU" sz="1100" dirty="0"/>
              <a:t>.</a:t>
            </a:r>
          </a:p>
          <a:p>
            <a:pPr marL="0" indent="0" algn="ctr">
              <a:buNone/>
            </a:pPr>
            <a:r>
              <a:rPr lang="ru-RU" sz="1100" dirty="0"/>
              <a:t>До </a:t>
            </a:r>
            <a:r>
              <a:rPr lang="ru-RU" sz="1100" dirty="0" err="1"/>
              <a:t>групи</a:t>
            </a:r>
            <a:r>
              <a:rPr lang="ru-RU" sz="1100" dirty="0"/>
              <a:t> </a:t>
            </a:r>
            <a:r>
              <a:rPr lang="ru-RU" sz="1100" dirty="0" err="1"/>
              <a:t>найкращих</a:t>
            </a:r>
            <a:r>
              <a:rPr lang="ru-RU" sz="1100" dirty="0"/>
              <a:t> смол, </a:t>
            </a:r>
            <a:r>
              <a:rPr lang="ru-RU" sz="1100" dirty="0" err="1"/>
              <a:t>клеїв</a:t>
            </a:r>
            <a:r>
              <a:rPr lang="ru-RU" sz="1100" dirty="0"/>
              <a:t> і </a:t>
            </a:r>
            <a:r>
              <a:rPr lang="ru-RU" sz="1100" dirty="0" err="1"/>
              <a:t>лаків</a:t>
            </a:r>
            <a:r>
              <a:rPr lang="ru-RU" sz="1100" dirty="0"/>
              <a:t> належать </a:t>
            </a:r>
            <a:r>
              <a:rPr lang="ru-RU" sz="1100" dirty="0" err="1"/>
              <a:t>епоксидні</a:t>
            </a:r>
            <a:r>
              <a:rPr lang="ru-RU" sz="1100" dirty="0"/>
              <a:t>, </a:t>
            </a:r>
            <a:r>
              <a:rPr lang="ru-RU" sz="1100" dirty="0" err="1"/>
              <a:t>їм</a:t>
            </a:r>
            <a:r>
              <a:rPr lang="ru-RU" sz="1100" dirty="0"/>
              <a:t> </a:t>
            </a:r>
            <a:r>
              <a:rPr lang="ru-RU" sz="1100" dirty="0" err="1"/>
              <a:t>властива</a:t>
            </a:r>
            <a:r>
              <a:rPr lang="ru-RU" sz="1100" dirty="0"/>
              <a:t> </a:t>
            </a:r>
            <a:r>
              <a:rPr lang="ru-RU" sz="1100" dirty="0" err="1"/>
              <a:t>висока</a:t>
            </a:r>
            <a:r>
              <a:rPr lang="ru-RU" sz="1100" dirty="0"/>
              <a:t> </a:t>
            </a:r>
            <a:r>
              <a:rPr lang="ru-RU" sz="1100" dirty="0" err="1"/>
              <a:t>липкість</a:t>
            </a:r>
            <a:r>
              <a:rPr lang="ru-RU" sz="1100" dirty="0"/>
              <a:t> до </a:t>
            </a:r>
            <a:r>
              <a:rPr lang="ru-RU" sz="1100" dirty="0" err="1"/>
              <a:t>скла</a:t>
            </a:r>
            <a:r>
              <a:rPr lang="ru-RU" sz="1100" dirty="0"/>
              <a:t>, </a:t>
            </a:r>
            <a:r>
              <a:rPr lang="ru-RU" sz="1100" dirty="0" err="1"/>
              <a:t>порцеляни</a:t>
            </a:r>
            <a:r>
              <a:rPr lang="ru-RU" sz="1100" dirty="0"/>
              <a:t>, </a:t>
            </a:r>
            <a:r>
              <a:rPr lang="ru-RU" sz="1100" dirty="0" err="1"/>
              <a:t>металів</a:t>
            </a:r>
            <a:r>
              <a:rPr lang="ru-RU" sz="1100" dirty="0"/>
              <a:t>, </a:t>
            </a:r>
            <a:r>
              <a:rPr lang="ru-RU" sz="1100" dirty="0" err="1"/>
              <a:t>пластмас</a:t>
            </a:r>
            <a:r>
              <a:rPr lang="ru-RU" sz="1100" dirty="0"/>
              <a:t>, дерева та </a:t>
            </a:r>
            <a:r>
              <a:rPr lang="ru-RU" sz="1100" dirty="0" err="1"/>
              <a:t>висока</a:t>
            </a:r>
            <a:r>
              <a:rPr lang="ru-RU" sz="1100" dirty="0"/>
              <a:t> межа </a:t>
            </a:r>
            <a:r>
              <a:rPr lang="ru-RU" sz="1100" dirty="0" err="1"/>
              <a:t>міцності</a:t>
            </a:r>
            <a:r>
              <a:rPr lang="ru-RU" sz="1100" dirty="0"/>
              <a:t>. У </a:t>
            </a:r>
            <a:r>
              <a:rPr lang="ru-RU" sz="1100" dirty="0" err="1"/>
              <a:t>побуті</a:t>
            </a:r>
            <a:r>
              <a:rPr lang="ru-RU" sz="1100" dirty="0"/>
              <a:t> широко </a:t>
            </a:r>
            <a:r>
              <a:rPr lang="ru-RU" sz="1100" dirty="0" err="1"/>
              <a:t>використовуються</a:t>
            </a:r>
            <a:r>
              <a:rPr lang="ru-RU" sz="1100" dirty="0"/>
              <a:t> </a:t>
            </a:r>
            <a:r>
              <a:rPr lang="ru-RU" sz="1100" dirty="0" err="1"/>
              <a:t>клеї</a:t>
            </a:r>
            <a:r>
              <a:rPr lang="ru-RU" sz="1100" dirty="0"/>
              <a:t> типу БФ, </a:t>
            </a:r>
          </a:p>
          <a:p>
            <a:pPr marL="0" indent="0" algn="ctr">
              <a:buNone/>
            </a:pPr>
            <a:r>
              <a:rPr lang="ru-RU" sz="1100" dirty="0"/>
              <a:t>БФ-2, БФ-5, </a:t>
            </a:r>
            <a:r>
              <a:rPr lang="ru-RU" sz="1100" dirty="0" err="1"/>
              <a:t>виготовлені</a:t>
            </a:r>
            <a:r>
              <a:rPr lang="ru-RU" sz="1100" dirty="0"/>
              <a:t> на </a:t>
            </a:r>
            <a:r>
              <a:rPr lang="ru-RU" sz="1100" dirty="0" err="1"/>
              <a:t>основі</a:t>
            </a:r>
            <a:r>
              <a:rPr lang="ru-RU" sz="1100" dirty="0"/>
              <a:t> </a:t>
            </a:r>
            <a:r>
              <a:rPr lang="ru-RU" sz="1100" dirty="0" err="1"/>
              <a:t>фенолформальдегідних</a:t>
            </a:r>
            <a:r>
              <a:rPr lang="ru-RU" sz="1100" dirty="0"/>
              <a:t> смол.</a:t>
            </a:r>
          </a:p>
          <a:p>
            <a:pPr algn="ctr"/>
            <a:endParaRPr lang="ru-RU" sz="11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67" y="322328"/>
            <a:ext cx="7094800" cy="342170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755" y="514296"/>
            <a:ext cx="1160319" cy="281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4755" y="3369173"/>
            <a:ext cx="116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Клей БФ-4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9262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2880" y="10497"/>
            <a:ext cx="10477500" cy="5715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7844" y="178955"/>
            <a:ext cx="3256156" cy="4155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 err="1" smtClean="0"/>
              <a:t>Випускається</a:t>
            </a:r>
            <a:r>
              <a:rPr lang="ru-RU" sz="1100" dirty="0" smtClean="0"/>
              <a:t> широкий </a:t>
            </a:r>
            <a:r>
              <a:rPr lang="ru-RU" sz="1100" dirty="0" err="1" smtClean="0"/>
              <a:t>асортимент</a:t>
            </a:r>
            <a:r>
              <a:rPr lang="ru-RU" sz="1100" dirty="0" smtClean="0"/>
              <a:t> </a:t>
            </a:r>
            <a:r>
              <a:rPr lang="ru-RU" sz="1100" dirty="0" err="1" smtClean="0"/>
              <a:t>засобів</a:t>
            </a:r>
            <a:r>
              <a:rPr lang="ru-RU" sz="1100" dirty="0" smtClean="0"/>
              <a:t> </a:t>
            </a:r>
            <a:r>
              <a:rPr lang="ru-RU" sz="1100" dirty="0" err="1" smtClean="0"/>
              <a:t>особистої</a:t>
            </a:r>
            <a:r>
              <a:rPr lang="ru-RU" sz="1100" dirty="0" smtClean="0"/>
              <a:t> </a:t>
            </a:r>
            <a:r>
              <a:rPr lang="ru-RU" sz="1100" dirty="0" err="1" smtClean="0"/>
              <a:t>гігієни</a:t>
            </a:r>
            <a:r>
              <a:rPr lang="ru-RU" sz="1100" dirty="0" smtClean="0"/>
              <a:t> і </a:t>
            </a:r>
            <a:r>
              <a:rPr lang="ru-RU" sz="1100" dirty="0" err="1" smtClean="0"/>
              <a:t>парфумерно-косметичних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препаратів</a:t>
            </a:r>
            <a:r>
              <a:rPr lang="ru-RU" sz="1100" dirty="0" smtClean="0"/>
              <a:t>, </a:t>
            </a:r>
            <a:r>
              <a:rPr lang="ru-RU" sz="1100" dirty="0" err="1" smtClean="0"/>
              <a:t>засобів</a:t>
            </a:r>
            <a:r>
              <a:rPr lang="ru-RU" sz="1100" dirty="0" smtClean="0"/>
              <a:t> </a:t>
            </a:r>
            <a:r>
              <a:rPr lang="ru-RU" sz="1100" dirty="0" err="1" smtClean="0"/>
              <a:t>боротьби</a:t>
            </a:r>
            <a:r>
              <a:rPr lang="ru-RU" sz="1100" dirty="0" smtClean="0"/>
              <a:t> з </a:t>
            </a:r>
            <a:r>
              <a:rPr lang="ru-RU" sz="1100" dirty="0" err="1" smtClean="0"/>
              <a:t>комахами</a:t>
            </a:r>
            <a:r>
              <a:rPr lang="ru-RU" sz="1100" dirty="0" smtClean="0"/>
              <a:t> та по догляду за </a:t>
            </a:r>
            <a:r>
              <a:rPr lang="ru-RU" sz="1100" dirty="0" err="1" smtClean="0"/>
              <a:t>автомобілем</a:t>
            </a:r>
            <a:r>
              <a:rPr lang="ru-RU" sz="1100" dirty="0" smtClean="0"/>
              <a:t>, </a:t>
            </a:r>
            <a:r>
              <a:rPr lang="ru-RU" sz="1100" dirty="0" err="1" smtClean="0"/>
              <a:t>плямовивідні</a:t>
            </a:r>
            <a:r>
              <a:rPr lang="ru-RU" sz="1100" dirty="0" smtClean="0"/>
              <a:t> </a:t>
            </a:r>
            <a:r>
              <a:rPr lang="ru-RU" sz="1100" dirty="0" err="1" smtClean="0"/>
              <a:t>засоби</a:t>
            </a:r>
            <a:r>
              <a:rPr lang="ru-RU" sz="1100" dirty="0" smtClean="0"/>
              <a:t> і </a:t>
            </a:r>
            <a:r>
              <a:rPr lang="ru-RU" sz="1100" dirty="0" err="1" smtClean="0"/>
              <a:t>багато</a:t>
            </a:r>
            <a:r>
              <a:rPr lang="ru-RU" sz="1100" dirty="0" smtClean="0"/>
              <a:t> </a:t>
            </a:r>
            <a:r>
              <a:rPr lang="ru-RU" sz="1100" dirty="0" err="1" smtClean="0"/>
              <a:t>іншого</a:t>
            </a:r>
            <a:r>
              <a:rPr lang="ru-RU" sz="1100" dirty="0" smtClean="0"/>
              <a:t>. У </a:t>
            </a:r>
            <a:r>
              <a:rPr lang="ru-RU" sz="1100" dirty="0" err="1" smtClean="0"/>
              <a:t>цій</a:t>
            </a:r>
            <a:r>
              <a:rPr lang="ru-RU" sz="1100" dirty="0" smtClean="0"/>
              <a:t> </a:t>
            </a:r>
            <a:r>
              <a:rPr lang="ru-RU" sz="1100" dirty="0" err="1" smtClean="0"/>
              <a:t>галузі</a:t>
            </a:r>
            <a:r>
              <a:rPr lang="ru-RU" sz="1100" dirty="0" smtClean="0"/>
              <a:t> </a:t>
            </a:r>
            <a:r>
              <a:rPr lang="ru-RU" sz="1100" dirty="0" err="1" smtClean="0"/>
              <a:t>здійснюються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науково-дослідні</a:t>
            </a:r>
            <a:r>
              <a:rPr lang="ru-RU" sz="1100" dirty="0" smtClean="0"/>
              <a:t> </a:t>
            </a:r>
            <a:r>
              <a:rPr lang="ru-RU" sz="1100" dirty="0" err="1" smtClean="0"/>
              <a:t>роботи</a:t>
            </a:r>
            <a:r>
              <a:rPr lang="ru-RU" sz="1100" dirty="0" smtClean="0"/>
              <a:t>, і </a:t>
            </a:r>
            <a:r>
              <a:rPr lang="ru-RU" sz="1100" dirty="0" err="1" smtClean="0"/>
              <a:t>асортимент</a:t>
            </a:r>
            <a:r>
              <a:rPr lang="ru-RU" sz="1100" dirty="0" smtClean="0"/>
              <a:t> </a:t>
            </a:r>
            <a:r>
              <a:rPr lang="ru-RU" sz="1100" dirty="0" err="1" smtClean="0"/>
              <a:t>товарів</a:t>
            </a:r>
            <a:r>
              <a:rPr lang="ru-RU" sz="1100" dirty="0" smtClean="0"/>
              <a:t> </a:t>
            </a:r>
            <a:r>
              <a:rPr lang="ru-RU" sz="1100" dirty="0" err="1" smtClean="0"/>
              <a:t>побутової</a:t>
            </a:r>
            <a:r>
              <a:rPr lang="ru-RU" sz="1100" dirty="0" smtClean="0"/>
              <a:t> </a:t>
            </a:r>
            <a:r>
              <a:rPr lang="ru-RU" sz="1100" dirty="0" err="1" smtClean="0"/>
              <a:t>хімії</a:t>
            </a:r>
            <a:r>
              <a:rPr lang="ru-RU" sz="1100" dirty="0" smtClean="0"/>
              <a:t> </a:t>
            </a:r>
            <a:r>
              <a:rPr lang="ru-RU" sz="1100" dirty="0" err="1" smtClean="0"/>
              <a:t>постійно</a:t>
            </a:r>
            <a:r>
              <a:rPr lang="ru-RU" sz="1100" dirty="0" smtClean="0"/>
              <a:t> </a:t>
            </a:r>
            <a:r>
              <a:rPr lang="ru-RU" sz="1100" dirty="0" err="1" smtClean="0"/>
              <a:t>розширюється</a:t>
            </a:r>
            <a:r>
              <a:rPr lang="ru-RU" sz="1100" dirty="0" smtClean="0"/>
              <a:t>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62747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6236"/>
            <a:ext cx="9144000" cy="60949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7544"/>
            <a:ext cx="9144000" cy="1633904"/>
          </a:xfrm>
          <a:solidFill>
            <a:srgbClr val="FFFFFF">
              <a:alpha val="61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/>
              <a:t>У наш час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вчених</a:t>
            </a:r>
            <a:r>
              <a:rPr lang="ru-RU" sz="1100" dirty="0"/>
              <a:t>, </a:t>
            </a:r>
            <a:r>
              <a:rPr lang="ru-RU" sz="1100" dirty="0" err="1"/>
              <a:t>інженерів</a:t>
            </a:r>
            <a:r>
              <a:rPr lang="ru-RU" sz="1100" dirty="0"/>
              <a:t>, </a:t>
            </a:r>
            <a:r>
              <a:rPr lang="ru-RU" sz="1100" dirty="0" err="1"/>
              <a:t>хіміків</a:t>
            </a:r>
            <a:r>
              <a:rPr lang="ru-RU" sz="1100" dirty="0"/>
              <a:t> </a:t>
            </a:r>
            <a:r>
              <a:rPr lang="ru-RU" sz="1100" dirty="0" err="1"/>
              <a:t>постійно</a:t>
            </a:r>
            <a:r>
              <a:rPr lang="ru-RU" sz="1100" dirty="0"/>
              <a:t> </a:t>
            </a:r>
            <a:r>
              <a:rPr lang="ru-RU" sz="1100" dirty="0" err="1"/>
              <a:t>поповнюють</a:t>
            </a:r>
            <a:r>
              <a:rPr lang="ru-RU" sz="1100" dirty="0"/>
              <a:t> </a:t>
            </a:r>
            <a:r>
              <a:rPr lang="ru-RU" sz="1100" dirty="0" err="1"/>
              <a:t>асортимент</a:t>
            </a:r>
            <a:r>
              <a:rPr lang="ru-RU" sz="1100" dirty="0"/>
              <a:t> </a:t>
            </a:r>
            <a:r>
              <a:rPr lang="ru-RU" sz="1100" dirty="0" err="1"/>
              <a:t>хімічних</a:t>
            </a:r>
            <a:r>
              <a:rPr lang="ru-RU" sz="1100" dirty="0"/>
              <a:t> </a:t>
            </a:r>
            <a:r>
              <a:rPr lang="ru-RU" sz="1100" dirty="0" err="1"/>
              <a:t>засобів</a:t>
            </a:r>
            <a:r>
              <a:rPr lang="ru-RU" sz="1100" dirty="0"/>
              <a:t>, </a:t>
            </a:r>
            <a:r>
              <a:rPr lang="ru-RU" sz="1100" dirty="0" err="1"/>
              <a:t>намагаючись</a:t>
            </a:r>
            <a:r>
              <a:rPr lang="ru-RU" sz="1100" dirty="0"/>
              <a:t> </a:t>
            </a:r>
            <a:r>
              <a:rPr lang="ru-RU" sz="1100" dirty="0" err="1"/>
              <a:t>винайти</a:t>
            </a:r>
            <a:r>
              <a:rPr lang="ru-RU" sz="1100" dirty="0"/>
              <a:t> </a:t>
            </a:r>
            <a:r>
              <a:rPr lang="ru-RU" sz="1100" dirty="0" err="1"/>
              <a:t>такі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б не </a:t>
            </a:r>
            <a:r>
              <a:rPr lang="ru-RU" sz="1100" dirty="0" err="1"/>
              <a:t>були</a:t>
            </a:r>
            <a:r>
              <a:rPr lang="ru-RU" sz="1100" dirty="0"/>
              <a:t> </a:t>
            </a:r>
            <a:r>
              <a:rPr lang="ru-RU" sz="1100" dirty="0" err="1"/>
              <a:t>шкідливими</a:t>
            </a:r>
            <a:r>
              <a:rPr lang="ru-RU" sz="1100" dirty="0"/>
              <a:t> для </a:t>
            </a:r>
            <a:r>
              <a:rPr lang="ru-RU" sz="1100" dirty="0" err="1"/>
              <a:t>здоров’я</a:t>
            </a:r>
            <a:r>
              <a:rPr lang="ru-RU" sz="1100" dirty="0"/>
              <a:t> </a:t>
            </a:r>
            <a:r>
              <a:rPr lang="ru-RU" sz="1100" dirty="0" err="1"/>
              <a:t>людини</a:t>
            </a:r>
            <a:r>
              <a:rPr lang="ru-RU" sz="1100" dirty="0"/>
              <a:t>, </a:t>
            </a:r>
            <a:r>
              <a:rPr lang="ru-RU" sz="1100" dirty="0" err="1"/>
              <a:t>екологічно</a:t>
            </a:r>
            <a:r>
              <a:rPr lang="ru-RU" sz="1100" dirty="0"/>
              <a:t> </a:t>
            </a:r>
            <a:r>
              <a:rPr lang="ru-RU" sz="1100" dirty="0" err="1"/>
              <a:t>чистими</a:t>
            </a:r>
            <a:r>
              <a:rPr lang="ru-RU" sz="1100" dirty="0"/>
              <a:t> та не </a:t>
            </a:r>
            <a:r>
              <a:rPr lang="ru-RU" sz="1100" dirty="0" err="1"/>
              <a:t>потребували</a:t>
            </a:r>
            <a:r>
              <a:rPr lang="ru-RU" sz="1100" dirty="0"/>
              <a:t> для </a:t>
            </a:r>
            <a:r>
              <a:rPr lang="ru-RU" sz="1100" dirty="0" err="1"/>
              <a:t>свого</a:t>
            </a:r>
            <a:r>
              <a:rPr lang="ru-RU" sz="1100" dirty="0"/>
              <a:t> </a:t>
            </a:r>
            <a:r>
              <a:rPr lang="ru-RU" sz="1100" dirty="0" err="1"/>
              <a:t>виробництва</a:t>
            </a:r>
            <a:r>
              <a:rPr lang="ru-RU" sz="1100" dirty="0"/>
              <a:t> великих </a:t>
            </a:r>
            <a:r>
              <a:rPr lang="ru-RU" sz="1100" dirty="0" err="1"/>
              <a:t>енергетичних</a:t>
            </a:r>
            <a:r>
              <a:rPr lang="ru-RU" sz="1100" dirty="0"/>
              <a:t> </a:t>
            </a:r>
            <a:r>
              <a:rPr lang="ru-RU" sz="1100" dirty="0" err="1"/>
              <a:t>витрат</a:t>
            </a:r>
            <a:r>
              <a:rPr lang="ru-RU" sz="1100" dirty="0"/>
              <a:t>. </a:t>
            </a:r>
            <a:r>
              <a:rPr lang="ru-RU" sz="1100" dirty="0" err="1"/>
              <a:t>Товари</a:t>
            </a:r>
            <a:r>
              <a:rPr lang="ru-RU" sz="1100" dirty="0"/>
              <a:t> </a:t>
            </a:r>
            <a:r>
              <a:rPr lang="ru-RU" sz="1100" dirty="0" err="1"/>
              <a:t>побутової</a:t>
            </a:r>
            <a:r>
              <a:rPr lang="ru-RU" sz="1100" dirty="0"/>
              <a:t> </a:t>
            </a:r>
            <a:r>
              <a:rPr lang="ru-RU" sz="1100" dirty="0" err="1"/>
              <a:t>хімії</a:t>
            </a:r>
            <a:r>
              <a:rPr lang="ru-RU" sz="1100" dirty="0"/>
              <a:t> </a:t>
            </a:r>
            <a:r>
              <a:rPr lang="ru-RU" sz="1100" dirty="0" err="1"/>
              <a:t>стають</a:t>
            </a:r>
            <a:r>
              <a:rPr lang="ru-RU" sz="1100" dirty="0"/>
              <a:t> усе </a:t>
            </a:r>
            <a:r>
              <a:rPr lang="ru-RU" sz="1100" dirty="0" err="1"/>
              <a:t>більш</a:t>
            </a:r>
            <a:r>
              <a:rPr lang="ru-RU" sz="1100" dirty="0"/>
              <a:t> </a:t>
            </a:r>
            <a:r>
              <a:rPr lang="ru-RU" sz="1100" dirty="0" err="1"/>
              <a:t>популярними</a:t>
            </a:r>
            <a:r>
              <a:rPr lang="ru-RU" sz="1100" dirty="0"/>
              <a:t>, </a:t>
            </a:r>
            <a:r>
              <a:rPr lang="ru-RU" sz="1100" dirty="0" err="1"/>
              <a:t>розширюються</a:t>
            </a:r>
            <a:r>
              <a:rPr lang="ru-RU" sz="1100" dirty="0"/>
              <a:t> </a:t>
            </a:r>
            <a:r>
              <a:rPr lang="ru-RU" sz="1100" dirty="0" err="1"/>
              <a:t>області</a:t>
            </a:r>
            <a:r>
              <a:rPr lang="ru-RU" sz="1100" dirty="0"/>
              <a:t> </a:t>
            </a:r>
            <a:r>
              <a:rPr lang="ru-RU" sz="1100" dirty="0" err="1"/>
              <a:t>їх</a:t>
            </a:r>
            <a:r>
              <a:rPr lang="ru-RU" sz="1100" dirty="0"/>
              <a:t> </a:t>
            </a:r>
            <a:r>
              <a:rPr lang="ru-RU" sz="1100" dirty="0" err="1"/>
              <a:t>застосування</a:t>
            </a:r>
            <a:r>
              <a:rPr lang="ru-RU" sz="1100" dirty="0"/>
              <a:t>, росте </a:t>
            </a:r>
            <a:r>
              <a:rPr lang="ru-RU" sz="1100" dirty="0" err="1"/>
              <a:t>річний</a:t>
            </a:r>
            <a:r>
              <a:rPr lang="ru-RU" sz="1100" dirty="0"/>
              <a:t> </a:t>
            </a:r>
            <a:r>
              <a:rPr lang="ru-RU" sz="1100" dirty="0" err="1"/>
              <a:t>обсяг</a:t>
            </a:r>
            <a:r>
              <a:rPr lang="ru-RU" sz="1100" dirty="0"/>
              <a:t> </a:t>
            </a:r>
            <a:r>
              <a:rPr lang="ru-RU" sz="1100" dirty="0" err="1"/>
              <a:t>виробництва</a:t>
            </a:r>
            <a:r>
              <a:rPr lang="ru-RU" sz="1100" dirty="0"/>
              <a:t>. </a:t>
            </a:r>
            <a:r>
              <a:rPr lang="ru-RU" sz="1100" dirty="0" err="1"/>
              <a:t>Звичайно</a:t>
            </a:r>
            <a:r>
              <a:rPr lang="ru-RU" sz="1100" dirty="0"/>
              <a:t>, </a:t>
            </a:r>
            <a:r>
              <a:rPr lang="ru-RU" sz="1100" dirty="0" err="1"/>
              <a:t>кожна</a:t>
            </a:r>
            <a:r>
              <a:rPr lang="ru-RU" sz="1100" dirty="0"/>
              <a:t>, </a:t>
            </a:r>
            <a:r>
              <a:rPr lang="ru-RU" sz="1100" dirty="0" err="1"/>
              <a:t>знов</a:t>
            </a:r>
            <a:r>
              <a:rPr lang="ru-RU" sz="1100" dirty="0"/>
              <a:t> створена синтетична </a:t>
            </a:r>
            <a:r>
              <a:rPr lang="ru-RU" sz="1100" dirty="0" err="1"/>
              <a:t>речовина</a:t>
            </a:r>
            <a:r>
              <a:rPr lang="ru-RU" sz="1100" dirty="0"/>
              <a:t>, перш </a:t>
            </a:r>
            <a:r>
              <a:rPr lang="ru-RU" sz="1100" dirty="0" err="1"/>
              <a:t>ніж</a:t>
            </a:r>
            <a:r>
              <a:rPr lang="ru-RU" sz="1100" dirty="0"/>
              <a:t> </a:t>
            </a:r>
            <a:r>
              <a:rPr lang="ru-RU" sz="1100" dirty="0" err="1"/>
              <a:t>потрапити</a:t>
            </a:r>
            <a:r>
              <a:rPr lang="ru-RU" sz="1100" dirty="0"/>
              <a:t> до </a:t>
            </a:r>
            <a:r>
              <a:rPr lang="ru-RU" sz="1100" dirty="0" err="1"/>
              <a:t>споживача</a:t>
            </a:r>
            <a:r>
              <a:rPr lang="ru-RU" sz="1100" dirty="0"/>
              <a:t>, проходить </a:t>
            </a:r>
            <a:r>
              <a:rPr lang="ru-RU" sz="1100" dirty="0" err="1"/>
              <a:t>експертизу</a:t>
            </a:r>
            <a:r>
              <a:rPr lang="ru-RU" sz="1100" dirty="0"/>
              <a:t> на </a:t>
            </a:r>
            <a:r>
              <a:rPr lang="ru-RU" sz="1100" dirty="0" err="1"/>
              <a:t>подразнюючу</a:t>
            </a:r>
            <a:r>
              <a:rPr lang="ru-RU" sz="1100" dirty="0"/>
              <a:t> та </a:t>
            </a:r>
            <a:r>
              <a:rPr lang="ru-RU" sz="1100" dirty="0" err="1"/>
              <a:t>алергічну</a:t>
            </a:r>
            <a:r>
              <a:rPr lang="ru-RU" sz="1100" dirty="0"/>
              <a:t> </a:t>
            </a:r>
            <a:r>
              <a:rPr lang="ru-RU" sz="1100" dirty="0" err="1"/>
              <a:t>дії</a:t>
            </a:r>
            <a:r>
              <a:rPr lang="ru-RU" sz="1100" dirty="0"/>
              <a:t>. І все ж, велика </a:t>
            </a:r>
            <a:r>
              <a:rPr lang="ru-RU" sz="1100" dirty="0" err="1"/>
              <a:t>кількість</a:t>
            </a:r>
            <a:r>
              <a:rPr lang="ru-RU" sz="1100" dirty="0"/>
              <a:t> </a:t>
            </a:r>
            <a:r>
              <a:rPr lang="ru-RU" sz="1100" dirty="0" err="1"/>
              <a:t>цих</a:t>
            </a:r>
            <a:r>
              <a:rPr lang="ru-RU" sz="1100" dirty="0"/>
              <a:t> </a:t>
            </a:r>
            <a:r>
              <a:rPr lang="ru-RU" sz="1100" dirty="0" err="1"/>
              <a:t>речовин</a:t>
            </a:r>
            <a:r>
              <a:rPr lang="ru-RU" sz="1100" dirty="0"/>
              <a:t>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джерелами</a:t>
            </a:r>
            <a:r>
              <a:rPr lang="ru-RU" sz="1100" dirty="0"/>
              <a:t> </a:t>
            </a:r>
            <a:r>
              <a:rPr lang="ru-RU" sz="1100" dirty="0" err="1"/>
              <a:t>вивільнення</a:t>
            </a:r>
            <a:r>
              <a:rPr lang="ru-RU" sz="1100" dirty="0"/>
              <a:t> у </a:t>
            </a:r>
            <a:r>
              <a:rPr lang="ru-RU" sz="1100" dirty="0" err="1"/>
              <a:t>повітря</a:t>
            </a:r>
            <a:r>
              <a:rPr lang="ru-RU" sz="1100" dirty="0"/>
              <a:t> </a:t>
            </a:r>
            <a:r>
              <a:rPr lang="ru-RU" sz="1100" dirty="0" err="1"/>
              <a:t>продуктів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здатні</a:t>
            </a:r>
            <a:r>
              <a:rPr lang="ru-RU" sz="1100" dirty="0"/>
              <a:t> </a:t>
            </a:r>
            <a:r>
              <a:rPr lang="ru-RU" sz="1100" dirty="0" err="1"/>
              <a:t>викликати</a:t>
            </a:r>
            <a:r>
              <a:rPr lang="ru-RU" sz="1100" dirty="0"/>
              <a:t> </a:t>
            </a:r>
            <a:r>
              <a:rPr lang="ru-RU" sz="1100" dirty="0" err="1"/>
              <a:t>алергію</a:t>
            </a:r>
            <a:r>
              <a:rPr lang="ru-RU" sz="1100" dirty="0"/>
              <a:t>, </a:t>
            </a:r>
            <a:r>
              <a:rPr lang="ru-RU" sz="1100" dirty="0" err="1"/>
              <a:t>стомленість</a:t>
            </a:r>
            <a:r>
              <a:rPr lang="ru-RU" sz="1100" dirty="0"/>
              <a:t>, </a:t>
            </a:r>
            <a:r>
              <a:rPr lang="ru-RU" sz="1100" dirty="0" err="1"/>
              <a:t>знизити</a:t>
            </a:r>
            <a:r>
              <a:rPr lang="ru-RU" sz="1100" dirty="0"/>
              <a:t> </a:t>
            </a:r>
            <a:r>
              <a:rPr lang="ru-RU" sz="1100" dirty="0" err="1"/>
              <a:t>імунітет</a:t>
            </a:r>
            <a:r>
              <a:rPr lang="ru-RU" sz="1100" dirty="0"/>
              <a:t>. За статистикою ВООЗ, </a:t>
            </a:r>
            <a:r>
              <a:rPr lang="ru-RU" sz="1100" dirty="0" err="1"/>
              <a:t>кількість</a:t>
            </a:r>
            <a:r>
              <a:rPr lang="ru-RU" sz="1100" dirty="0"/>
              <a:t> </a:t>
            </a:r>
            <a:r>
              <a:rPr lang="ru-RU" sz="1100" dirty="0" err="1"/>
              <a:t>нещасних</a:t>
            </a:r>
            <a:r>
              <a:rPr lang="ru-RU" sz="1100" dirty="0"/>
              <a:t> </a:t>
            </a:r>
            <a:r>
              <a:rPr lang="ru-RU" sz="1100" dirty="0" err="1"/>
              <a:t>випадків</a:t>
            </a:r>
            <a:r>
              <a:rPr lang="ru-RU" sz="1100" dirty="0"/>
              <a:t> при </a:t>
            </a:r>
            <a:r>
              <a:rPr lang="ru-RU" sz="1100" dirty="0" err="1"/>
              <a:t>поводженні</a:t>
            </a:r>
            <a:r>
              <a:rPr lang="ru-RU" sz="1100" dirty="0"/>
              <a:t> </a:t>
            </a:r>
            <a:r>
              <a:rPr lang="ru-RU" sz="1100" dirty="0" err="1"/>
              <a:t>людини</a:t>
            </a:r>
            <a:r>
              <a:rPr lang="ru-RU" sz="1100" dirty="0"/>
              <a:t> з </a:t>
            </a:r>
            <a:r>
              <a:rPr lang="ru-RU" sz="1100" dirty="0" err="1"/>
              <a:t>отруйними</a:t>
            </a:r>
            <a:r>
              <a:rPr lang="ru-RU" sz="1100" dirty="0"/>
              <a:t> </a:t>
            </a:r>
            <a:r>
              <a:rPr lang="ru-RU" sz="1100" dirty="0" err="1"/>
              <a:t>речовинами</a:t>
            </a:r>
            <a:r>
              <a:rPr lang="ru-RU" sz="1100" dirty="0"/>
              <a:t> </a:t>
            </a:r>
            <a:r>
              <a:rPr lang="ru-RU" sz="1100" dirty="0" err="1"/>
              <a:t>постійно</a:t>
            </a:r>
            <a:r>
              <a:rPr lang="ru-RU" sz="1100" dirty="0"/>
              <a:t> росте, а особливо за </a:t>
            </a:r>
            <a:r>
              <a:rPr lang="ru-RU" sz="1100" dirty="0" err="1"/>
              <a:t>останні</a:t>
            </a:r>
            <a:r>
              <a:rPr lang="ru-RU" sz="1100" dirty="0"/>
              <a:t> 30 </a:t>
            </a:r>
            <a:r>
              <a:rPr lang="ru-RU" sz="1100" dirty="0" err="1"/>
              <a:t>років</a:t>
            </a:r>
            <a:r>
              <a:rPr lang="ru-RU" sz="1100" dirty="0"/>
              <a:t>. </a:t>
            </a:r>
            <a:r>
              <a:rPr lang="ru-RU" sz="1100" dirty="0" err="1"/>
              <a:t>Їх</a:t>
            </a:r>
            <a:r>
              <a:rPr lang="ru-RU" sz="1100" dirty="0"/>
              <a:t> причиною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сильнодіючі</a:t>
            </a:r>
            <a:r>
              <a:rPr lang="ru-RU" sz="1100" dirty="0"/>
              <a:t> </a:t>
            </a:r>
            <a:r>
              <a:rPr lang="ru-RU" sz="1100" dirty="0" err="1"/>
              <a:t>сполуки</a:t>
            </a:r>
            <a:r>
              <a:rPr lang="ru-RU" sz="1100" dirty="0"/>
              <a:t>, </a:t>
            </a:r>
            <a:r>
              <a:rPr lang="ru-RU" sz="1100" dirty="0" err="1"/>
              <a:t>наприклад</a:t>
            </a:r>
            <a:r>
              <a:rPr lang="ru-RU" sz="1100" dirty="0"/>
              <a:t>, </a:t>
            </a:r>
            <a:r>
              <a:rPr lang="ru-RU" sz="1100" dirty="0" err="1"/>
              <a:t>сірчана</a:t>
            </a:r>
            <a:r>
              <a:rPr lang="ru-RU" sz="1100" dirty="0"/>
              <a:t> та </a:t>
            </a:r>
            <a:r>
              <a:rPr lang="ru-RU" sz="1100" dirty="0" err="1"/>
              <a:t>оцтова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, </a:t>
            </a:r>
            <a:r>
              <a:rPr lang="ru-RU" sz="1100" dirty="0" err="1"/>
              <a:t>отруєння</a:t>
            </a:r>
            <a:r>
              <a:rPr lang="ru-RU" sz="1100" dirty="0"/>
              <a:t> </a:t>
            </a:r>
            <a:r>
              <a:rPr lang="ru-RU" sz="1100" dirty="0" err="1"/>
              <a:t>ліками</a:t>
            </a:r>
            <a:r>
              <a:rPr lang="ru-RU" sz="1100" dirty="0"/>
              <a:t>, алкоголь і </a:t>
            </a:r>
            <a:r>
              <a:rPr lang="ru-RU" sz="1100" dirty="0" err="1"/>
              <a:t>наркотичні</a:t>
            </a:r>
            <a:r>
              <a:rPr lang="ru-RU" sz="1100" dirty="0"/>
              <a:t> </a:t>
            </a:r>
            <a:r>
              <a:rPr lang="ru-RU" sz="1100" dirty="0" err="1"/>
              <a:t>речовини</a:t>
            </a:r>
            <a:r>
              <a:rPr lang="ru-RU" sz="1100" dirty="0"/>
              <a:t> і </a:t>
            </a:r>
            <a:r>
              <a:rPr lang="ru-RU" sz="1100" dirty="0" err="1"/>
              <a:t>лише</a:t>
            </a:r>
            <a:r>
              <a:rPr lang="ru-RU" sz="1100" dirty="0"/>
              <a:t> </a:t>
            </a:r>
            <a:r>
              <a:rPr lang="ru-RU" sz="1100" dirty="0" err="1"/>
              <a:t>останнє</a:t>
            </a:r>
            <a:r>
              <a:rPr lang="ru-RU" sz="1100" dirty="0"/>
              <a:t> </a:t>
            </a:r>
            <a:r>
              <a:rPr lang="ru-RU" sz="1100" dirty="0" err="1"/>
              <a:t>місце</a:t>
            </a:r>
            <a:r>
              <a:rPr lang="ru-RU" sz="1100" dirty="0"/>
              <a:t> </a:t>
            </a:r>
            <a:r>
              <a:rPr lang="ru-RU" sz="1100" dirty="0" err="1"/>
              <a:t>посідають</a:t>
            </a:r>
            <a:r>
              <a:rPr lang="ru-RU" sz="1100" dirty="0"/>
              <a:t> </a:t>
            </a:r>
            <a:r>
              <a:rPr lang="ru-RU" sz="1100" dirty="0" err="1"/>
              <a:t>випадки</a:t>
            </a:r>
            <a:r>
              <a:rPr lang="ru-RU" sz="1100" dirty="0"/>
              <a:t> </a:t>
            </a:r>
            <a:r>
              <a:rPr lang="ru-RU" sz="1100" dirty="0" err="1"/>
              <a:t>отруєння</a:t>
            </a:r>
            <a:r>
              <a:rPr lang="ru-RU" sz="1100" dirty="0"/>
              <a:t> препаратами </a:t>
            </a:r>
            <a:r>
              <a:rPr lang="ru-RU" sz="1100" dirty="0" err="1"/>
              <a:t>побутової</a:t>
            </a:r>
            <a:r>
              <a:rPr lang="ru-RU" sz="1100" dirty="0"/>
              <a:t> </a:t>
            </a:r>
            <a:r>
              <a:rPr lang="ru-RU" sz="1100" dirty="0" err="1"/>
              <a:t>хімії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009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0"/>
            <a:ext cx="3878929" cy="227275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822" y="-176554"/>
            <a:ext cx="4669073" cy="2427918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822" y="3001818"/>
            <a:ext cx="4736178" cy="28497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89" y="2248272"/>
            <a:ext cx="9123011" cy="3771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/>
              <a:t>Косметика, </a:t>
            </a:r>
            <a:r>
              <a:rPr lang="ru-RU" sz="1100" dirty="0" err="1"/>
              <a:t>парфуми</a:t>
            </a:r>
            <a:r>
              <a:rPr lang="ru-RU" sz="1100" dirty="0"/>
              <a:t>, </a:t>
            </a:r>
            <a:r>
              <a:rPr lang="ru-RU" sz="1100" dirty="0" err="1"/>
              <a:t>розчинники</a:t>
            </a:r>
            <a:r>
              <a:rPr lang="ru-RU" sz="1100" dirty="0"/>
              <a:t>, </a:t>
            </a:r>
            <a:r>
              <a:rPr lang="ru-RU" sz="1100" dirty="0" err="1"/>
              <a:t>ліки</a:t>
            </a:r>
            <a:r>
              <a:rPr lang="ru-RU" sz="1100" dirty="0"/>
              <a:t>, </a:t>
            </a:r>
            <a:r>
              <a:rPr lang="ru-RU" sz="1100" dirty="0" err="1"/>
              <a:t>харчові</a:t>
            </a:r>
            <a:r>
              <a:rPr lang="ru-RU" sz="1100" dirty="0"/>
              <a:t> добавки, </a:t>
            </a:r>
            <a:r>
              <a:rPr lang="ru-RU" sz="1100" dirty="0" err="1"/>
              <a:t>пестициди</a:t>
            </a:r>
            <a:r>
              <a:rPr lang="ru-RU" sz="1100" dirty="0"/>
              <a:t> (</a:t>
            </a:r>
            <a:r>
              <a:rPr lang="ru-RU" sz="1100" dirty="0" err="1"/>
              <a:t>препарати</a:t>
            </a:r>
            <a:r>
              <a:rPr lang="ru-RU" sz="1100" dirty="0"/>
              <a:t> для </a:t>
            </a:r>
            <a:r>
              <a:rPr lang="ru-RU" sz="1100" dirty="0" err="1"/>
              <a:t>сільського</a:t>
            </a:r>
            <a:r>
              <a:rPr lang="ru-RU" sz="1100" dirty="0"/>
              <a:t> </a:t>
            </a:r>
            <a:r>
              <a:rPr lang="ru-RU" sz="1100" dirty="0" err="1"/>
              <a:t>господарства</a:t>
            </a:r>
            <a:r>
              <a:rPr lang="ru-RU" sz="1100" dirty="0"/>
              <a:t>), </a:t>
            </a:r>
            <a:r>
              <a:rPr lang="ru-RU" sz="1100" dirty="0" err="1"/>
              <a:t>засоби</a:t>
            </a:r>
            <a:r>
              <a:rPr lang="ru-RU" sz="1100" dirty="0"/>
              <a:t> </a:t>
            </a:r>
            <a:r>
              <a:rPr lang="ru-RU" sz="1100" dirty="0" err="1"/>
              <a:t>побутової</a:t>
            </a:r>
            <a:r>
              <a:rPr lang="ru-RU" sz="1100" dirty="0"/>
              <a:t> </a:t>
            </a:r>
            <a:r>
              <a:rPr lang="ru-RU" sz="1100" dirty="0" err="1"/>
              <a:t>хімії</a:t>
            </a:r>
            <a:r>
              <a:rPr lang="ru-RU" sz="1100" dirty="0"/>
              <a:t> — </a:t>
            </a:r>
            <a:r>
              <a:rPr lang="ru-RU" sz="1100" dirty="0" err="1"/>
              <a:t>це</a:t>
            </a:r>
            <a:r>
              <a:rPr lang="ru-RU" sz="1100" dirty="0"/>
              <a:t> все </a:t>
            </a:r>
            <a:r>
              <a:rPr lang="ru-RU" sz="1100" dirty="0" err="1"/>
              <a:t>хімікати</a:t>
            </a:r>
            <a:r>
              <a:rPr lang="ru-RU" sz="1100" dirty="0"/>
              <a:t>. </a:t>
            </a:r>
            <a:r>
              <a:rPr lang="ru-RU" sz="1100" dirty="0" err="1"/>
              <a:t>Повний</a:t>
            </a:r>
            <a:r>
              <a:rPr lang="ru-RU" sz="1100" dirty="0"/>
              <a:t> </a:t>
            </a:r>
            <a:r>
              <a:rPr lang="ru-RU" sz="1100" dirty="0" err="1"/>
              <a:t>облік</a:t>
            </a:r>
            <a:r>
              <a:rPr lang="ru-RU" sz="1100" dirty="0"/>
              <a:t> та </a:t>
            </a:r>
            <a:r>
              <a:rPr lang="ru-RU" sz="1100" dirty="0" err="1"/>
              <a:t>оцінювання</a:t>
            </a:r>
            <a:r>
              <a:rPr lang="ru-RU" sz="1100" dirty="0"/>
              <a:t> </a:t>
            </a:r>
            <a:r>
              <a:rPr lang="ru-RU" sz="1100" dirty="0" err="1"/>
              <a:t>якості</a:t>
            </a:r>
            <a:r>
              <a:rPr lang="ru-RU" sz="1100" dirty="0"/>
              <a:t> </a:t>
            </a:r>
            <a:r>
              <a:rPr lang="ru-RU" sz="1100" dirty="0" err="1"/>
              <a:t>хімікатів</a:t>
            </a:r>
            <a:r>
              <a:rPr lang="ru-RU" sz="1100" dirty="0"/>
              <a:t> </a:t>
            </a:r>
            <a:r>
              <a:rPr lang="ru-RU" sz="1100" dirty="0" err="1"/>
              <a:t>ніколи</a:t>
            </a:r>
            <a:r>
              <a:rPr lang="ru-RU" sz="1100" dirty="0"/>
              <a:t> не </a:t>
            </a:r>
            <a:r>
              <a:rPr lang="ru-RU" sz="1100" dirty="0" err="1"/>
              <a:t>проводилися</a:t>
            </a:r>
            <a:r>
              <a:rPr lang="ru-RU" sz="1100" dirty="0"/>
              <a:t>. </a:t>
            </a:r>
            <a:r>
              <a:rPr lang="ru-RU" sz="1100" dirty="0" err="1"/>
              <a:t>Щороку</a:t>
            </a:r>
            <a:r>
              <a:rPr lang="ru-RU" sz="1100" dirty="0"/>
              <a:t> до </a:t>
            </a:r>
            <a:r>
              <a:rPr lang="ru-RU" sz="1100" dirty="0" err="1"/>
              <a:t>торгівлі</a:t>
            </a:r>
            <a:r>
              <a:rPr lang="ru-RU" sz="1100" dirty="0"/>
              <a:t> </a:t>
            </a:r>
            <a:r>
              <a:rPr lang="ru-RU" sz="1100" dirty="0" err="1"/>
              <a:t>надходять</a:t>
            </a:r>
            <a:r>
              <a:rPr lang="ru-RU" sz="1100" dirty="0"/>
              <a:t> одна-</a:t>
            </a:r>
            <a:r>
              <a:rPr lang="ru-RU" sz="1100" dirty="0" err="1"/>
              <a:t>дві</a:t>
            </a:r>
            <a:r>
              <a:rPr lang="ru-RU" sz="1100" dirty="0"/>
              <a:t> </a:t>
            </a:r>
            <a:r>
              <a:rPr lang="ru-RU" sz="1100" dirty="0" err="1"/>
              <a:t>тисячі</a:t>
            </a:r>
            <a:r>
              <a:rPr lang="ru-RU" sz="1100" dirty="0"/>
              <a:t> </a:t>
            </a:r>
            <a:r>
              <a:rPr lang="ru-RU" sz="1100" dirty="0" err="1"/>
              <a:t>нових</a:t>
            </a:r>
            <a:r>
              <a:rPr lang="ru-RU" sz="1100" dirty="0"/>
              <a:t> </a:t>
            </a:r>
            <a:r>
              <a:rPr lang="ru-RU" sz="1100" dirty="0" err="1"/>
              <a:t>назв</a:t>
            </a:r>
            <a:r>
              <a:rPr lang="ru-RU" sz="1100" dirty="0"/>
              <a:t> </a:t>
            </a:r>
            <a:r>
              <a:rPr lang="ru-RU" sz="1100" dirty="0" err="1"/>
              <a:t>хімікатів</a:t>
            </a:r>
            <a:r>
              <a:rPr lang="ru-RU" sz="1100" dirty="0"/>
              <a:t>, </a:t>
            </a:r>
            <a:r>
              <a:rPr lang="ru-RU" sz="1100" dirty="0" err="1"/>
              <a:t>більшість</a:t>
            </a:r>
            <a:r>
              <a:rPr lang="ru-RU" sz="1100" dirty="0"/>
              <a:t> </a:t>
            </a:r>
            <a:r>
              <a:rPr lang="ru-RU" sz="1100" dirty="0" err="1"/>
              <a:t>яких</a:t>
            </a:r>
            <a:r>
              <a:rPr lang="ru-RU" sz="1100" dirty="0"/>
              <a:t> не </a:t>
            </a:r>
            <a:r>
              <a:rPr lang="ru-RU" sz="1100" dirty="0" err="1"/>
              <a:t>проходять</a:t>
            </a:r>
            <a:r>
              <a:rPr lang="ru-RU" sz="1100" dirty="0"/>
              <a:t> </a:t>
            </a:r>
            <a:r>
              <a:rPr lang="ru-RU" sz="1100" dirty="0" err="1"/>
              <a:t>попередньої</a:t>
            </a:r>
            <a:r>
              <a:rPr lang="ru-RU" sz="1100" dirty="0"/>
              <a:t> </a:t>
            </a:r>
            <a:r>
              <a:rPr lang="ru-RU" sz="1100" dirty="0" err="1"/>
              <a:t>апробації</a:t>
            </a:r>
            <a:r>
              <a:rPr lang="ru-RU" sz="1100" dirty="0"/>
              <a:t> й не </a:t>
            </a:r>
            <a:r>
              <a:rPr lang="ru-RU" sz="1100" dirty="0" err="1"/>
              <a:t>отримують</a:t>
            </a:r>
            <a:r>
              <a:rPr lang="ru-RU" sz="1100" dirty="0"/>
              <a:t> </a:t>
            </a:r>
            <a:r>
              <a:rPr lang="ru-RU" sz="1100" dirty="0" err="1"/>
              <a:t>оцінювання</a:t>
            </a:r>
            <a:r>
              <a:rPr lang="ru-RU" sz="1100" dirty="0"/>
              <a:t> к </a:t>
            </a:r>
            <a:r>
              <a:rPr lang="ru-RU" sz="1100" dirty="0" err="1"/>
              <a:t>можливого</a:t>
            </a:r>
            <a:r>
              <a:rPr lang="ru-RU" sz="1100" dirty="0"/>
              <a:t> </a:t>
            </a:r>
            <a:r>
              <a:rPr lang="ru-RU" sz="1100" dirty="0" err="1"/>
              <a:t>впливу</a:t>
            </a:r>
            <a:r>
              <a:rPr lang="ru-RU" sz="1100" dirty="0"/>
              <a:t> на </a:t>
            </a:r>
            <a:r>
              <a:rPr lang="ru-RU" sz="1100" dirty="0" err="1"/>
              <a:t>довкілля</a:t>
            </a:r>
            <a:r>
              <a:rPr lang="ru-RU" sz="1100" dirty="0"/>
              <a:t>. </a:t>
            </a:r>
            <a:r>
              <a:rPr lang="ru-RU" sz="1100" dirty="0" err="1"/>
              <a:t>Дані</a:t>
            </a:r>
            <a:r>
              <a:rPr lang="ru-RU" sz="1100" dirty="0"/>
              <a:t>, </a:t>
            </a:r>
            <a:r>
              <a:rPr lang="ru-RU" sz="1100" dirty="0" err="1"/>
              <a:t>необхідні</a:t>
            </a:r>
            <a:r>
              <a:rPr lang="ru-RU" sz="1100" dirty="0"/>
              <a:t> для </a:t>
            </a:r>
            <a:r>
              <a:rPr lang="ru-RU" sz="1100" dirty="0" err="1"/>
              <a:t>повного</a:t>
            </a:r>
            <a:r>
              <a:rPr lang="ru-RU" sz="1100" dirty="0"/>
              <a:t> </a:t>
            </a:r>
            <a:r>
              <a:rPr lang="ru-RU" sz="1100" dirty="0" err="1"/>
              <a:t>оцінювання</a:t>
            </a:r>
            <a:r>
              <a:rPr lang="ru-RU" sz="1100" dirty="0"/>
              <a:t> </a:t>
            </a:r>
            <a:r>
              <a:rPr lang="ru-RU" sz="1100" dirty="0" err="1"/>
              <a:t>впливу</a:t>
            </a:r>
            <a:r>
              <a:rPr lang="ru-RU" sz="1100" dirty="0"/>
              <a:t> на </a:t>
            </a:r>
            <a:r>
              <a:rPr lang="ru-RU" sz="1100" dirty="0" err="1"/>
              <a:t>довколишнє</a:t>
            </a:r>
            <a:r>
              <a:rPr lang="ru-RU" sz="1100" dirty="0"/>
              <a:t> </a:t>
            </a:r>
            <a:r>
              <a:rPr lang="ru-RU" sz="1100" dirty="0" err="1"/>
              <a:t>середовище</a:t>
            </a:r>
            <a:r>
              <a:rPr lang="ru-RU" sz="1100" dirty="0"/>
              <a:t>, </a:t>
            </a:r>
            <a:r>
              <a:rPr lang="ru-RU" sz="1100" dirty="0" err="1"/>
              <a:t>здоров'я</a:t>
            </a:r>
            <a:r>
              <a:rPr lang="ru-RU" sz="1100" dirty="0"/>
              <a:t> людей, </a:t>
            </a:r>
            <a:r>
              <a:rPr lang="ru-RU" sz="1100" dirty="0" err="1"/>
              <a:t>охоплюють</a:t>
            </a:r>
            <a:r>
              <a:rPr lang="ru-RU" sz="1100" dirty="0"/>
              <a:t> </a:t>
            </a:r>
            <a:r>
              <a:rPr lang="ru-RU" sz="1100" dirty="0" err="1"/>
              <a:t>усього</a:t>
            </a:r>
            <a:r>
              <a:rPr lang="ru-RU" sz="1100" dirty="0"/>
              <a:t> 10% </a:t>
            </a:r>
            <a:r>
              <a:rPr lang="ru-RU" sz="1100" dirty="0" err="1"/>
              <a:t>пестицидів</a:t>
            </a:r>
            <a:r>
              <a:rPr lang="ru-RU" sz="1100" dirty="0"/>
              <a:t>, 18% </a:t>
            </a:r>
            <a:r>
              <a:rPr lang="ru-RU" sz="1100" dirty="0" err="1"/>
              <a:t>ліків</a:t>
            </a:r>
            <a:r>
              <a:rPr lang="ru-RU" sz="1100" dirty="0"/>
              <a:t>, 80% </a:t>
            </a:r>
            <a:r>
              <a:rPr lang="ru-RU" sz="1100" dirty="0" err="1"/>
              <a:t>хімічних</a:t>
            </a:r>
            <a:r>
              <a:rPr lang="ru-RU" sz="1100" dirty="0"/>
              <a:t> </a:t>
            </a:r>
            <a:r>
              <a:rPr lang="ru-RU" sz="1100" dirty="0" err="1"/>
              <a:t>речовин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використовуються</a:t>
            </a:r>
            <a:r>
              <a:rPr lang="ru-RU" sz="1100" dirty="0"/>
              <a:t> у </a:t>
            </a:r>
            <a:r>
              <a:rPr lang="ru-RU" sz="1100" dirty="0" err="1"/>
              <a:t>торгівлі</a:t>
            </a:r>
            <a:r>
              <a:rPr lang="ru-RU" sz="1100" dirty="0"/>
              <a:t> та </a:t>
            </a:r>
            <a:r>
              <a:rPr lang="ru-RU" sz="1100" dirty="0" err="1"/>
              <a:t>технологічних</a:t>
            </a:r>
            <a:r>
              <a:rPr lang="ru-RU" sz="1100" dirty="0"/>
              <a:t> </a:t>
            </a:r>
            <a:r>
              <a:rPr lang="ru-RU" sz="1100" dirty="0" err="1"/>
              <a:t>процесах</a:t>
            </a:r>
            <a:r>
              <a:rPr lang="ru-RU" sz="1100" dirty="0"/>
              <a:t>, не </a:t>
            </a:r>
            <a:r>
              <a:rPr lang="ru-RU" sz="1100" dirty="0" err="1"/>
              <a:t>перевірено</a:t>
            </a:r>
            <a:r>
              <a:rPr lang="ru-RU" sz="1100" dirty="0"/>
              <a:t> </a:t>
            </a:r>
            <a:r>
              <a:rPr lang="ru-RU" sz="1100" dirty="0" err="1"/>
              <a:t>всебічно</a:t>
            </a:r>
            <a:r>
              <a:rPr lang="ru-RU" sz="1100" dirty="0"/>
              <a:t> на </a:t>
            </a:r>
            <a:r>
              <a:rPr lang="ru-RU" sz="1100" dirty="0" err="1"/>
              <a:t>токсичність</a:t>
            </a:r>
            <a:r>
              <a:rPr lang="ru-RU" sz="1100" dirty="0"/>
              <a:t>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0" y="3107117"/>
            <a:ext cx="4019687" cy="26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3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1401</Words>
  <Application>Microsoft Office PowerPoint</Application>
  <PresentationFormat>Экран (16:10)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Хімічні речовини у побуті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Мила</vt:lpstr>
      <vt:lpstr>Презентация PowerPoint</vt:lpstr>
      <vt:lpstr>Презентация PowerPoint</vt:lpstr>
      <vt:lpstr>Синтетичні мийні засоби</vt:lpstr>
      <vt:lpstr>Правила поводження з хімічними речовинами</vt:lpstr>
      <vt:lpstr>Умовні позначення на речовинах побутової хімії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Стебко</dc:creator>
  <cp:lastModifiedBy>User</cp:lastModifiedBy>
  <cp:revision>17</cp:revision>
  <dcterms:created xsi:type="dcterms:W3CDTF">2014-04-13T20:44:27Z</dcterms:created>
  <dcterms:modified xsi:type="dcterms:W3CDTF">2015-05-08T09:47:38Z</dcterms:modified>
</cp:coreProperties>
</file>